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 id="2147483664" r:id="rId2"/>
  </p:sldMasterIdLst>
  <p:notesMasterIdLst>
    <p:notesMasterId r:id="rId86"/>
  </p:notesMasterIdLst>
  <p:sldIdLst>
    <p:sldId id="738" r:id="rId3"/>
    <p:sldId id="625" r:id="rId4"/>
    <p:sldId id="2400" r:id="rId5"/>
    <p:sldId id="2447" r:id="rId6"/>
    <p:sldId id="2433" r:id="rId7"/>
    <p:sldId id="2496" r:id="rId8"/>
    <p:sldId id="2497" r:id="rId9"/>
    <p:sldId id="2439" r:id="rId10"/>
    <p:sldId id="2466" r:id="rId11"/>
    <p:sldId id="2436" r:id="rId12"/>
    <p:sldId id="2467" r:id="rId13"/>
    <p:sldId id="2441" r:id="rId14"/>
    <p:sldId id="2437" r:id="rId15"/>
    <p:sldId id="2442" r:id="rId16"/>
    <p:sldId id="2443" r:id="rId17"/>
    <p:sldId id="2494" r:id="rId18"/>
    <p:sldId id="2495" r:id="rId19"/>
    <p:sldId id="2444" r:id="rId20"/>
    <p:sldId id="2446" r:id="rId21"/>
    <p:sldId id="2448" r:id="rId22"/>
    <p:sldId id="2468" r:id="rId23"/>
    <p:sldId id="2460" r:id="rId24"/>
    <p:sldId id="2463" r:id="rId25"/>
    <p:sldId id="2462" r:id="rId26"/>
    <p:sldId id="2461" r:id="rId27"/>
    <p:sldId id="2449" r:id="rId28"/>
    <p:sldId id="2450" r:id="rId29"/>
    <p:sldId id="2451" r:id="rId30"/>
    <p:sldId id="2452" r:id="rId31"/>
    <p:sldId id="2514" r:id="rId32"/>
    <p:sldId id="2520" r:id="rId33"/>
    <p:sldId id="2515" r:id="rId34"/>
    <p:sldId id="2516" r:id="rId35"/>
    <p:sldId id="2521" r:id="rId36"/>
    <p:sldId id="2522" r:id="rId37"/>
    <p:sldId id="2523" r:id="rId38"/>
    <p:sldId id="2519" r:id="rId39"/>
    <p:sldId id="2513" r:id="rId40"/>
    <p:sldId id="2512" r:id="rId41"/>
    <p:sldId id="2499" r:id="rId42"/>
    <p:sldId id="2500" r:id="rId43"/>
    <p:sldId id="2504" r:id="rId44"/>
    <p:sldId id="2505" r:id="rId45"/>
    <p:sldId id="2506" r:id="rId46"/>
    <p:sldId id="2503" r:id="rId47"/>
    <p:sldId id="2507" r:id="rId48"/>
    <p:sldId id="2508" r:id="rId49"/>
    <p:sldId id="2509" r:id="rId50"/>
    <p:sldId id="2510" r:id="rId51"/>
    <p:sldId id="2511" r:id="rId52"/>
    <p:sldId id="2455" r:id="rId53"/>
    <p:sldId id="2453" r:id="rId54"/>
    <p:sldId id="2454" r:id="rId55"/>
    <p:sldId id="2457" r:id="rId56"/>
    <p:sldId id="2458" r:id="rId57"/>
    <p:sldId id="2459" r:id="rId58"/>
    <p:sldId id="2464" r:id="rId59"/>
    <p:sldId id="2465" r:id="rId60"/>
    <p:sldId id="2469" r:id="rId61"/>
    <p:sldId id="2470" r:id="rId62"/>
    <p:sldId id="2471" r:id="rId63"/>
    <p:sldId id="2472" r:id="rId64"/>
    <p:sldId id="2473" r:id="rId65"/>
    <p:sldId id="2476" r:id="rId66"/>
    <p:sldId id="2474" r:id="rId67"/>
    <p:sldId id="2475" r:id="rId68"/>
    <p:sldId id="2477" r:id="rId69"/>
    <p:sldId id="2478" r:id="rId70"/>
    <p:sldId id="2479" r:id="rId71"/>
    <p:sldId id="2488" r:id="rId72"/>
    <p:sldId id="2489" r:id="rId73"/>
    <p:sldId id="2490" r:id="rId74"/>
    <p:sldId id="2491" r:id="rId75"/>
    <p:sldId id="2493" r:id="rId76"/>
    <p:sldId id="2456" r:id="rId77"/>
    <p:sldId id="2480" r:id="rId78"/>
    <p:sldId id="2481" r:id="rId79"/>
    <p:sldId id="2482" r:id="rId80"/>
    <p:sldId id="2483" r:id="rId81"/>
    <p:sldId id="2484" r:id="rId82"/>
    <p:sldId id="2485" r:id="rId83"/>
    <p:sldId id="2486" r:id="rId84"/>
    <p:sldId id="2487" r:id="rId85"/>
  </p:sldIdLst>
  <p:sldSz cx="9144000" cy="6858000" type="screen4x3"/>
  <p:notesSz cx="7315200" cy="9601200"/>
  <p:defaultTextStyle>
    <a:defPPr>
      <a:defRPr lang="en-GB"/>
    </a:defPPr>
    <a:lvl1pPr algn="l" defTabSz="457200" rtl="0" eaLnBrk="0" fontAlgn="base" hangingPunct="0">
      <a:spcBef>
        <a:spcPct val="0"/>
      </a:spcBef>
      <a:spcAft>
        <a:spcPct val="0"/>
      </a:spcAft>
      <a:defRPr sz="4000" kern="1200" baseline="-25000">
        <a:solidFill>
          <a:schemeClr val="bg1"/>
        </a:solidFill>
        <a:latin typeface="Arial" panose="020B0604020202020204" pitchFamily="34" charset="0"/>
        <a:ea typeface="+mn-ea"/>
        <a:cs typeface="Arial" panose="020B0604020202020204" pitchFamily="34" charset="0"/>
      </a:defRPr>
    </a:lvl1pPr>
    <a:lvl2pPr marL="742950" indent="-285750" algn="l" defTabSz="457200" rtl="0" eaLnBrk="0" fontAlgn="base" hangingPunct="0">
      <a:spcBef>
        <a:spcPct val="0"/>
      </a:spcBef>
      <a:spcAft>
        <a:spcPct val="0"/>
      </a:spcAft>
      <a:defRPr sz="4000" kern="1200" baseline="-25000">
        <a:solidFill>
          <a:schemeClr val="bg1"/>
        </a:solidFill>
        <a:latin typeface="Arial" panose="020B0604020202020204" pitchFamily="34" charset="0"/>
        <a:ea typeface="+mn-ea"/>
        <a:cs typeface="Arial" panose="020B0604020202020204" pitchFamily="34" charset="0"/>
      </a:defRPr>
    </a:lvl2pPr>
    <a:lvl3pPr marL="1143000" indent="-228600" algn="l" defTabSz="457200" rtl="0" eaLnBrk="0" fontAlgn="base" hangingPunct="0">
      <a:spcBef>
        <a:spcPct val="0"/>
      </a:spcBef>
      <a:spcAft>
        <a:spcPct val="0"/>
      </a:spcAft>
      <a:defRPr sz="4000" kern="1200" baseline="-25000">
        <a:solidFill>
          <a:schemeClr val="bg1"/>
        </a:solidFill>
        <a:latin typeface="Arial" panose="020B0604020202020204" pitchFamily="34" charset="0"/>
        <a:ea typeface="+mn-ea"/>
        <a:cs typeface="Arial" panose="020B0604020202020204" pitchFamily="34" charset="0"/>
      </a:defRPr>
    </a:lvl3pPr>
    <a:lvl4pPr marL="1600200" indent="-228600" algn="l" defTabSz="457200" rtl="0" eaLnBrk="0" fontAlgn="base" hangingPunct="0">
      <a:spcBef>
        <a:spcPct val="0"/>
      </a:spcBef>
      <a:spcAft>
        <a:spcPct val="0"/>
      </a:spcAft>
      <a:defRPr sz="4000" kern="1200" baseline="-25000">
        <a:solidFill>
          <a:schemeClr val="bg1"/>
        </a:solidFill>
        <a:latin typeface="Arial" panose="020B0604020202020204" pitchFamily="34" charset="0"/>
        <a:ea typeface="+mn-ea"/>
        <a:cs typeface="Arial" panose="020B0604020202020204" pitchFamily="34" charset="0"/>
      </a:defRPr>
    </a:lvl4pPr>
    <a:lvl5pPr marL="2057400" indent="-228600" algn="l" defTabSz="457200" rtl="0" eaLnBrk="0" fontAlgn="base" hangingPunct="0">
      <a:spcBef>
        <a:spcPct val="0"/>
      </a:spcBef>
      <a:spcAft>
        <a:spcPct val="0"/>
      </a:spcAft>
      <a:defRPr sz="4000" kern="1200" baseline="-25000">
        <a:solidFill>
          <a:schemeClr val="bg1"/>
        </a:solidFill>
        <a:latin typeface="Arial" panose="020B0604020202020204" pitchFamily="34" charset="0"/>
        <a:ea typeface="+mn-ea"/>
        <a:cs typeface="Arial" panose="020B0604020202020204" pitchFamily="34" charset="0"/>
      </a:defRPr>
    </a:lvl5pPr>
    <a:lvl6pPr marL="2286000" algn="l" defTabSz="914400" rtl="0" eaLnBrk="1" latinLnBrk="0" hangingPunct="1">
      <a:defRPr sz="4000" kern="1200" baseline="-25000">
        <a:solidFill>
          <a:schemeClr val="bg1"/>
        </a:solidFill>
        <a:latin typeface="Arial" panose="020B0604020202020204" pitchFamily="34" charset="0"/>
        <a:ea typeface="+mn-ea"/>
        <a:cs typeface="Arial" panose="020B0604020202020204" pitchFamily="34" charset="0"/>
      </a:defRPr>
    </a:lvl6pPr>
    <a:lvl7pPr marL="2743200" algn="l" defTabSz="914400" rtl="0" eaLnBrk="1" latinLnBrk="0" hangingPunct="1">
      <a:defRPr sz="4000" kern="1200" baseline="-25000">
        <a:solidFill>
          <a:schemeClr val="bg1"/>
        </a:solidFill>
        <a:latin typeface="Arial" panose="020B0604020202020204" pitchFamily="34" charset="0"/>
        <a:ea typeface="+mn-ea"/>
        <a:cs typeface="Arial" panose="020B0604020202020204" pitchFamily="34" charset="0"/>
      </a:defRPr>
    </a:lvl7pPr>
    <a:lvl8pPr marL="3200400" algn="l" defTabSz="914400" rtl="0" eaLnBrk="1" latinLnBrk="0" hangingPunct="1">
      <a:defRPr sz="4000" kern="1200" baseline="-25000">
        <a:solidFill>
          <a:schemeClr val="bg1"/>
        </a:solidFill>
        <a:latin typeface="Arial" panose="020B0604020202020204" pitchFamily="34" charset="0"/>
        <a:ea typeface="+mn-ea"/>
        <a:cs typeface="Arial" panose="020B0604020202020204" pitchFamily="34" charset="0"/>
      </a:defRPr>
    </a:lvl8pPr>
    <a:lvl9pPr marL="3657600" algn="l" defTabSz="914400" rtl="0" eaLnBrk="1" latinLnBrk="0" hangingPunct="1">
      <a:defRPr sz="4000" kern="1200" baseline="-25000">
        <a:solidFill>
          <a:schemeClr val="bg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36" autoAdjust="0"/>
    <p:restoredTop sz="94669" autoAdjust="0"/>
  </p:normalViewPr>
  <p:slideViewPr>
    <p:cSldViewPr>
      <p:cViewPr varScale="1">
        <p:scale>
          <a:sx n="62" d="100"/>
          <a:sy n="62" d="100"/>
        </p:scale>
        <p:origin x="924" y="21"/>
      </p:cViewPr>
      <p:guideLst>
        <p:guide orient="horz" pos="2160"/>
        <p:guide pos="2880"/>
      </p:guideLst>
    </p:cSldViewPr>
  </p:slideViewPr>
  <p:notesTextViewPr>
    <p:cViewPr>
      <p:scale>
        <a:sx n="1" d="1"/>
        <a:sy n="1" d="1"/>
      </p:scale>
      <p:origin x="0" y="0"/>
    </p:cViewPr>
  </p:notesTextViewPr>
  <p:gridSpacing cx="76198" cy="7619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theme" Target="theme/theme1.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tableStyles" Target="tableStyles.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presProps" Target="presProp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15362" name="AutoShape 1">
            <a:extLst>
              <a:ext uri="{FF2B5EF4-FFF2-40B4-BE49-F238E27FC236}">
                <a16:creationId xmlns:a16="http://schemas.microsoft.com/office/drawing/2014/main" id="{80A2BA6C-2092-E3F7-A0EC-BDF875D3E673}"/>
              </a:ext>
            </a:extLst>
          </p:cNvPr>
          <p:cNvSpPr>
            <a:spLocks noChangeArrowheads="1"/>
          </p:cNvSpPr>
          <p:nvPr/>
        </p:nvSpPr>
        <p:spPr bwMode="auto">
          <a:xfrm>
            <a:off x="0" y="0"/>
            <a:ext cx="7315200" cy="96012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SzPct val="100000"/>
              <a:buFont typeface="Times New Roman" panose="02020603050405020304" pitchFamily="18" charset="0"/>
              <a:buNone/>
            </a:pPr>
            <a:endParaRPr lang="en-US" altLang="en-US"/>
          </a:p>
        </p:txBody>
      </p:sp>
      <p:sp>
        <p:nvSpPr>
          <p:cNvPr id="3075" name="Rectangle 2">
            <a:extLst>
              <a:ext uri="{FF2B5EF4-FFF2-40B4-BE49-F238E27FC236}">
                <a16:creationId xmlns:a16="http://schemas.microsoft.com/office/drawing/2014/main" id="{48CBDC21-ECEF-0DD7-A891-642F3782D28F}"/>
              </a:ext>
            </a:extLst>
          </p:cNvPr>
          <p:cNvSpPr>
            <a:spLocks noGrp="1" noChangeArrowheads="1"/>
          </p:cNvSpPr>
          <p:nvPr>
            <p:ph type="hdr"/>
          </p:nvPr>
        </p:nvSpPr>
        <p:spPr bwMode="auto">
          <a:xfrm>
            <a:off x="0" y="0"/>
            <a:ext cx="3168650" cy="477838"/>
          </a:xfrm>
          <a:prstGeom prst="rect">
            <a:avLst/>
          </a:prstGeom>
          <a:noFill/>
          <a:ln>
            <a:noFill/>
          </a:ln>
          <a:effectLst/>
        </p:spPr>
        <p:txBody>
          <a:bodyPr vert="horz" wrap="square" lIns="95139" tIns="49472" rIns="95139" bIns="49472" numCol="1" anchor="t" anchorCtr="0" compatLnSpc="1">
            <a:prstTxWarp prst="textNoShape">
              <a:avLst/>
            </a:prstTxWarp>
          </a:bodyPr>
          <a:lstStyle>
            <a:lvl1pPr defTabSz="482600" eaLnBrk="1" hangingPunct="1">
              <a:buSzPct val="100000"/>
              <a:buFont typeface="Arial" panose="020B0604020202020204" pitchFamily="34" charset="0"/>
              <a:buNone/>
              <a:tabLst>
                <a:tab pos="0" algn="l"/>
                <a:tab pos="966788" algn="l"/>
                <a:tab pos="1933575" algn="l"/>
                <a:tab pos="2900363" algn="l"/>
                <a:tab pos="3867150" algn="l"/>
                <a:tab pos="4832350" algn="l"/>
                <a:tab pos="5799138" algn="l"/>
                <a:tab pos="6765925" algn="l"/>
                <a:tab pos="7732713" algn="l"/>
                <a:tab pos="8699500" algn="l"/>
                <a:tab pos="9666288" algn="l"/>
                <a:tab pos="10633075" algn="l"/>
              </a:tabLst>
              <a:defRPr sz="1300" baseline="0">
                <a:solidFill>
                  <a:srgbClr val="000000"/>
                </a:solidFill>
                <a:latin typeface="Times New Roman" panose="02020603050405020304" pitchFamily="18" charset="0"/>
              </a:defRPr>
            </a:lvl1pPr>
          </a:lstStyle>
          <a:p>
            <a:pPr>
              <a:defRPr/>
            </a:pPr>
            <a:endParaRPr lang="en-US" altLang="en-US"/>
          </a:p>
        </p:txBody>
      </p:sp>
      <p:sp>
        <p:nvSpPr>
          <p:cNvPr id="3076" name="Rectangle 3">
            <a:extLst>
              <a:ext uri="{FF2B5EF4-FFF2-40B4-BE49-F238E27FC236}">
                <a16:creationId xmlns:a16="http://schemas.microsoft.com/office/drawing/2014/main" id="{B3877E09-694A-2C6D-0ADE-38BD55192EEE}"/>
              </a:ext>
            </a:extLst>
          </p:cNvPr>
          <p:cNvSpPr>
            <a:spLocks noGrp="1" noChangeArrowheads="1"/>
          </p:cNvSpPr>
          <p:nvPr>
            <p:ph type="dt"/>
          </p:nvPr>
        </p:nvSpPr>
        <p:spPr bwMode="auto">
          <a:xfrm>
            <a:off x="4143375" y="0"/>
            <a:ext cx="3168650" cy="477838"/>
          </a:xfrm>
          <a:prstGeom prst="rect">
            <a:avLst/>
          </a:prstGeom>
          <a:noFill/>
          <a:ln>
            <a:noFill/>
          </a:ln>
          <a:effectLst/>
        </p:spPr>
        <p:txBody>
          <a:bodyPr vert="horz" wrap="square" lIns="95139" tIns="49472" rIns="95139" bIns="49472" numCol="1" anchor="t" anchorCtr="0" compatLnSpc="1">
            <a:prstTxWarp prst="textNoShape">
              <a:avLst/>
            </a:prstTxWarp>
          </a:bodyPr>
          <a:lstStyle>
            <a:lvl1pPr algn="r" defTabSz="482600" eaLnBrk="1" hangingPunct="1">
              <a:buSzPct val="100000"/>
              <a:buFont typeface="Arial" panose="020B0604020202020204" pitchFamily="34" charset="0"/>
              <a:buNone/>
              <a:tabLst>
                <a:tab pos="0" algn="l"/>
                <a:tab pos="966788" algn="l"/>
                <a:tab pos="1933575" algn="l"/>
                <a:tab pos="2900363" algn="l"/>
                <a:tab pos="3867150" algn="l"/>
                <a:tab pos="4832350" algn="l"/>
                <a:tab pos="5799138" algn="l"/>
                <a:tab pos="6765925" algn="l"/>
                <a:tab pos="7732713" algn="l"/>
                <a:tab pos="8699500" algn="l"/>
                <a:tab pos="9666288" algn="l"/>
                <a:tab pos="10633075" algn="l"/>
              </a:tabLst>
              <a:defRPr sz="1300" baseline="0">
                <a:solidFill>
                  <a:srgbClr val="000000"/>
                </a:solidFill>
                <a:latin typeface="Times New Roman" panose="02020603050405020304" pitchFamily="18" charset="0"/>
              </a:defRPr>
            </a:lvl1pPr>
          </a:lstStyle>
          <a:p>
            <a:pPr>
              <a:defRPr/>
            </a:pPr>
            <a:endParaRPr lang="en-US" altLang="en-US"/>
          </a:p>
        </p:txBody>
      </p:sp>
      <p:sp>
        <p:nvSpPr>
          <p:cNvPr id="15365" name="Rectangle 4">
            <a:extLst>
              <a:ext uri="{FF2B5EF4-FFF2-40B4-BE49-F238E27FC236}">
                <a16:creationId xmlns:a16="http://schemas.microsoft.com/office/drawing/2014/main" id="{E75FDA4B-4FBD-6E2C-EED6-F04A574A7953}"/>
              </a:ext>
            </a:extLst>
          </p:cNvPr>
          <p:cNvSpPr>
            <a:spLocks noGrp="1" noRot="1" noChangeAspect="1" noChangeArrowheads="1"/>
          </p:cNvSpPr>
          <p:nvPr>
            <p:ph type="sldImg"/>
          </p:nvPr>
        </p:nvSpPr>
        <p:spPr bwMode="auto">
          <a:xfrm>
            <a:off x="1257300" y="720725"/>
            <a:ext cx="4799013" cy="3598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3078" name="Rectangle 5">
            <a:extLst>
              <a:ext uri="{FF2B5EF4-FFF2-40B4-BE49-F238E27FC236}">
                <a16:creationId xmlns:a16="http://schemas.microsoft.com/office/drawing/2014/main" id="{2AD12BF3-A009-EFA8-9641-082CA6B6C1CF}"/>
              </a:ext>
            </a:extLst>
          </p:cNvPr>
          <p:cNvSpPr>
            <a:spLocks noGrp="1" noChangeArrowheads="1"/>
          </p:cNvSpPr>
          <p:nvPr>
            <p:ph type="body"/>
          </p:nvPr>
        </p:nvSpPr>
        <p:spPr bwMode="auto">
          <a:xfrm>
            <a:off x="731838" y="4560888"/>
            <a:ext cx="5849937" cy="4318000"/>
          </a:xfrm>
          <a:prstGeom prst="rect">
            <a:avLst/>
          </a:prstGeom>
          <a:noFill/>
          <a:ln>
            <a:noFill/>
          </a:ln>
          <a:effectLst/>
        </p:spPr>
        <p:txBody>
          <a:bodyPr vert="horz" wrap="square" lIns="95139" tIns="49472" rIns="95139" bIns="49472" numCol="1" anchor="ctr" anchorCtr="0" compatLnSpc="1">
            <a:prstTxWarp prst="textNoShape">
              <a:avLst/>
            </a:prstTxWarp>
          </a:bodyPr>
          <a:lstStyle/>
          <a:p>
            <a:pPr lvl="0"/>
            <a:endParaRPr lang="en-US" altLang="en-US" noProof="0"/>
          </a:p>
        </p:txBody>
      </p:sp>
      <p:sp>
        <p:nvSpPr>
          <p:cNvPr id="3079" name="Rectangle 6">
            <a:extLst>
              <a:ext uri="{FF2B5EF4-FFF2-40B4-BE49-F238E27FC236}">
                <a16:creationId xmlns:a16="http://schemas.microsoft.com/office/drawing/2014/main" id="{46EBBCB9-340C-02B1-3804-716975DEDBDA}"/>
              </a:ext>
            </a:extLst>
          </p:cNvPr>
          <p:cNvSpPr>
            <a:spLocks noGrp="1" noChangeArrowheads="1"/>
          </p:cNvSpPr>
          <p:nvPr>
            <p:ph type="ftr"/>
          </p:nvPr>
        </p:nvSpPr>
        <p:spPr bwMode="auto">
          <a:xfrm>
            <a:off x="0" y="9120188"/>
            <a:ext cx="3168650" cy="477837"/>
          </a:xfrm>
          <a:prstGeom prst="rect">
            <a:avLst/>
          </a:prstGeom>
          <a:noFill/>
          <a:ln>
            <a:noFill/>
          </a:ln>
          <a:effectLst/>
        </p:spPr>
        <p:txBody>
          <a:bodyPr vert="horz" wrap="square" lIns="95139" tIns="49472" rIns="95139" bIns="49472" numCol="1" anchor="b" anchorCtr="0" compatLnSpc="1">
            <a:prstTxWarp prst="textNoShape">
              <a:avLst/>
            </a:prstTxWarp>
          </a:bodyPr>
          <a:lstStyle>
            <a:lvl1pPr defTabSz="482600" eaLnBrk="1" hangingPunct="1">
              <a:buSzPct val="100000"/>
              <a:buFont typeface="Arial" panose="020B0604020202020204" pitchFamily="34" charset="0"/>
              <a:buNone/>
              <a:tabLst>
                <a:tab pos="0" algn="l"/>
                <a:tab pos="966788" algn="l"/>
                <a:tab pos="1933575" algn="l"/>
                <a:tab pos="2900363" algn="l"/>
                <a:tab pos="3867150" algn="l"/>
                <a:tab pos="4832350" algn="l"/>
                <a:tab pos="5799138" algn="l"/>
                <a:tab pos="6765925" algn="l"/>
                <a:tab pos="7732713" algn="l"/>
                <a:tab pos="8699500" algn="l"/>
                <a:tab pos="9666288" algn="l"/>
                <a:tab pos="10633075" algn="l"/>
              </a:tabLst>
              <a:defRPr sz="1300" baseline="0">
                <a:solidFill>
                  <a:srgbClr val="000000"/>
                </a:solidFill>
                <a:latin typeface="Times New Roman" panose="02020603050405020304" pitchFamily="18" charset="0"/>
              </a:defRPr>
            </a:lvl1pPr>
          </a:lstStyle>
          <a:p>
            <a:pPr>
              <a:defRPr/>
            </a:pPr>
            <a:endParaRPr lang="en-US" altLang="en-US"/>
          </a:p>
        </p:txBody>
      </p:sp>
      <p:sp>
        <p:nvSpPr>
          <p:cNvPr id="3080" name="Rectangle 7">
            <a:extLst>
              <a:ext uri="{FF2B5EF4-FFF2-40B4-BE49-F238E27FC236}">
                <a16:creationId xmlns:a16="http://schemas.microsoft.com/office/drawing/2014/main" id="{984DE6D5-8DAF-4372-1F43-617874030E90}"/>
              </a:ext>
            </a:extLst>
          </p:cNvPr>
          <p:cNvSpPr>
            <a:spLocks noGrp="1" noChangeArrowheads="1"/>
          </p:cNvSpPr>
          <p:nvPr>
            <p:ph type="sldNum"/>
          </p:nvPr>
        </p:nvSpPr>
        <p:spPr bwMode="auto">
          <a:xfrm>
            <a:off x="4143375" y="9120188"/>
            <a:ext cx="3168650" cy="477837"/>
          </a:xfrm>
          <a:prstGeom prst="rect">
            <a:avLst/>
          </a:prstGeom>
          <a:noFill/>
          <a:ln>
            <a:noFill/>
          </a:ln>
          <a:effectLst/>
        </p:spPr>
        <p:txBody>
          <a:bodyPr vert="horz" wrap="square" lIns="95139" tIns="49472" rIns="95139" bIns="49472" numCol="1" anchor="b" anchorCtr="0" compatLnSpc="1">
            <a:prstTxWarp prst="textNoShape">
              <a:avLst/>
            </a:prstTxWarp>
          </a:bodyPr>
          <a:lstStyle>
            <a:lvl1pPr algn="r" defTabSz="482600" eaLnBrk="1" hangingPunct="1">
              <a:buSzPct val="100000"/>
              <a:buFont typeface="Arial" panose="020B0604020202020204" pitchFamily="34" charset="0"/>
              <a:buNone/>
              <a:tabLst>
                <a:tab pos="0" algn="l"/>
                <a:tab pos="966788" algn="l"/>
                <a:tab pos="1933575" algn="l"/>
                <a:tab pos="2900363" algn="l"/>
                <a:tab pos="3867150" algn="l"/>
                <a:tab pos="4832350" algn="l"/>
                <a:tab pos="5799138" algn="l"/>
                <a:tab pos="6765925" algn="l"/>
                <a:tab pos="7732713" algn="l"/>
                <a:tab pos="8699500" algn="l"/>
                <a:tab pos="9666288" algn="l"/>
                <a:tab pos="10633075" algn="l"/>
              </a:tabLst>
              <a:defRPr sz="1300" baseline="0">
                <a:solidFill>
                  <a:srgbClr val="000000"/>
                </a:solidFill>
                <a:latin typeface="Times New Roman" panose="02020603050405020304" pitchFamily="18" charset="0"/>
              </a:defRPr>
            </a:lvl1pPr>
          </a:lstStyle>
          <a:p>
            <a:pPr>
              <a:defRPr/>
            </a:pPr>
            <a:fld id="{6277C458-34C0-4779-AE2F-FDFD3A01E6E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57200" rtl="0" eaLnBrk="0" fontAlgn="base" hangingPunct="0">
      <a:spcBef>
        <a:spcPct val="30000"/>
      </a:spcBef>
      <a:spcAft>
        <a:spcPct val="0"/>
      </a:spcAft>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57200" rtl="0" eaLnBrk="0" fontAlgn="base" hangingPunct="0">
      <a:spcBef>
        <a:spcPct val="30000"/>
      </a:spcBef>
      <a:spcAft>
        <a:spcPct val="0"/>
      </a:spcAft>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57200" rtl="0" eaLnBrk="0" fontAlgn="base" hangingPunct="0">
      <a:spcBef>
        <a:spcPct val="30000"/>
      </a:spcBef>
      <a:spcAft>
        <a:spcPct val="0"/>
      </a:spcAft>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57200" rtl="0" eaLnBrk="0" fontAlgn="base" hangingPunct="0">
      <a:spcBef>
        <a:spcPct val="30000"/>
      </a:spcBef>
      <a:spcAft>
        <a:spcPct val="0"/>
      </a:spcAft>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3">
            <a:extLst>
              <a:ext uri="{FF2B5EF4-FFF2-40B4-BE49-F238E27FC236}">
                <a16:creationId xmlns:a16="http://schemas.microsoft.com/office/drawing/2014/main" id="{08295CC4-2FB8-8661-9DE3-2B6247EB6E30}"/>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5" name="Rectangle 4">
            <a:extLst>
              <a:ext uri="{FF2B5EF4-FFF2-40B4-BE49-F238E27FC236}">
                <a16:creationId xmlns:a16="http://schemas.microsoft.com/office/drawing/2014/main" id="{408F91A1-D750-02D9-0302-0DEA2B9ED636}"/>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4E06372C-8BD4-6DF1-CA66-7FF2B7127EC3}"/>
              </a:ext>
            </a:extLst>
          </p:cNvPr>
          <p:cNvSpPr>
            <a:spLocks noGrp="1" noChangeArrowheads="1"/>
          </p:cNvSpPr>
          <p:nvPr>
            <p:ph type="sldNum" idx="12"/>
          </p:nvPr>
        </p:nvSpPr>
        <p:spPr>
          <a:ln/>
        </p:spPr>
        <p:txBody>
          <a:bodyPr/>
          <a:lstStyle>
            <a:lvl1pPr>
              <a:defRPr/>
            </a:lvl1pPr>
          </a:lstStyle>
          <a:p>
            <a:pPr>
              <a:defRPr/>
            </a:pPr>
            <a:fld id="{DFB097E7-3F82-4DFD-995A-B93EE4126DFF}" type="slidenum">
              <a:rPr lang="en-US" altLang="en-US"/>
              <a:pPr>
                <a:defRPr/>
              </a:pPr>
              <a:t>‹#›</a:t>
            </a:fld>
            <a:endParaRPr lang="en-US" altLang="en-US"/>
          </a:p>
        </p:txBody>
      </p:sp>
    </p:spTree>
    <p:extLst>
      <p:ext uri="{BB962C8B-B14F-4D97-AF65-F5344CB8AC3E}">
        <p14:creationId xmlns:p14="http://schemas.microsoft.com/office/powerpoint/2010/main" val="1050641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6E7A432F-F5D4-D348-4C66-EBD0D1DC99DF}"/>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5" name="Rectangle 4">
            <a:extLst>
              <a:ext uri="{FF2B5EF4-FFF2-40B4-BE49-F238E27FC236}">
                <a16:creationId xmlns:a16="http://schemas.microsoft.com/office/drawing/2014/main" id="{C703A54C-0119-D17E-334B-1D6BC9F5AD95}"/>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A5911619-72C8-6F1E-3895-E9706C60FDD3}"/>
              </a:ext>
            </a:extLst>
          </p:cNvPr>
          <p:cNvSpPr>
            <a:spLocks noGrp="1" noChangeArrowheads="1"/>
          </p:cNvSpPr>
          <p:nvPr>
            <p:ph type="sldNum" idx="12"/>
          </p:nvPr>
        </p:nvSpPr>
        <p:spPr>
          <a:ln/>
        </p:spPr>
        <p:txBody>
          <a:bodyPr/>
          <a:lstStyle>
            <a:lvl1pPr>
              <a:defRPr/>
            </a:lvl1pPr>
          </a:lstStyle>
          <a:p>
            <a:pPr>
              <a:defRPr/>
            </a:pPr>
            <a:fld id="{68998214-96DB-4081-8453-5C819947EB85}" type="slidenum">
              <a:rPr lang="en-US" altLang="en-US"/>
              <a:pPr>
                <a:defRPr/>
              </a:pPr>
              <a:t>‹#›</a:t>
            </a:fld>
            <a:endParaRPr lang="en-US" altLang="en-US"/>
          </a:p>
        </p:txBody>
      </p:sp>
    </p:spTree>
    <p:extLst>
      <p:ext uri="{BB962C8B-B14F-4D97-AF65-F5344CB8AC3E}">
        <p14:creationId xmlns:p14="http://schemas.microsoft.com/office/powerpoint/2010/main" val="4031812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5813" cy="584993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499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C63BA7EE-1B33-D230-7341-7F8E13DF81D7}"/>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5" name="Rectangle 4">
            <a:extLst>
              <a:ext uri="{FF2B5EF4-FFF2-40B4-BE49-F238E27FC236}">
                <a16:creationId xmlns:a16="http://schemas.microsoft.com/office/drawing/2014/main" id="{045FDF48-79AC-9467-EF0E-8F5D3F942800}"/>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784688F4-945A-2427-94B0-DC637F22C62B}"/>
              </a:ext>
            </a:extLst>
          </p:cNvPr>
          <p:cNvSpPr>
            <a:spLocks noGrp="1" noChangeArrowheads="1"/>
          </p:cNvSpPr>
          <p:nvPr>
            <p:ph type="sldNum" idx="12"/>
          </p:nvPr>
        </p:nvSpPr>
        <p:spPr>
          <a:ln/>
        </p:spPr>
        <p:txBody>
          <a:bodyPr/>
          <a:lstStyle>
            <a:lvl1pPr>
              <a:defRPr/>
            </a:lvl1pPr>
          </a:lstStyle>
          <a:p>
            <a:pPr>
              <a:defRPr/>
            </a:pPr>
            <a:fld id="{9533F8CF-EC88-4952-8188-D274A142B85E}" type="slidenum">
              <a:rPr lang="en-US" altLang="en-US"/>
              <a:pPr>
                <a:defRPr/>
              </a:pPr>
              <a:t>‹#›</a:t>
            </a:fld>
            <a:endParaRPr lang="en-US" altLang="en-US"/>
          </a:p>
        </p:txBody>
      </p:sp>
    </p:spTree>
    <p:extLst>
      <p:ext uri="{BB962C8B-B14F-4D97-AF65-F5344CB8AC3E}">
        <p14:creationId xmlns:p14="http://schemas.microsoft.com/office/powerpoint/2010/main" val="28885923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F1491D9-8931-4E55-B9C2-84F44EF6AB8A}"/>
              </a:ext>
            </a:extLst>
          </p:cNvPr>
          <p:cNvSpPr>
            <a:spLocks noGrp="1" noChangeArrowheads="1"/>
          </p:cNvSpPr>
          <p:nvPr>
            <p:ph type="dt" idx="10"/>
          </p:nvPr>
        </p:nvSpPr>
        <p:spPr>
          <a:xfrm>
            <a:off x="457200" y="6245225"/>
            <a:ext cx="2132013" cy="474663"/>
          </a:xfrm>
          <a:prstGeom prst="rect">
            <a:avLst/>
          </a:prstGeom>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95319BA4-5201-E226-A410-A3C1059EBCD1}"/>
              </a:ext>
            </a:extLst>
          </p:cNvPr>
          <p:cNvSpPr>
            <a:spLocks noGrp="1" noChangeArrowheads="1"/>
          </p:cNvSpPr>
          <p:nvPr>
            <p:ph type="ftr" idx="11"/>
          </p:nvPr>
        </p:nvSpPr>
        <p:spPr>
          <a:xfrm>
            <a:off x="3124200" y="6245225"/>
            <a:ext cx="2894013" cy="474663"/>
          </a:xfrm>
          <a:prstGeom prst="rect">
            <a:avLst/>
          </a:prstGeom>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F81A1541-D8ED-6AC2-B5D3-16690C616AD9}"/>
              </a:ext>
            </a:extLst>
          </p:cNvPr>
          <p:cNvSpPr>
            <a:spLocks noGrp="1" noChangeArrowheads="1"/>
          </p:cNvSpPr>
          <p:nvPr>
            <p:ph type="sldNum" idx="12"/>
          </p:nvPr>
        </p:nvSpPr>
        <p:spPr>
          <a:xfrm>
            <a:off x="6553200" y="6245225"/>
            <a:ext cx="2132013" cy="474663"/>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E73DFBAD-457E-4603-AC55-BE6FCD31CB6B}" type="slidenum">
              <a:rPr lang="en-US" altLang="en-US"/>
              <a:pPr>
                <a:defRPr/>
              </a:pPr>
              <a:t>‹#›</a:t>
            </a:fld>
            <a:endParaRPr lang="en-US" altLang="en-US"/>
          </a:p>
        </p:txBody>
      </p:sp>
    </p:spTree>
    <p:extLst>
      <p:ext uri="{BB962C8B-B14F-4D97-AF65-F5344CB8AC3E}">
        <p14:creationId xmlns:p14="http://schemas.microsoft.com/office/powerpoint/2010/main" val="28031212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A65A6D-6997-81F2-F8F6-AFEE291B25D2}"/>
              </a:ext>
            </a:extLst>
          </p:cNvPr>
          <p:cNvSpPr>
            <a:spLocks noGrp="1" noChangeArrowheads="1"/>
          </p:cNvSpPr>
          <p:nvPr>
            <p:ph type="dt" idx="10"/>
          </p:nvPr>
        </p:nvSpPr>
        <p:spPr>
          <a:xfrm>
            <a:off x="457200" y="6245225"/>
            <a:ext cx="2132013" cy="474663"/>
          </a:xfrm>
          <a:prstGeom prst="rect">
            <a:avLst/>
          </a:prstGeom>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F8B5FFC9-FDEC-A384-7939-A5E954D946B9}"/>
              </a:ext>
            </a:extLst>
          </p:cNvPr>
          <p:cNvSpPr>
            <a:spLocks noGrp="1" noChangeArrowheads="1"/>
          </p:cNvSpPr>
          <p:nvPr>
            <p:ph type="ftr" idx="11"/>
          </p:nvPr>
        </p:nvSpPr>
        <p:spPr>
          <a:xfrm>
            <a:off x="3124200" y="6245225"/>
            <a:ext cx="2894013" cy="474663"/>
          </a:xfrm>
          <a:prstGeom prst="rect">
            <a:avLst/>
          </a:prstGeom>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34C1166E-3989-F152-0893-1F4A9F1B328F}"/>
              </a:ext>
            </a:extLst>
          </p:cNvPr>
          <p:cNvSpPr>
            <a:spLocks noGrp="1" noChangeArrowheads="1"/>
          </p:cNvSpPr>
          <p:nvPr>
            <p:ph type="sldNum" idx="12"/>
          </p:nvPr>
        </p:nvSpPr>
        <p:spPr>
          <a:xfrm>
            <a:off x="6553200" y="6245225"/>
            <a:ext cx="2132013" cy="474663"/>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EE28AE64-AF9D-43F1-84CC-C1A9554DC499}" type="slidenum">
              <a:rPr lang="en-US" altLang="en-US"/>
              <a:pPr>
                <a:defRPr/>
              </a:pPr>
              <a:t>‹#›</a:t>
            </a:fld>
            <a:endParaRPr lang="en-US" altLang="en-US"/>
          </a:p>
        </p:txBody>
      </p:sp>
    </p:spTree>
    <p:extLst>
      <p:ext uri="{BB962C8B-B14F-4D97-AF65-F5344CB8AC3E}">
        <p14:creationId xmlns:p14="http://schemas.microsoft.com/office/powerpoint/2010/main" val="40918626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a:extLst>
              <a:ext uri="{FF2B5EF4-FFF2-40B4-BE49-F238E27FC236}">
                <a16:creationId xmlns:a16="http://schemas.microsoft.com/office/drawing/2014/main" id="{68F6E990-0E37-7AB1-9C4F-2E2F917E1208}"/>
              </a:ext>
            </a:extLst>
          </p:cNvPr>
          <p:cNvSpPr>
            <a:spLocks noGrp="1" noChangeArrowheads="1"/>
          </p:cNvSpPr>
          <p:nvPr>
            <p:ph type="dt" idx="10"/>
          </p:nvPr>
        </p:nvSpPr>
        <p:spPr>
          <a:xfrm>
            <a:off x="457200" y="6245225"/>
            <a:ext cx="2132013" cy="474663"/>
          </a:xfrm>
          <a:prstGeom prst="rect">
            <a:avLst/>
          </a:prstGeom>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F7AFEFB2-ED05-787F-404E-5BF454A0C52F}"/>
              </a:ext>
            </a:extLst>
          </p:cNvPr>
          <p:cNvSpPr>
            <a:spLocks noGrp="1" noChangeArrowheads="1"/>
          </p:cNvSpPr>
          <p:nvPr>
            <p:ph type="ftr" idx="11"/>
          </p:nvPr>
        </p:nvSpPr>
        <p:spPr>
          <a:xfrm>
            <a:off x="3124200" y="6245225"/>
            <a:ext cx="2894013" cy="474663"/>
          </a:xfrm>
          <a:prstGeom prst="rect">
            <a:avLst/>
          </a:prstGeom>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550A704B-F0EB-6EA7-A6D3-E0F0CCFA085D}"/>
              </a:ext>
            </a:extLst>
          </p:cNvPr>
          <p:cNvSpPr>
            <a:spLocks noGrp="1" noChangeArrowheads="1"/>
          </p:cNvSpPr>
          <p:nvPr>
            <p:ph type="sldNum" idx="12"/>
          </p:nvPr>
        </p:nvSpPr>
        <p:spPr>
          <a:xfrm>
            <a:off x="6553200" y="6245225"/>
            <a:ext cx="2132013" cy="474663"/>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82C5B514-BA1F-4844-A0A8-3229491072EB}" type="slidenum">
              <a:rPr lang="en-US" altLang="en-US"/>
              <a:pPr>
                <a:defRPr/>
              </a:pPr>
              <a:t>‹#›</a:t>
            </a:fld>
            <a:endParaRPr lang="en-US" altLang="en-US"/>
          </a:p>
        </p:txBody>
      </p:sp>
    </p:spTree>
    <p:extLst>
      <p:ext uri="{BB962C8B-B14F-4D97-AF65-F5344CB8AC3E}">
        <p14:creationId xmlns:p14="http://schemas.microsoft.com/office/powerpoint/2010/main" val="22096128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7013" cy="4524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6613" y="1600200"/>
            <a:ext cx="4038600" cy="4524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746EB99-FDA9-66AC-6137-FDDFEB1029B6}"/>
              </a:ext>
            </a:extLst>
          </p:cNvPr>
          <p:cNvSpPr>
            <a:spLocks noGrp="1" noChangeArrowheads="1"/>
          </p:cNvSpPr>
          <p:nvPr>
            <p:ph type="dt" idx="10"/>
          </p:nvPr>
        </p:nvSpPr>
        <p:spPr>
          <a:xfrm>
            <a:off x="457200" y="6245225"/>
            <a:ext cx="2132013" cy="474663"/>
          </a:xfrm>
          <a:prstGeom prst="rect">
            <a:avLst/>
          </a:prstGeom>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1DD5AC9B-C25E-B0B2-65F2-6031D1D18665}"/>
              </a:ext>
            </a:extLst>
          </p:cNvPr>
          <p:cNvSpPr>
            <a:spLocks noGrp="1" noChangeArrowheads="1"/>
          </p:cNvSpPr>
          <p:nvPr>
            <p:ph type="ftr" idx="11"/>
          </p:nvPr>
        </p:nvSpPr>
        <p:spPr>
          <a:xfrm>
            <a:off x="3124200" y="6245225"/>
            <a:ext cx="2894013" cy="474663"/>
          </a:xfrm>
          <a:prstGeom prst="rect">
            <a:avLst/>
          </a:prstGeom>
        </p:spPr>
        <p:txBody>
          <a:bodyPr/>
          <a:lstStyle>
            <a:lvl1pPr>
              <a:defRPr/>
            </a:lvl1pPr>
          </a:lstStyle>
          <a:p>
            <a:pPr>
              <a:defRPr/>
            </a:pPr>
            <a:endParaRPr lang="en-US" altLang="en-US"/>
          </a:p>
        </p:txBody>
      </p:sp>
      <p:sp>
        <p:nvSpPr>
          <p:cNvPr id="7" name="Slide Number Placeholder 6">
            <a:extLst>
              <a:ext uri="{FF2B5EF4-FFF2-40B4-BE49-F238E27FC236}">
                <a16:creationId xmlns:a16="http://schemas.microsoft.com/office/drawing/2014/main" id="{15B8398A-B07E-6E04-4A7F-131FACA6B608}"/>
              </a:ext>
            </a:extLst>
          </p:cNvPr>
          <p:cNvSpPr>
            <a:spLocks noGrp="1" noChangeArrowheads="1"/>
          </p:cNvSpPr>
          <p:nvPr>
            <p:ph type="sldNum" idx="12"/>
          </p:nvPr>
        </p:nvSpPr>
        <p:spPr>
          <a:xfrm>
            <a:off x="6553200" y="6245225"/>
            <a:ext cx="2132013" cy="474663"/>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E1224F8B-5DB9-4326-BA80-A6A75E20351B}" type="slidenum">
              <a:rPr lang="en-US" altLang="en-US"/>
              <a:pPr>
                <a:defRPr/>
              </a:pPr>
              <a:t>‹#›</a:t>
            </a:fld>
            <a:endParaRPr lang="en-US" altLang="en-US"/>
          </a:p>
        </p:txBody>
      </p:sp>
    </p:spTree>
    <p:extLst>
      <p:ext uri="{BB962C8B-B14F-4D97-AF65-F5344CB8AC3E}">
        <p14:creationId xmlns:p14="http://schemas.microsoft.com/office/powerpoint/2010/main" val="11575847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A3D8142-47EB-4451-0E71-A98F6F03729B}"/>
              </a:ext>
            </a:extLst>
          </p:cNvPr>
          <p:cNvSpPr>
            <a:spLocks noGrp="1" noChangeArrowheads="1"/>
          </p:cNvSpPr>
          <p:nvPr>
            <p:ph type="dt" idx="10"/>
          </p:nvPr>
        </p:nvSpPr>
        <p:spPr>
          <a:xfrm>
            <a:off x="457200" y="6245225"/>
            <a:ext cx="2132013" cy="474663"/>
          </a:xfrm>
          <a:prstGeom prst="rect">
            <a:avLst/>
          </a:prstGeom>
        </p:spPr>
        <p:txBody>
          <a:bodyPr/>
          <a:lstStyle>
            <a:lvl1pPr>
              <a:defRPr/>
            </a:lvl1pPr>
          </a:lstStyle>
          <a:p>
            <a:pPr>
              <a:defRPr/>
            </a:pPr>
            <a:endParaRPr lang="en-US" altLang="en-US"/>
          </a:p>
        </p:txBody>
      </p:sp>
      <p:sp>
        <p:nvSpPr>
          <p:cNvPr id="8" name="Footer Placeholder 7">
            <a:extLst>
              <a:ext uri="{FF2B5EF4-FFF2-40B4-BE49-F238E27FC236}">
                <a16:creationId xmlns:a16="http://schemas.microsoft.com/office/drawing/2014/main" id="{63B33ED9-0E45-A972-EC14-427EEBA2A774}"/>
              </a:ext>
            </a:extLst>
          </p:cNvPr>
          <p:cNvSpPr>
            <a:spLocks noGrp="1" noChangeArrowheads="1"/>
          </p:cNvSpPr>
          <p:nvPr>
            <p:ph type="ftr" idx="11"/>
          </p:nvPr>
        </p:nvSpPr>
        <p:spPr>
          <a:xfrm>
            <a:off x="3124200" y="6245225"/>
            <a:ext cx="2894013" cy="474663"/>
          </a:xfrm>
          <a:prstGeom prst="rect">
            <a:avLst/>
          </a:prstGeom>
        </p:spPr>
        <p:txBody>
          <a:bodyPr/>
          <a:lstStyle>
            <a:lvl1pPr>
              <a:defRPr/>
            </a:lvl1pPr>
          </a:lstStyle>
          <a:p>
            <a:pPr>
              <a:defRPr/>
            </a:pPr>
            <a:endParaRPr lang="en-US" altLang="en-US"/>
          </a:p>
        </p:txBody>
      </p:sp>
      <p:sp>
        <p:nvSpPr>
          <p:cNvPr id="9" name="Slide Number Placeholder 8">
            <a:extLst>
              <a:ext uri="{FF2B5EF4-FFF2-40B4-BE49-F238E27FC236}">
                <a16:creationId xmlns:a16="http://schemas.microsoft.com/office/drawing/2014/main" id="{F5530403-F682-F9E2-EB08-4B992D7617FC}"/>
              </a:ext>
            </a:extLst>
          </p:cNvPr>
          <p:cNvSpPr>
            <a:spLocks noGrp="1" noChangeArrowheads="1"/>
          </p:cNvSpPr>
          <p:nvPr>
            <p:ph type="sldNum" idx="12"/>
          </p:nvPr>
        </p:nvSpPr>
        <p:spPr>
          <a:xfrm>
            <a:off x="6553200" y="6245225"/>
            <a:ext cx="2132013" cy="474663"/>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879EC8E3-7941-4CF2-A580-8E855A9D09B7}" type="slidenum">
              <a:rPr lang="en-US" altLang="en-US"/>
              <a:pPr>
                <a:defRPr/>
              </a:pPr>
              <a:t>‹#›</a:t>
            </a:fld>
            <a:endParaRPr lang="en-US" altLang="en-US"/>
          </a:p>
        </p:txBody>
      </p:sp>
    </p:spTree>
    <p:extLst>
      <p:ext uri="{BB962C8B-B14F-4D97-AF65-F5344CB8AC3E}">
        <p14:creationId xmlns:p14="http://schemas.microsoft.com/office/powerpoint/2010/main" val="10802971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59179B3-CD3D-B611-4BEE-6AC8190121AA}"/>
              </a:ext>
            </a:extLst>
          </p:cNvPr>
          <p:cNvSpPr>
            <a:spLocks noGrp="1" noChangeArrowheads="1"/>
          </p:cNvSpPr>
          <p:nvPr>
            <p:ph type="dt" idx="10"/>
          </p:nvPr>
        </p:nvSpPr>
        <p:spPr>
          <a:xfrm>
            <a:off x="457200" y="6245225"/>
            <a:ext cx="2132013" cy="474663"/>
          </a:xfrm>
          <a:prstGeom prst="rect">
            <a:avLst/>
          </a:prstGeom>
        </p:spPr>
        <p:txBody>
          <a:bodyPr/>
          <a:lstStyle>
            <a:lvl1pPr>
              <a:defRPr/>
            </a:lvl1pPr>
          </a:lstStyle>
          <a:p>
            <a:pPr>
              <a:defRPr/>
            </a:pPr>
            <a:endParaRPr lang="en-US" altLang="en-US"/>
          </a:p>
        </p:txBody>
      </p:sp>
      <p:sp>
        <p:nvSpPr>
          <p:cNvPr id="4" name="Footer Placeholder 3">
            <a:extLst>
              <a:ext uri="{FF2B5EF4-FFF2-40B4-BE49-F238E27FC236}">
                <a16:creationId xmlns:a16="http://schemas.microsoft.com/office/drawing/2014/main" id="{5244D053-B7CF-2264-81C3-83607149D3B3}"/>
              </a:ext>
            </a:extLst>
          </p:cNvPr>
          <p:cNvSpPr>
            <a:spLocks noGrp="1" noChangeArrowheads="1"/>
          </p:cNvSpPr>
          <p:nvPr>
            <p:ph type="ftr" idx="11"/>
          </p:nvPr>
        </p:nvSpPr>
        <p:spPr>
          <a:xfrm>
            <a:off x="3124200" y="6245225"/>
            <a:ext cx="2894013" cy="474663"/>
          </a:xfrm>
          <a:prstGeom prst="rect">
            <a:avLst/>
          </a:prstGeom>
        </p:spPr>
        <p:txBody>
          <a:bodyPr/>
          <a:lstStyle>
            <a:lvl1pPr>
              <a:defRPr/>
            </a:lvl1pPr>
          </a:lstStyle>
          <a:p>
            <a:pPr>
              <a:defRPr/>
            </a:pPr>
            <a:endParaRPr lang="en-US" altLang="en-US"/>
          </a:p>
        </p:txBody>
      </p:sp>
      <p:sp>
        <p:nvSpPr>
          <p:cNvPr id="5" name="Slide Number Placeholder 4">
            <a:extLst>
              <a:ext uri="{FF2B5EF4-FFF2-40B4-BE49-F238E27FC236}">
                <a16:creationId xmlns:a16="http://schemas.microsoft.com/office/drawing/2014/main" id="{59D93A3D-A936-88C8-60D2-F7D93A4C382D}"/>
              </a:ext>
            </a:extLst>
          </p:cNvPr>
          <p:cNvSpPr>
            <a:spLocks noGrp="1" noChangeArrowheads="1"/>
          </p:cNvSpPr>
          <p:nvPr>
            <p:ph type="sldNum" idx="12"/>
          </p:nvPr>
        </p:nvSpPr>
        <p:spPr>
          <a:xfrm>
            <a:off x="6553200" y="6245225"/>
            <a:ext cx="2132013" cy="474663"/>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A6BA6078-A865-4597-8710-863D7375A2A9}" type="slidenum">
              <a:rPr lang="en-US" altLang="en-US"/>
              <a:pPr>
                <a:defRPr/>
              </a:pPr>
              <a:t>‹#›</a:t>
            </a:fld>
            <a:endParaRPr lang="en-US" altLang="en-US"/>
          </a:p>
        </p:txBody>
      </p:sp>
    </p:spTree>
    <p:extLst>
      <p:ext uri="{BB962C8B-B14F-4D97-AF65-F5344CB8AC3E}">
        <p14:creationId xmlns:p14="http://schemas.microsoft.com/office/powerpoint/2010/main" val="31756806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121775D-4DC4-D52B-334F-F34395CC1DF1}"/>
              </a:ext>
            </a:extLst>
          </p:cNvPr>
          <p:cNvSpPr>
            <a:spLocks noGrp="1" noChangeArrowheads="1"/>
          </p:cNvSpPr>
          <p:nvPr>
            <p:ph type="dt" idx="10"/>
          </p:nvPr>
        </p:nvSpPr>
        <p:spPr>
          <a:xfrm>
            <a:off x="457200" y="6245225"/>
            <a:ext cx="2132013" cy="474663"/>
          </a:xfrm>
          <a:prstGeom prst="rect">
            <a:avLst/>
          </a:prstGeom>
        </p:spPr>
        <p:txBody>
          <a:bodyPr/>
          <a:lstStyle>
            <a:lvl1pPr>
              <a:defRPr/>
            </a:lvl1pPr>
          </a:lstStyle>
          <a:p>
            <a:pPr>
              <a:defRPr/>
            </a:pPr>
            <a:endParaRPr lang="en-US" altLang="en-US"/>
          </a:p>
        </p:txBody>
      </p:sp>
      <p:sp>
        <p:nvSpPr>
          <p:cNvPr id="3" name="Footer Placeholder 2">
            <a:extLst>
              <a:ext uri="{FF2B5EF4-FFF2-40B4-BE49-F238E27FC236}">
                <a16:creationId xmlns:a16="http://schemas.microsoft.com/office/drawing/2014/main" id="{E8E63BA7-5F40-9CE7-CE40-CCF91561ADAB}"/>
              </a:ext>
            </a:extLst>
          </p:cNvPr>
          <p:cNvSpPr>
            <a:spLocks noGrp="1" noChangeArrowheads="1"/>
          </p:cNvSpPr>
          <p:nvPr>
            <p:ph type="ftr" idx="11"/>
          </p:nvPr>
        </p:nvSpPr>
        <p:spPr>
          <a:xfrm>
            <a:off x="3124200" y="6245225"/>
            <a:ext cx="2894013" cy="474663"/>
          </a:xfrm>
          <a:prstGeom prst="rect">
            <a:avLst/>
          </a:prstGeom>
        </p:spPr>
        <p:txBody>
          <a:bodyPr/>
          <a:lstStyle>
            <a:lvl1pPr>
              <a:defRPr/>
            </a:lvl1pPr>
          </a:lstStyle>
          <a:p>
            <a:pPr>
              <a:defRPr/>
            </a:pPr>
            <a:endParaRPr lang="en-US" altLang="en-US"/>
          </a:p>
        </p:txBody>
      </p:sp>
      <p:sp>
        <p:nvSpPr>
          <p:cNvPr id="4" name="Slide Number Placeholder 3">
            <a:extLst>
              <a:ext uri="{FF2B5EF4-FFF2-40B4-BE49-F238E27FC236}">
                <a16:creationId xmlns:a16="http://schemas.microsoft.com/office/drawing/2014/main" id="{50B044ED-BA7B-9051-DAE4-5AA9883FC36D}"/>
              </a:ext>
            </a:extLst>
          </p:cNvPr>
          <p:cNvSpPr>
            <a:spLocks noGrp="1" noChangeArrowheads="1"/>
          </p:cNvSpPr>
          <p:nvPr>
            <p:ph type="sldNum" idx="12"/>
          </p:nvPr>
        </p:nvSpPr>
        <p:spPr>
          <a:xfrm>
            <a:off x="6553200" y="6245225"/>
            <a:ext cx="2132013" cy="474663"/>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28F72B08-8B02-4AAE-BE18-2C8A6E1CEF0E}" type="slidenum">
              <a:rPr lang="en-US" altLang="en-US"/>
              <a:pPr>
                <a:defRPr/>
              </a:pPr>
              <a:t>‹#›</a:t>
            </a:fld>
            <a:endParaRPr lang="en-US" altLang="en-US"/>
          </a:p>
        </p:txBody>
      </p:sp>
    </p:spTree>
    <p:extLst>
      <p:ext uri="{BB962C8B-B14F-4D97-AF65-F5344CB8AC3E}">
        <p14:creationId xmlns:p14="http://schemas.microsoft.com/office/powerpoint/2010/main" val="9369247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267343-64A7-00A9-B2E8-73FFF5A2890B}"/>
              </a:ext>
            </a:extLst>
          </p:cNvPr>
          <p:cNvSpPr>
            <a:spLocks noGrp="1" noChangeArrowheads="1"/>
          </p:cNvSpPr>
          <p:nvPr>
            <p:ph type="dt" idx="10"/>
          </p:nvPr>
        </p:nvSpPr>
        <p:spPr>
          <a:xfrm>
            <a:off x="457200" y="6245225"/>
            <a:ext cx="2132013" cy="474663"/>
          </a:xfrm>
          <a:prstGeom prst="rect">
            <a:avLst/>
          </a:prstGeom>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41233446-B24A-D56B-ADF7-CB1241AF8FD3}"/>
              </a:ext>
            </a:extLst>
          </p:cNvPr>
          <p:cNvSpPr>
            <a:spLocks noGrp="1" noChangeArrowheads="1"/>
          </p:cNvSpPr>
          <p:nvPr>
            <p:ph type="ftr" idx="11"/>
          </p:nvPr>
        </p:nvSpPr>
        <p:spPr>
          <a:xfrm>
            <a:off x="3124200" y="6245225"/>
            <a:ext cx="2894013" cy="474663"/>
          </a:xfrm>
          <a:prstGeom prst="rect">
            <a:avLst/>
          </a:prstGeom>
        </p:spPr>
        <p:txBody>
          <a:bodyPr/>
          <a:lstStyle>
            <a:lvl1pPr>
              <a:defRPr/>
            </a:lvl1pPr>
          </a:lstStyle>
          <a:p>
            <a:pPr>
              <a:defRPr/>
            </a:pPr>
            <a:endParaRPr lang="en-US" altLang="en-US"/>
          </a:p>
        </p:txBody>
      </p:sp>
      <p:sp>
        <p:nvSpPr>
          <p:cNvPr id="7" name="Slide Number Placeholder 6">
            <a:extLst>
              <a:ext uri="{FF2B5EF4-FFF2-40B4-BE49-F238E27FC236}">
                <a16:creationId xmlns:a16="http://schemas.microsoft.com/office/drawing/2014/main" id="{A1C50459-003F-792C-074A-D7F51D30D3A7}"/>
              </a:ext>
            </a:extLst>
          </p:cNvPr>
          <p:cNvSpPr>
            <a:spLocks noGrp="1" noChangeArrowheads="1"/>
          </p:cNvSpPr>
          <p:nvPr>
            <p:ph type="sldNum" idx="12"/>
          </p:nvPr>
        </p:nvSpPr>
        <p:spPr>
          <a:xfrm>
            <a:off x="6553200" y="6245225"/>
            <a:ext cx="2132013" cy="474663"/>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E65E7A95-A435-436E-946D-FF7C50142DA0}" type="slidenum">
              <a:rPr lang="en-US" altLang="en-US"/>
              <a:pPr>
                <a:defRPr/>
              </a:pPr>
              <a:t>‹#›</a:t>
            </a:fld>
            <a:endParaRPr lang="en-US" altLang="en-US"/>
          </a:p>
        </p:txBody>
      </p:sp>
    </p:spTree>
    <p:extLst>
      <p:ext uri="{BB962C8B-B14F-4D97-AF65-F5344CB8AC3E}">
        <p14:creationId xmlns:p14="http://schemas.microsoft.com/office/powerpoint/2010/main" val="1285143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D22EFC0B-A24E-22CC-78D7-C111CF736C7F}"/>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5" name="Rectangle 4">
            <a:extLst>
              <a:ext uri="{FF2B5EF4-FFF2-40B4-BE49-F238E27FC236}">
                <a16:creationId xmlns:a16="http://schemas.microsoft.com/office/drawing/2014/main" id="{E480B702-22DF-7C36-2CE4-0169FC7B3162}"/>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E800EDD6-CF6F-90D3-C759-CDC62F28F766}"/>
              </a:ext>
            </a:extLst>
          </p:cNvPr>
          <p:cNvSpPr>
            <a:spLocks noGrp="1" noChangeArrowheads="1"/>
          </p:cNvSpPr>
          <p:nvPr>
            <p:ph type="sldNum" idx="12"/>
          </p:nvPr>
        </p:nvSpPr>
        <p:spPr>
          <a:ln/>
        </p:spPr>
        <p:txBody>
          <a:bodyPr/>
          <a:lstStyle>
            <a:lvl1pPr>
              <a:defRPr/>
            </a:lvl1pPr>
          </a:lstStyle>
          <a:p>
            <a:pPr>
              <a:defRPr/>
            </a:pPr>
            <a:fld id="{C20AC46E-41B4-4A58-ACA4-8A2F603D2703}" type="slidenum">
              <a:rPr lang="en-US" altLang="en-US"/>
              <a:pPr>
                <a:defRPr/>
              </a:pPr>
              <a:t>‹#›</a:t>
            </a:fld>
            <a:endParaRPr lang="en-US" altLang="en-US"/>
          </a:p>
        </p:txBody>
      </p:sp>
    </p:spTree>
    <p:extLst>
      <p:ext uri="{BB962C8B-B14F-4D97-AF65-F5344CB8AC3E}">
        <p14:creationId xmlns:p14="http://schemas.microsoft.com/office/powerpoint/2010/main" val="7943387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A17058-0606-795B-A99B-A4CA852A0059}"/>
              </a:ext>
            </a:extLst>
          </p:cNvPr>
          <p:cNvSpPr>
            <a:spLocks noGrp="1" noChangeArrowheads="1"/>
          </p:cNvSpPr>
          <p:nvPr>
            <p:ph type="dt" idx="10"/>
          </p:nvPr>
        </p:nvSpPr>
        <p:spPr>
          <a:xfrm>
            <a:off x="457200" y="6245225"/>
            <a:ext cx="2132013" cy="474663"/>
          </a:xfrm>
          <a:prstGeom prst="rect">
            <a:avLst/>
          </a:prstGeom>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71E8E8A9-27C9-4002-D6EF-A22E794078B9}"/>
              </a:ext>
            </a:extLst>
          </p:cNvPr>
          <p:cNvSpPr>
            <a:spLocks noGrp="1" noChangeArrowheads="1"/>
          </p:cNvSpPr>
          <p:nvPr>
            <p:ph type="ftr" idx="11"/>
          </p:nvPr>
        </p:nvSpPr>
        <p:spPr>
          <a:xfrm>
            <a:off x="3124200" y="6245225"/>
            <a:ext cx="2894013" cy="474663"/>
          </a:xfrm>
          <a:prstGeom prst="rect">
            <a:avLst/>
          </a:prstGeom>
        </p:spPr>
        <p:txBody>
          <a:bodyPr/>
          <a:lstStyle>
            <a:lvl1pPr>
              <a:defRPr/>
            </a:lvl1pPr>
          </a:lstStyle>
          <a:p>
            <a:pPr>
              <a:defRPr/>
            </a:pPr>
            <a:endParaRPr lang="en-US" altLang="en-US"/>
          </a:p>
        </p:txBody>
      </p:sp>
      <p:sp>
        <p:nvSpPr>
          <p:cNvPr id="7" name="Slide Number Placeholder 6">
            <a:extLst>
              <a:ext uri="{FF2B5EF4-FFF2-40B4-BE49-F238E27FC236}">
                <a16:creationId xmlns:a16="http://schemas.microsoft.com/office/drawing/2014/main" id="{4007C36C-F9A7-C15B-5A76-9D91EA875D97}"/>
              </a:ext>
            </a:extLst>
          </p:cNvPr>
          <p:cNvSpPr>
            <a:spLocks noGrp="1" noChangeArrowheads="1"/>
          </p:cNvSpPr>
          <p:nvPr>
            <p:ph type="sldNum" idx="12"/>
          </p:nvPr>
        </p:nvSpPr>
        <p:spPr>
          <a:xfrm>
            <a:off x="6553200" y="6245225"/>
            <a:ext cx="2132013" cy="474663"/>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9A995A5B-B2BB-4099-8D7B-C68FFCF7877A}" type="slidenum">
              <a:rPr lang="en-US" altLang="en-US"/>
              <a:pPr>
                <a:defRPr/>
              </a:pPr>
              <a:t>‹#›</a:t>
            </a:fld>
            <a:endParaRPr lang="en-US" altLang="en-US"/>
          </a:p>
        </p:txBody>
      </p:sp>
    </p:spTree>
    <p:extLst>
      <p:ext uri="{BB962C8B-B14F-4D97-AF65-F5344CB8AC3E}">
        <p14:creationId xmlns:p14="http://schemas.microsoft.com/office/powerpoint/2010/main" val="29370683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899A03-8AD4-1A37-2EF9-C6A3670C2287}"/>
              </a:ext>
            </a:extLst>
          </p:cNvPr>
          <p:cNvSpPr>
            <a:spLocks noGrp="1" noChangeArrowheads="1"/>
          </p:cNvSpPr>
          <p:nvPr>
            <p:ph type="dt" idx="10"/>
          </p:nvPr>
        </p:nvSpPr>
        <p:spPr>
          <a:xfrm>
            <a:off x="457200" y="6245225"/>
            <a:ext cx="2132013" cy="474663"/>
          </a:xfrm>
          <a:prstGeom prst="rect">
            <a:avLst/>
          </a:prstGeom>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07134DFA-CF03-7302-AEF1-2BD26F54D1EF}"/>
              </a:ext>
            </a:extLst>
          </p:cNvPr>
          <p:cNvSpPr>
            <a:spLocks noGrp="1" noChangeArrowheads="1"/>
          </p:cNvSpPr>
          <p:nvPr>
            <p:ph type="ftr" idx="11"/>
          </p:nvPr>
        </p:nvSpPr>
        <p:spPr>
          <a:xfrm>
            <a:off x="3124200" y="6245225"/>
            <a:ext cx="2894013" cy="474663"/>
          </a:xfrm>
          <a:prstGeom prst="rect">
            <a:avLst/>
          </a:prstGeom>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C8273C84-C0FA-C3A3-4E5A-2F345B615318}"/>
              </a:ext>
            </a:extLst>
          </p:cNvPr>
          <p:cNvSpPr>
            <a:spLocks noGrp="1" noChangeArrowheads="1"/>
          </p:cNvSpPr>
          <p:nvPr>
            <p:ph type="sldNum" idx="12"/>
          </p:nvPr>
        </p:nvSpPr>
        <p:spPr>
          <a:xfrm>
            <a:off x="6553200" y="6245225"/>
            <a:ext cx="2132013" cy="474663"/>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7846B6F8-A5E7-4013-A9D4-065EEAD64558}" type="slidenum">
              <a:rPr lang="en-US" altLang="en-US"/>
              <a:pPr>
                <a:defRPr/>
              </a:pPr>
              <a:t>‹#›</a:t>
            </a:fld>
            <a:endParaRPr lang="en-US" altLang="en-US"/>
          </a:p>
        </p:txBody>
      </p:sp>
    </p:spTree>
    <p:extLst>
      <p:ext uri="{BB962C8B-B14F-4D97-AF65-F5344CB8AC3E}">
        <p14:creationId xmlns:p14="http://schemas.microsoft.com/office/powerpoint/2010/main" val="13451608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5813" cy="584993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499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1788A3-F82B-4AEA-EAA0-5877BD5C010E}"/>
              </a:ext>
            </a:extLst>
          </p:cNvPr>
          <p:cNvSpPr>
            <a:spLocks noGrp="1" noChangeArrowheads="1"/>
          </p:cNvSpPr>
          <p:nvPr>
            <p:ph type="dt" idx="10"/>
          </p:nvPr>
        </p:nvSpPr>
        <p:spPr>
          <a:xfrm>
            <a:off x="457200" y="6245225"/>
            <a:ext cx="2132013" cy="474663"/>
          </a:xfrm>
          <a:prstGeom prst="rect">
            <a:avLst/>
          </a:prstGeom>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B302E521-1B38-99F1-5007-AE0A153C18EE}"/>
              </a:ext>
            </a:extLst>
          </p:cNvPr>
          <p:cNvSpPr>
            <a:spLocks noGrp="1" noChangeArrowheads="1"/>
          </p:cNvSpPr>
          <p:nvPr>
            <p:ph type="ftr" idx="11"/>
          </p:nvPr>
        </p:nvSpPr>
        <p:spPr>
          <a:xfrm>
            <a:off x="3124200" y="6245225"/>
            <a:ext cx="2894013" cy="474663"/>
          </a:xfrm>
          <a:prstGeom prst="rect">
            <a:avLst/>
          </a:prstGeom>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4E034119-A5E8-0EB6-1AD4-5A8E14D400F4}"/>
              </a:ext>
            </a:extLst>
          </p:cNvPr>
          <p:cNvSpPr>
            <a:spLocks noGrp="1" noChangeArrowheads="1"/>
          </p:cNvSpPr>
          <p:nvPr>
            <p:ph type="sldNum" idx="12"/>
          </p:nvPr>
        </p:nvSpPr>
        <p:spPr>
          <a:xfrm>
            <a:off x="6553200" y="6245225"/>
            <a:ext cx="2132013" cy="474663"/>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AAF8816B-E538-4941-8288-EBFF946D5535}" type="slidenum">
              <a:rPr lang="en-US" altLang="en-US"/>
              <a:pPr>
                <a:defRPr/>
              </a:pPr>
              <a:t>‹#›</a:t>
            </a:fld>
            <a:endParaRPr lang="en-US" altLang="en-US"/>
          </a:p>
        </p:txBody>
      </p:sp>
    </p:spTree>
    <p:extLst>
      <p:ext uri="{BB962C8B-B14F-4D97-AF65-F5344CB8AC3E}">
        <p14:creationId xmlns:p14="http://schemas.microsoft.com/office/powerpoint/2010/main" val="1846014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3">
            <a:extLst>
              <a:ext uri="{FF2B5EF4-FFF2-40B4-BE49-F238E27FC236}">
                <a16:creationId xmlns:a16="http://schemas.microsoft.com/office/drawing/2014/main" id="{D64FD653-5A2A-07A3-EED2-2AA924762ED4}"/>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5" name="Rectangle 4">
            <a:extLst>
              <a:ext uri="{FF2B5EF4-FFF2-40B4-BE49-F238E27FC236}">
                <a16:creationId xmlns:a16="http://schemas.microsoft.com/office/drawing/2014/main" id="{70F3B1DD-FFAC-23E0-81AD-D245FE3B7DFA}"/>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0FAA050C-CF39-EE4A-D28D-2F2B0306EFAA}"/>
              </a:ext>
            </a:extLst>
          </p:cNvPr>
          <p:cNvSpPr>
            <a:spLocks noGrp="1" noChangeArrowheads="1"/>
          </p:cNvSpPr>
          <p:nvPr>
            <p:ph type="sldNum" idx="12"/>
          </p:nvPr>
        </p:nvSpPr>
        <p:spPr>
          <a:ln/>
        </p:spPr>
        <p:txBody>
          <a:bodyPr/>
          <a:lstStyle>
            <a:lvl1pPr>
              <a:defRPr/>
            </a:lvl1pPr>
          </a:lstStyle>
          <a:p>
            <a:pPr>
              <a:defRPr/>
            </a:pPr>
            <a:fld id="{5D7EFC2E-A9D6-48DF-9BB1-19D51F1E46E3}" type="slidenum">
              <a:rPr lang="en-US" altLang="en-US"/>
              <a:pPr>
                <a:defRPr/>
              </a:pPr>
              <a:t>‹#›</a:t>
            </a:fld>
            <a:endParaRPr lang="en-US" altLang="en-US"/>
          </a:p>
        </p:txBody>
      </p:sp>
    </p:spTree>
    <p:extLst>
      <p:ext uri="{BB962C8B-B14F-4D97-AF65-F5344CB8AC3E}">
        <p14:creationId xmlns:p14="http://schemas.microsoft.com/office/powerpoint/2010/main" val="2080975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7013" cy="4524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6613" y="1600200"/>
            <a:ext cx="4038600" cy="4524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a:extLst>
              <a:ext uri="{FF2B5EF4-FFF2-40B4-BE49-F238E27FC236}">
                <a16:creationId xmlns:a16="http://schemas.microsoft.com/office/drawing/2014/main" id="{5062F874-60CC-8D3B-28C7-B5B8202598FC}"/>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6" name="Rectangle 4">
            <a:extLst>
              <a:ext uri="{FF2B5EF4-FFF2-40B4-BE49-F238E27FC236}">
                <a16:creationId xmlns:a16="http://schemas.microsoft.com/office/drawing/2014/main" id="{9C61041F-7356-F65C-D891-1EEED265660A}"/>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7" name="Rectangle 5">
            <a:extLst>
              <a:ext uri="{FF2B5EF4-FFF2-40B4-BE49-F238E27FC236}">
                <a16:creationId xmlns:a16="http://schemas.microsoft.com/office/drawing/2014/main" id="{C5AA10B5-34A9-2DBA-4EA3-A2B20CDDDB4B}"/>
              </a:ext>
            </a:extLst>
          </p:cNvPr>
          <p:cNvSpPr>
            <a:spLocks noGrp="1" noChangeArrowheads="1"/>
          </p:cNvSpPr>
          <p:nvPr>
            <p:ph type="sldNum" idx="12"/>
          </p:nvPr>
        </p:nvSpPr>
        <p:spPr>
          <a:ln/>
        </p:spPr>
        <p:txBody>
          <a:bodyPr/>
          <a:lstStyle>
            <a:lvl1pPr>
              <a:defRPr/>
            </a:lvl1pPr>
          </a:lstStyle>
          <a:p>
            <a:pPr>
              <a:defRPr/>
            </a:pPr>
            <a:fld id="{2A93AAF9-A05E-4B1E-A049-748A3E622E86}" type="slidenum">
              <a:rPr lang="en-US" altLang="en-US"/>
              <a:pPr>
                <a:defRPr/>
              </a:pPr>
              <a:t>‹#›</a:t>
            </a:fld>
            <a:endParaRPr lang="en-US" altLang="en-US"/>
          </a:p>
        </p:txBody>
      </p:sp>
    </p:spTree>
    <p:extLst>
      <p:ext uri="{BB962C8B-B14F-4D97-AF65-F5344CB8AC3E}">
        <p14:creationId xmlns:p14="http://schemas.microsoft.com/office/powerpoint/2010/main" val="3136376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a:extLst>
              <a:ext uri="{FF2B5EF4-FFF2-40B4-BE49-F238E27FC236}">
                <a16:creationId xmlns:a16="http://schemas.microsoft.com/office/drawing/2014/main" id="{BFA8C93A-A0F5-5577-1965-15784606BED2}"/>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8" name="Rectangle 4">
            <a:extLst>
              <a:ext uri="{FF2B5EF4-FFF2-40B4-BE49-F238E27FC236}">
                <a16:creationId xmlns:a16="http://schemas.microsoft.com/office/drawing/2014/main" id="{D0FD12A4-DAFE-850A-EB17-DA68A73D61E5}"/>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9" name="Rectangle 5">
            <a:extLst>
              <a:ext uri="{FF2B5EF4-FFF2-40B4-BE49-F238E27FC236}">
                <a16:creationId xmlns:a16="http://schemas.microsoft.com/office/drawing/2014/main" id="{7A864727-D329-F6C8-98A1-A5CBE3F19ABF}"/>
              </a:ext>
            </a:extLst>
          </p:cNvPr>
          <p:cNvSpPr>
            <a:spLocks noGrp="1" noChangeArrowheads="1"/>
          </p:cNvSpPr>
          <p:nvPr>
            <p:ph type="sldNum" idx="12"/>
          </p:nvPr>
        </p:nvSpPr>
        <p:spPr>
          <a:ln/>
        </p:spPr>
        <p:txBody>
          <a:bodyPr/>
          <a:lstStyle>
            <a:lvl1pPr>
              <a:defRPr/>
            </a:lvl1pPr>
          </a:lstStyle>
          <a:p>
            <a:pPr>
              <a:defRPr/>
            </a:pPr>
            <a:fld id="{0283A24E-36C2-4AD9-8E79-0E6A80CF343C}" type="slidenum">
              <a:rPr lang="en-US" altLang="en-US"/>
              <a:pPr>
                <a:defRPr/>
              </a:pPr>
              <a:t>‹#›</a:t>
            </a:fld>
            <a:endParaRPr lang="en-US" altLang="en-US"/>
          </a:p>
        </p:txBody>
      </p:sp>
    </p:spTree>
    <p:extLst>
      <p:ext uri="{BB962C8B-B14F-4D97-AF65-F5344CB8AC3E}">
        <p14:creationId xmlns:p14="http://schemas.microsoft.com/office/powerpoint/2010/main" val="10155258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a:extLst>
              <a:ext uri="{FF2B5EF4-FFF2-40B4-BE49-F238E27FC236}">
                <a16:creationId xmlns:a16="http://schemas.microsoft.com/office/drawing/2014/main" id="{6EED1193-4DAC-445E-56F2-63D2D65CA8C8}"/>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4" name="Rectangle 4">
            <a:extLst>
              <a:ext uri="{FF2B5EF4-FFF2-40B4-BE49-F238E27FC236}">
                <a16:creationId xmlns:a16="http://schemas.microsoft.com/office/drawing/2014/main" id="{4CF447C5-2367-F979-C4F9-7E47360E1F61}"/>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ABC55CF6-3FAB-DA58-3CFC-F8AD15E7EE80}"/>
              </a:ext>
            </a:extLst>
          </p:cNvPr>
          <p:cNvSpPr>
            <a:spLocks noGrp="1" noChangeArrowheads="1"/>
          </p:cNvSpPr>
          <p:nvPr>
            <p:ph type="sldNum" idx="12"/>
          </p:nvPr>
        </p:nvSpPr>
        <p:spPr>
          <a:ln/>
        </p:spPr>
        <p:txBody>
          <a:bodyPr/>
          <a:lstStyle>
            <a:lvl1pPr>
              <a:defRPr/>
            </a:lvl1pPr>
          </a:lstStyle>
          <a:p>
            <a:pPr>
              <a:defRPr/>
            </a:pPr>
            <a:fld id="{8EC4E91E-0F38-4E2D-836F-D6C9DFBF5E9F}" type="slidenum">
              <a:rPr lang="en-US" altLang="en-US"/>
              <a:pPr>
                <a:defRPr/>
              </a:pPr>
              <a:t>‹#›</a:t>
            </a:fld>
            <a:endParaRPr lang="en-US" altLang="en-US"/>
          </a:p>
        </p:txBody>
      </p:sp>
    </p:spTree>
    <p:extLst>
      <p:ext uri="{BB962C8B-B14F-4D97-AF65-F5344CB8AC3E}">
        <p14:creationId xmlns:p14="http://schemas.microsoft.com/office/powerpoint/2010/main" val="3691170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4CA972B6-05F9-E1A8-3A12-A241221288BB}"/>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3" name="Rectangle 4">
            <a:extLst>
              <a:ext uri="{FF2B5EF4-FFF2-40B4-BE49-F238E27FC236}">
                <a16:creationId xmlns:a16="http://schemas.microsoft.com/office/drawing/2014/main" id="{41C59C80-0419-DCEE-29A9-53366A607FB5}"/>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4FCD582C-DE62-9C0D-73DE-981DF6A0BDB6}"/>
              </a:ext>
            </a:extLst>
          </p:cNvPr>
          <p:cNvSpPr>
            <a:spLocks noGrp="1" noChangeArrowheads="1"/>
          </p:cNvSpPr>
          <p:nvPr>
            <p:ph type="sldNum" idx="12"/>
          </p:nvPr>
        </p:nvSpPr>
        <p:spPr>
          <a:ln/>
        </p:spPr>
        <p:txBody>
          <a:bodyPr/>
          <a:lstStyle>
            <a:lvl1pPr>
              <a:defRPr/>
            </a:lvl1pPr>
          </a:lstStyle>
          <a:p>
            <a:pPr>
              <a:defRPr/>
            </a:pPr>
            <a:fld id="{DEDA7212-6B4E-4CA4-BFC5-F42E43C9E080}" type="slidenum">
              <a:rPr lang="en-US" altLang="en-US"/>
              <a:pPr>
                <a:defRPr/>
              </a:pPr>
              <a:t>‹#›</a:t>
            </a:fld>
            <a:endParaRPr lang="en-US" altLang="en-US"/>
          </a:p>
        </p:txBody>
      </p:sp>
    </p:spTree>
    <p:extLst>
      <p:ext uri="{BB962C8B-B14F-4D97-AF65-F5344CB8AC3E}">
        <p14:creationId xmlns:p14="http://schemas.microsoft.com/office/powerpoint/2010/main" val="2717780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3">
            <a:extLst>
              <a:ext uri="{FF2B5EF4-FFF2-40B4-BE49-F238E27FC236}">
                <a16:creationId xmlns:a16="http://schemas.microsoft.com/office/drawing/2014/main" id="{E8E17F53-5F75-6C79-5E9E-40CCB704B072}"/>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6" name="Rectangle 4">
            <a:extLst>
              <a:ext uri="{FF2B5EF4-FFF2-40B4-BE49-F238E27FC236}">
                <a16:creationId xmlns:a16="http://schemas.microsoft.com/office/drawing/2014/main" id="{EB4CBCC7-A48D-380C-4F42-5C138640163B}"/>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7" name="Rectangle 5">
            <a:extLst>
              <a:ext uri="{FF2B5EF4-FFF2-40B4-BE49-F238E27FC236}">
                <a16:creationId xmlns:a16="http://schemas.microsoft.com/office/drawing/2014/main" id="{2C225CB5-2809-BCD3-7A42-A585F1322C77}"/>
              </a:ext>
            </a:extLst>
          </p:cNvPr>
          <p:cNvSpPr>
            <a:spLocks noGrp="1" noChangeArrowheads="1"/>
          </p:cNvSpPr>
          <p:nvPr>
            <p:ph type="sldNum" idx="12"/>
          </p:nvPr>
        </p:nvSpPr>
        <p:spPr>
          <a:ln/>
        </p:spPr>
        <p:txBody>
          <a:bodyPr/>
          <a:lstStyle>
            <a:lvl1pPr>
              <a:defRPr/>
            </a:lvl1pPr>
          </a:lstStyle>
          <a:p>
            <a:pPr>
              <a:defRPr/>
            </a:pPr>
            <a:fld id="{1A777EAA-C57A-479A-9566-C9E1959D53E1}" type="slidenum">
              <a:rPr lang="en-US" altLang="en-US"/>
              <a:pPr>
                <a:defRPr/>
              </a:pPr>
              <a:t>‹#›</a:t>
            </a:fld>
            <a:endParaRPr lang="en-US" altLang="en-US"/>
          </a:p>
        </p:txBody>
      </p:sp>
    </p:spTree>
    <p:extLst>
      <p:ext uri="{BB962C8B-B14F-4D97-AF65-F5344CB8AC3E}">
        <p14:creationId xmlns:p14="http://schemas.microsoft.com/office/powerpoint/2010/main" val="3253032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3">
            <a:extLst>
              <a:ext uri="{FF2B5EF4-FFF2-40B4-BE49-F238E27FC236}">
                <a16:creationId xmlns:a16="http://schemas.microsoft.com/office/drawing/2014/main" id="{D6DC5B08-3A9D-974F-B0FB-211809254CAE}"/>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6" name="Rectangle 4">
            <a:extLst>
              <a:ext uri="{FF2B5EF4-FFF2-40B4-BE49-F238E27FC236}">
                <a16:creationId xmlns:a16="http://schemas.microsoft.com/office/drawing/2014/main" id="{B35F0972-B9C3-A27E-400F-1A4306335350}"/>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7" name="Rectangle 5">
            <a:extLst>
              <a:ext uri="{FF2B5EF4-FFF2-40B4-BE49-F238E27FC236}">
                <a16:creationId xmlns:a16="http://schemas.microsoft.com/office/drawing/2014/main" id="{D0875D84-DFD6-99B5-9FAC-B7678D7696CE}"/>
              </a:ext>
            </a:extLst>
          </p:cNvPr>
          <p:cNvSpPr>
            <a:spLocks noGrp="1" noChangeArrowheads="1"/>
          </p:cNvSpPr>
          <p:nvPr>
            <p:ph type="sldNum" idx="12"/>
          </p:nvPr>
        </p:nvSpPr>
        <p:spPr>
          <a:ln/>
        </p:spPr>
        <p:txBody>
          <a:bodyPr/>
          <a:lstStyle>
            <a:lvl1pPr>
              <a:defRPr/>
            </a:lvl1pPr>
          </a:lstStyle>
          <a:p>
            <a:pPr>
              <a:defRPr/>
            </a:pPr>
            <a:fld id="{2BE3D47D-2ABD-4F9C-A2EB-4A49E8E1CD35}" type="slidenum">
              <a:rPr lang="en-US" altLang="en-US"/>
              <a:pPr>
                <a:defRPr/>
              </a:pPr>
              <a:t>‹#›</a:t>
            </a:fld>
            <a:endParaRPr lang="en-US" altLang="en-US"/>
          </a:p>
        </p:txBody>
      </p:sp>
    </p:spTree>
    <p:extLst>
      <p:ext uri="{BB962C8B-B14F-4D97-AF65-F5344CB8AC3E}">
        <p14:creationId xmlns:p14="http://schemas.microsoft.com/office/powerpoint/2010/main" val="3137258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1026" name="Rectangle 1">
            <a:extLst>
              <a:ext uri="{FF2B5EF4-FFF2-40B4-BE49-F238E27FC236}">
                <a16:creationId xmlns:a16="http://schemas.microsoft.com/office/drawing/2014/main" id="{C5D83C6C-4EE7-32FE-C356-0A6FCA0D90CB}"/>
              </a:ext>
            </a:extLst>
          </p:cNvPr>
          <p:cNvSpPr>
            <a:spLocks noGrp="1" noChangeArrowheads="1"/>
          </p:cNvSpPr>
          <p:nvPr>
            <p:ph type="title"/>
          </p:nvPr>
        </p:nvSpPr>
        <p:spPr bwMode="auto">
          <a:xfrm>
            <a:off x="457200" y="274638"/>
            <a:ext cx="8228013" cy="1141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en-US"/>
              <a:t>Click to edit the title text format</a:t>
            </a:r>
          </a:p>
        </p:txBody>
      </p:sp>
      <p:sp>
        <p:nvSpPr>
          <p:cNvPr id="1027" name="Rectangle 2">
            <a:extLst>
              <a:ext uri="{FF2B5EF4-FFF2-40B4-BE49-F238E27FC236}">
                <a16:creationId xmlns:a16="http://schemas.microsoft.com/office/drawing/2014/main" id="{BEF20719-1F81-B4AF-C23E-9D845CB50993}"/>
              </a:ext>
            </a:extLst>
          </p:cNvPr>
          <p:cNvSpPr>
            <a:spLocks noGrp="1" noChangeArrowheads="1"/>
          </p:cNvSpPr>
          <p:nvPr>
            <p:ph type="body" idx="1"/>
          </p:nvPr>
        </p:nvSpPr>
        <p:spPr bwMode="auto">
          <a:xfrm>
            <a:off x="457200" y="1600200"/>
            <a:ext cx="8228013" cy="4524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en-US"/>
              <a:t>Click to edit the outline text format</a:t>
            </a:r>
          </a:p>
          <a:p>
            <a:pPr lvl="1"/>
            <a:r>
              <a:rPr lang="en-GB" altLang="en-US"/>
              <a:t>Second Outline Level</a:t>
            </a:r>
          </a:p>
          <a:p>
            <a:pPr lvl="2"/>
            <a:r>
              <a:rPr lang="en-GB" altLang="en-US"/>
              <a:t>Third Outline Level</a:t>
            </a:r>
          </a:p>
          <a:p>
            <a:pPr lvl="3"/>
            <a:r>
              <a:rPr lang="en-GB" altLang="en-US"/>
              <a:t>Fourth Outline Level</a:t>
            </a:r>
          </a:p>
          <a:p>
            <a:pPr lvl="4"/>
            <a:r>
              <a:rPr lang="en-GB" altLang="en-US"/>
              <a:t>Fifth Outline Level</a:t>
            </a:r>
          </a:p>
          <a:p>
            <a:pPr lvl="4"/>
            <a:r>
              <a:rPr lang="en-GB" altLang="en-US"/>
              <a:t>Sixth Outline Level</a:t>
            </a:r>
          </a:p>
          <a:p>
            <a:pPr lvl="4"/>
            <a:r>
              <a:rPr lang="en-GB" altLang="en-US"/>
              <a:t>Seventh Outline Level</a:t>
            </a:r>
          </a:p>
          <a:p>
            <a:pPr lvl="4"/>
            <a:r>
              <a:rPr lang="en-GB" altLang="en-US"/>
              <a:t>Eighth Outline Level</a:t>
            </a:r>
          </a:p>
          <a:p>
            <a:pPr lvl="4"/>
            <a:r>
              <a:rPr lang="en-GB" altLang="en-US"/>
              <a:t>Ninth Outline Level</a:t>
            </a:r>
          </a:p>
        </p:txBody>
      </p:sp>
      <p:sp>
        <p:nvSpPr>
          <p:cNvPr id="1028" name="Rectangle 3">
            <a:extLst>
              <a:ext uri="{FF2B5EF4-FFF2-40B4-BE49-F238E27FC236}">
                <a16:creationId xmlns:a16="http://schemas.microsoft.com/office/drawing/2014/main" id="{31E5062A-F48A-1E44-19E4-3A3839151F88}"/>
              </a:ext>
            </a:extLst>
          </p:cNvPr>
          <p:cNvSpPr>
            <a:spLocks noGrp="1" noChangeArrowheads="1"/>
          </p:cNvSpPr>
          <p:nvPr>
            <p:ph type="dt"/>
          </p:nvPr>
        </p:nvSpPr>
        <p:spPr bwMode="auto">
          <a:xfrm>
            <a:off x="457200" y="6245225"/>
            <a:ext cx="2132013" cy="474663"/>
          </a:xfrm>
          <a:prstGeom prst="rect">
            <a:avLst/>
          </a:prstGeom>
          <a:noFill/>
          <a:ln>
            <a:noFill/>
          </a:ln>
          <a:effectLst/>
        </p:spPr>
        <p:txBody>
          <a:bodyPr vert="horz" wrap="square" lIns="90000" tIns="46800" rIns="90000" bIns="46800" numCol="1" anchor="t" anchorCtr="0" compatLnSpc="1">
            <a:prstTxWarp prst="textNoShape">
              <a:avLst/>
            </a:prstTxWarp>
          </a:bodyPr>
          <a:lstStyle>
            <a:lvl1pPr eaLnBrk="1" hangingPunct="1">
              <a:buSzPct val="100000"/>
              <a:buFont typeface="Arial" panose="020B0604020202020204"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aseline="0">
                <a:solidFill>
                  <a:srgbClr val="000000"/>
                </a:solidFill>
                <a:latin typeface="Times New Roman" panose="02020603050405020304" pitchFamily="18" charset="0"/>
              </a:defRPr>
            </a:lvl1pPr>
          </a:lstStyle>
          <a:p>
            <a:pPr>
              <a:defRPr/>
            </a:pPr>
            <a:endParaRPr lang="en-US" altLang="en-US"/>
          </a:p>
        </p:txBody>
      </p:sp>
      <p:sp>
        <p:nvSpPr>
          <p:cNvPr id="1029" name="Rectangle 4">
            <a:extLst>
              <a:ext uri="{FF2B5EF4-FFF2-40B4-BE49-F238E27FC236}">
                <a16:creationId xmlns:a16="http://schemas.microsoft.com/office/drawing/2014/main" id="{31442A72-B4B8-98AF-6D08-2AFFDE486F34}"/>
              </a:ext>
            </a:extLst>
          </p:cNvPr>
          <p:cNvSpPr>
            <a:spLocks noGrp="1" noChangeArrowheads="1"/>
          </p:cNvSpPr>
          <p:nvPr>
            <p:ph type="ftr"/>
          </p:nvPr>
        </p:nvSpPr>
        <p:spPr bwMode="auto">
          <a:xfrm>
            <a:off x="3124200" y="6245225"/>
            <a:ext cx="2894013" cy="474663"/>
          </a:xfrm>
          <a:prstGeom prst="rect">
            <a:avLst/>
          </a:prstGeom>
          <a:noFill/>
          <a:ln>
            <a:noFill/>
          </a:ln>
          <a:effectLst/>
        </p:spPr>
        <p:txBody>
          <a:bodyPr vert="horz" wrap="square" lIns="90000" tIns="46800" rIns="90000" bIns="46800" numCol="1" anchor="t" anchorCtr="0" compatLnSpc="1">
            <a:prstTxWarp prst="textNoShape">
              <a:avLst/>
            </a:prstTxWarp>
          </a:bodyPr>
          <a:lstStyle>
            <a:lvl1pPr eaLnBrk="1" hangingPunct="1">
              <a:buSzPct val="100000"/>
              <a:buFont typeface="Arial" panose="020B0604020202020204"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aseline="0">
                <a:solidFill>
                  <a:srgbClr val="000000"/>
                </a:solidFill>
                <a:latin typeface="Times New Roman" panose="02020603050405020304" pitchFamily="18" charset="0"/>
              </a:defRPr>
            </a:lvl1pPr>
          </a:lstStyle>
          <a:p>
            <a:pPr>
              <a:defRPr/>
            </a:pPr>
            <a:endParaRPr lang="en-US" altLang="en-US"/>
          </a:p>
        </p:txBody>
      </p:sp>
      <p:sp>
        <p:nvSpPr>
          <p:cNvPr id="1030" name="Rectangle 5">
            <a:extLst>
              <a:ext uri="{FF2B5EF4-FFF2-40B4-BE49-F238E27FC236}">
                <a16:creationId xmlns:a16="http://schemas.microsoft.com/office/drawing/2014/main" id="{D3590C0C-E145-7B4B-2B8E-1D632E8FB3B5}"/>
              </a:ext>
            </a:extLst>
          </p:cNvPr>
          <p:cNvSpPr>
            <a:spLocks noGrp="1" noChangeArrowheads="1"/>
          </p:cNvSpPr>
          <p:nvPr>
            <p:ph type="sldNum"/>
          </p:nvPr>
        </p:nvSpPr>
        <p:spPr bwMode="auto">
          <a:xfrm>
            <a:off x="6553200" y="6245225"/>
            <a:ext cx="2132013" cy="474663"/>
          </a:xfrm>
          <a:prstGeom prst="rect">
            <a:avLst/>
          </a:prstGeom>
          <a:noFill/>
          <a:ln>
            <a:noFill/>
          </a:ln>
          <a:effectLst/>
        </p:spPr>
        <p:txBody>
          <a:bodyPr vert="horz" wrap="square" lIns="90000" tIns="46800" rIns="90000" bIns="46800" numCol="1" anchor="t" anchorCtr="0" compatLnSpc="1">
            <a:prstTxWarp prst="textNoShape">
              <a:avLst/>
            </a:prstTxWarp>
          </a:bodyPr>
          <a:lstStyle>
            <a:lvl1pPr eaLnBrk="1" hangingPunct="1">
              <a:buSzPct val="100000"/>
              <a:buFont typeface="Arial" panose="020B0604020202020204"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aseline="0">
                <a:solidFill>
                  <a:srgbClr val="000000"/>
                </a:solidFill>
                <a:latin typeface="Times New Roman" panose="02020603050405020304" pitchFamily="18" charset="0"/>
              </a:defRPr>
            </a:lvl1pPr>
          </a:lstStyle>
          <a:p>
            <a:pPr>
              <a:defRPr/>
            </a:pPr>
            <a:fld id="{D34CC7E0-B493-45A2-9086-85B98A3C2AB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8550" r:id="rId1"/>
    <p:sldLayoutId id="2147488551" r:id="rId2"/>
    <p:sldLayoutId id="2147488552" r:id="rId3"/>
    <p:sldLayoutId id="2147488553" r:id="rId4"/>
    <p:sldLayoutId id="2147488554" r:id="rId5"/>
    <p:sldLayoutId id="2147488555" r:id="rId6"/>
    <p:sldLayoutId id="2147488556" r:id="rId7"/>
    <p:sldLayoutId id="2147488557" r:id="rId8"/>
    <p:sldLayoutId id="2147488558" r:id="rId9"/>
    <p:sldLayoutId id="2147488559" r:id="rId10"/>
    <p:sldLayoutId id="2147488560" r:id="rId11"/>
  </p:sldLayoutIdLst>
  <p:hf hdr="0" ftr="0" dt="0"/>
  <p:txStyles>
    <p:titleStyle>
      <a:lvl1pPr algn="ctr" defTabSz="457200" rtl="0" eaLnBrk="0" fontAlgn="base" hangingPunct="0">
        <a:spcBef>
          <a:spcPct val="0"/>
        </a:spcBef>
        <a:spcAft>
          <a:spcPct val="0"/>
        </a:spcAft>
        <a:buSzPct val="100000"/>
        <a:buFont typeface="Times New Roman" panose="02020603050405020304" pitchFamily="18" charset="0"/>
        <a:defRPr sz="4400" kern="1200">
          <a:solidFill>
            <a:srgbClr val="000000"/>
          </a:solidFill>
          <a:latin typeface="+mj-lt"/>
          <a:ea typeface="+mj-ea"/>
          <a:cs typeface="+mj-cs"/>
        </a:defRPr>
      </a:lvl1pPr>
      <a:lvl2pPr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2pPr>
      <a:lvl3pPr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3pPr>
      <a:lvl4pPr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4pPr>
      <a:lvl5pPr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5pPr>
      <a:lvl6pPr marL="457200"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6pPr>
      <a:lvl7pPr marL="914400"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7pPr>
      <a:lvl8pPr marL="1371600"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8pPr>
      <a:lvl9pPr marL="1828800"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9pPr>
    </p:titleStyle>
    <p:bodyStyle>
      <a:lvl1pPr marL="342900" indent="-342900" algn="l" defTabSz="457200" rtl="0" eaLnBrk="0" fontAlgn="base" hangingPunct="0">
        <a:spcBef>
          <a:spcPts val="800"/>
        </a:spcBef>
        <a:spcAft>
          <a:spcPct val="0"/>
        </a:spcAft>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57200" rtl="0" eaLnBrk="0" fontAlgn="base" hangingPunct="0">
        <a:spcBef>
          <a:spcPts val="700"/>
        </a:spcBef>
        <a:spcAft>
          <a:spcPct val="0"/>
        </a:spcAft>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57200" rtl="0" eaLnBrk="0" fontAlgn="base" hangingPunct="0">
        <a:spcBef>
          <a:spcPts val="600"/>
        </a:spcBef>
        <a:spcAft>
          <a:spcPct val="0"/>
        </a:spcAft>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57200" rtl="0" eaLnBrk="0" fontAlgn="base" hangingPunct="0">
        <a:spcBef>
          <a:spcPts val="500"/>
        </a:spcBef>
        <a:spcAft>
          <a:spcPct val="0"/>
        </a:spcAft>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57200" rtl="0" eaLnBrk="0" fontAlgn="base" hangingPunct="0">
        <a:spcBef>
          <a:spcPts val="500"/>
        </a:spcBef>
        <a:spcAft>
          <a:spcPct val="0"/>
        </a:spcAft>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2050" name="Rectangle 1">
            <a:extLst>
              <a:ext uri="{FF2B5EF4-FFF2-40B4-BE49-F238E27FC236}">
                <a16:creationId xmlns:a16="http://schemas.microsoft.com/office/drawing/2014/main" id="{BF0FDA04-A88C-3C4C-DE7C-387147FCA5C2}"/>
              </a:ext>
            </a:extLst>
          </p:cNvPr>
          <p:cNvSpPr>
            <a:spLocks noGrp="1" noChangeArrowheads="1"/>
          </p:cNvSpPr>
          <p:nvPr>
            <p:ph type="title"/>
          </p:nvPr>
        </p:nvSpPr>
        <p:spPr bwMode="auto">
          <a:xfrm>
            <a:off x="457200" y="274638"/>
            <a:ext cx="8228013" cy="1141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en-US"/>
              <a:t>Click to edit the title text format</a:t>
            </a:r>
          </a:p>
        </p:txBody>
      </p:sp>
      <p:sp>
        <p:nvSpPr>
          <p:cNvPr id="2051" name="Rectangle 2">
            <a:extLst>
              <a:ext uri="{FF2B5EF4-FFF2-40B4-BE49-F238E27FC236}">
                <a16:creationId xmlns:a16="http://schemas.microsoft.com/office/drawing/2014/main" id="{18D1CF14-643B-1E46-5500-D34D9872F448}"/>
              </a:ext>
            </a:extLst>
          </p:cNvPr>
          <p:cNvSpPr>
            <a:spLocks noGrp="1" noChangeArrowheads="1"/>
          </p:cNvSpPr>
          <p:nvPr>
            <p:ph type="body" idx="1"/>
          </p:nvPr>
        </p:nvSpPr>
        <p:spPr bwMode="auto">
          <a:xfrm>
            <a:off x="457200" y="1600200"/>
            <a:ext cx="8228013" cy="4524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en-US"/>
              <a:t>Click to edit the outline text format</a:t>
            </a:r>
          </a:p>
          <a:p>
            <a:pPr lvl="1"/>
            <a:r>
              <a:rPr lang="en-GB" altLang="en-US"/>
              <a:t>Second Outline Level</a:t>
            </a:r>
          </a:p>
          <a:p>
            <a:pPr lvl="2"/>
            <a:r>
              <a:rPr lang="en-GB" altLang="en-US"/>
              <a:t>Third Outline Level</a:t>
            </a:r>
          </a:p>
          <a:p>
            <a:pPr lvl="3"/>
            <a:r>
              <a:rPr lang="en-GB" altLang="en-US"/>
              <a:t>Fourth Outline Level</a:t>
            </a:r>
          </a:p>
          <a:p>
            <a:pPr lvl="4"/>
            <a:r>
              <a:rPr lang="en-GB" altLang="en-US"/>
              <a:t>Fifth Outline Level</a:t>
            </a:r>
          </a:p>
          <a:p>
            <a:pPr lvl="4"/>
            <a:r>
              <a:rPr lang="en-GB" altLang="en-US"/>
              <a:t>Sixth Outline Level</a:t>
            </a:r>
          </a:p>
          <a:p>
            <a:pPr lvl="4"/>
            <a:r>
              <a:rPr lang="en-GB" altLang="en-US"/>
              <a:t>Seventh Outline Level</a:t>
            </a:r>
          </a:p>
          <a:p>
            <a:pPr lvl="4"/>
            <a:r>
              <a:rPr lang="en-GB" altLang="en-US"/>
              <a:t>Eighth Outline Level</a:t>
            </a:r>
          </a:p>
          <a:p>
            <a:pPr lvl="4"/>
            <a:r>
              <a:rPr lang="en-GB" altLang="en-US"/>
              <a:t>Ninth Outline Level</a:t>
            </a:r>
          </a:p>
        </p:txBody>
      </p:sp>
    </p:spTree>
  </p:cSld>
  <p:clrMap bg1="lt1" tx1="dk1" bg2="lt2" tx2="dk2" accent1="accent1" accent2="accent2" accent3="accent3" accent4="accent4" accent5="accent5" accent6="accent6" hlink="hlink" folHlink="folHlink"/>
  <p:sldLayoutIdLst>
    <p:sldLayoutId id="2147488576" r:id="rId1"/>
    <p:sldLayoutId id="2147488577" r:id="rId2"/>
    <p:sldLayoutId id="2147488578" r:id="rId3"/>
    <p:sldLayoutId id="2147488579" r:id="rId4"/>
    <p:sldLayoutId id="2147488580" r:id="rId5"/>
    <p:sldLayoutId id="2147488581" r:id="rId6"/>
    <p:sldLayoutId id="2147488582" r:id="rId7"/>
    <p:sldLayoutId id="2147488583" r:id="rId8"/>
    <p:sldLayoutId id="2147488584" r:id="rId9"/>
    <p:sldLayoutId id="2147488585" r:id="rId10"/>
    <p:sldLayoutId id="2147488586" r:id="rId11"/>
  </p:sldLayoutIdLst>
  <p:hf hdr="0" ftr="0" dt="0"/>
  <p:txStyles>
    <p:titleStyle>
      <a:lvl1pPr algn="ctr" defTabSz="457200" rtl="0" eaLnBrk="0" fontAlgn="base" hangingPunct="0">
        <a:spcBef>
          <a:spcPct val="0"/>
        </a:spcBef>
        <a:spcAft>
          <a:spcPct val="0"/>
        </a:spcAft>
        <a:buSzPct val="100000"/>
        <a:buFont typeface="Times New Roman" panose="02020603050405020304" pitchFamily="18" charset="0"/>
        <a:defRPr sz="4000" b="1" kern="1200">
          <a:solidFill>
            <a:srgbClr val="000000"/>
          </a:solidFill>
          <a:latin typeface="Georgia" panose="02040502050405020303" pitchFamily="18" charset="0"/>
          <a:ea typeface="+mj-ea"/>
          <a:cs typeface="+mj-cs"/>
        </a:defRPr>
      </a:lvl1pPr>
      <a:lvl2pPr algn="ctr" defTabSz="457200" rtl="0" eaLnBrk="0" fontAlgn="base" hangingPunct="0">
        <a:spcBef>
          <a:spcPct val="0"/>
        </a:spcBef>
        <a:spcAft>
          <a:spcPct val="0"/>
        </a:spcAft>
        <a:buSzPct val="100000"/>
        <a:buFont typeface="Times New Roman" panose="02020603050405020304" pitchFamily="18" charset="0"/>
        <a:defRPr sz="4000" b="1">
          <a:solidFill>
            <a:srgbClr val="000000"/>
          </a:solidFill>
          <a:latin typeface="Georgia" panose="02040502050405020303" pitchFamily="18" charset="0"/>
          <a:cs typeface="Arial" panose="020B0604020202020204" pitchFamily="34" charset="0"/>
        </a:defRPr>
      </a:lvl2pPr>
      <a:lvl3pPr algn="ctr" defTabSz="457200" rtl="0" eaLnBrk="0" fontAlgn="base" hangingPunct="0">
        <a:spcBef>
          <a:spcPct val="0"/>
        </a:spcBef>
        <a:spcAft>
          <a:spcPct val="0"/>
        </a:spcAft>
        <a:buSzPct val="100000"/>
        <a:buFont typeface="Times New Roman" panose="02020603050405020304" pitchFamily="18" charset="0"/>
        <a:defRPr sz="4000" b="1">
          <a:solidFill>
            <a:srgbClr val="000000"/>
          </a:solidFill>
          <a:latin typeface="Georgia" panose="02040502050405020303" pitchFamily="18" charset="0"/>
          <a:cs typeface="Arial" panose="020B0604020202020204" pitchFamily="34" charset="0"/>
        </a:defRPr>
      </a:lvl3pPr>
      <a:lvl4pPr algn="ctr" defTabSz="457200" rtl="0" eaLnBrk="0" fontAlgn="base" hangingPunct="0">
        <a:spcBef>
          <a:spcPct val="0"/>
        </a:spcBef>
        <a:spcAft>
          <a:spcPct val="0"/>
        </a:spcAft>
        <a:buSzPct val="100000"/>
        <a:buFont typeface="Times New Roman" panose="02020603050405020304" pitchFamily="18" charset="0"/>
        <a:defRPr sz="4000" b="1">
          <a:solidFill>
            <a:srgbClr val="000000"/>
          </a:solidFill>
          <a:latin typeface="Georgia" panose="02040502050405020303" pitchFamily="18" charset="0"/>
          <a:cs typeface="Arial" panose="020B0604020202020204" pitchFamily="34" charset="0"/>
        </a:defRPr>
      </a:lvl4pPr>
      <a:lvl5pPr algn="ctr" defTabSz="457200" rtl="0" eaLnBrk="0" fontAlgn="base" hangingPunct="0">
        <a:spcBef>
          <a:spcPct val="0"/>
        </a:spcBef>
        <a:spcAft>
          <a:spcPct val="0"/>
        </a:spcAft>
        <a:buSzPct val="100000"/>
        <a:buFont typeface="Times New Roman" panose="02020603050405020304" pitchFamily="18" charset="0"/>
        <a:defRPr sz="4000" b="1">
          <a:solidFill>
            <a:srgbClr val="000000"/>
          </a:solidFill>
          <a:latin typeface="Georgia" panose="02040502050405020303" pitchFamily="18" charset="0"/>
          <a:cs typeface="Arial" panose="020B0604020202020204" pitchFamily="34" charset="0"/>
        </a:defRPr>
      </a:lvl5pPr>
      <a:lvl6pPr marL="457200"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6pPr>
      <a:lvl7pPr marL="914400"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7pPr>
      <a:lvl8pPr marL="1371600"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8pPr>
      <a:lvl9pPr marL="1828800"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9pPr>
    </p:titleStyle>
    <p:bodyStyle>
      <a:lvl1pPr marL="342900" indent="-342900" algn="l" defTabSz="457200" rtl="0" eaLnBrk="0" fontAlgn="base" hangingPunct="0">
        <a:spcBef>
          <a:spcPts val="800"/>
        </a:spcBef>
        <a:spcAft>
          <a:spcPct val="0"/>
        </a:spcAft>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57200" rtl="0" eaLnBrk="0" fontAlgn="base" hangingPunct="0">
        <a:spcBef>
          <a:spcPts val="700"/>
        </a:spcBef>
        <a:spcAft>
          <a:spcPct val="0"/>
        </a:spcAft>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57200" rtl="0" eaLnBrk="0" fontAlgn="base" hangingPunct="0">
        <a:spcBef>
          <a:spcPts val="600"/>
        </a:spcBef>
        <a:spcAft>
          <a:spcPct val="0"/>
        </a:spcAft>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57200" rtl="0" eaLnBrk="0" fontAlgn="base" hangingPunct="0">
        <a:spcBef>
          <a:spcPts val="500"/>
        </a:spcBef>
        <a:spcAft>
          <a:spcPct val="0"/>
        </a:spcAft>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57200" rtl="0" eaLnBrk="0" fontAlgn="base" hangingPunct="0">
        <a:spcBef>
          <a:spcPts val="500"/>
        </a:spcBef>
        <a:spcAft>
          <a:spcPct val="0"/>
        </a:spcAft>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aztcs.org/" TargetMode="External"/><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s://www.thewindowsclub.com/open-unknown-file-type-windows" TargetMode="External"/><Relationship Id="rId2" Type="http://schemas.openxmlformats.org/officeDocument/2006/relationships/hyperlink" Target="https://tecnobits.com/en/discover-file-format-without-extension/" TargetMode="Externa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hyperlink" Target="https://linuxvox.com/blog/check-filetype-linux/#using-file-extensions" TargetMode="Externa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hyperlink" Target="https://linuxvox.com/blog/chkdsk-on-linux/" TargetMode="Externa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hyperlink" Target="https://www.xahertz.com/blog/windows-utc/" TargetMode="Externa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hyperlink" Target="https://rescuezilla.com/" TargetMode="Externa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8" Type="http://schemas.openxmlformats.org/officeDocument/2006/relationships/hyperlink" Target="https://aztcs.apcug.org/TCS-aztcs.apcug.org/meeting_notes/linuxsig/backup/5-drive-identification.pdf" TargetMode="External"/><Relationship Id="rId13" Type="http://schemas.openxmlformats.org/officeDocument/2006/relationships/hyperlink" Target="https://aztcs.apcug.org/TCS-aztcs.apcug.org/meeting_notes/linuxsig/backup/6B-signature-collisions.pptx" TargetMode="External"/><Relationship Id="rId3" Type="http://schemas.openxmlformats.org/officeDocument/2006/relationships/hyperlink" Target="http://aztcs.apcug.org/meeting_notes/linuxsig/backup/2A-making-Rescuezilla-thumbdrive.pptx" TargetMode="External"/><Relationship Id="rId7" Type="http://schemas.openxmlformats.org/officeDocument/2006/relationships/hyperlink" Target="https://aztcs.apcug.org/TCS-aztcs.apcug.org/meeting_notes/linuxsig/backup/4-computer-boot-up-procedure.pptx" TargetMode="External"/><Relationship Id="rId12" Type="http://schemas.openxmlformats.org/officeDocument/2006/relationships/hyperlink" Target="https://aztcs.apcug.org/TCS-aztcs.apcug.org/meeting_notes/linuxsig/backup/6B-signature-collisions.pdf" TargetMode="External"/><Relationship Id="rId17" Type="http://schemas.openxmlformats.org/officeDocument/2006/relationships/hyperlink" Target="https://aztcs.apcug.org/TCS-aztcs.apcug.org/meeting_notes/linuxsig/backup/7-using-Clonezilla-Live.pptx" TargetMode="External"/><Relationship Id="rId2" Type="http://schemas.openxmlformats.org/officeDocument/2006/relationships/hyperlink" Target="https://aztcs.apcug.org/TCS-aztcs.apcug.org/meeting_notes/linuxsig/backup/2A-making-Rescuezilla-thumbdrive.pdf" TargetMode="External"/><Relationship Id="rId16" Type="http://schemas.openxmlformats.org/officeDocument/2006/relationships/hyperlink" Target="https://aztcs.apcug.org/TCS-aztcs.apcug.org/meeting_notes/linuxsig/backup/7-using-Clonezilla-Live.pdf" TargetMode="External"/><Relationship Id="rId1" Type="http://schemas.openxmlformats.org/officeDocument/2006/relationships/slideLayout" Target="../slideLayouts/slideLayout7.xml"/><Relationship Id="rId6" Type="http://schemas.openxmlformats.org/officeDocument/2006/relationships/hyperlink" Target="https://aztcs.apcug.org/TCS-aztcs.apcug.org/meeting_notes/linuxsig/backup/4-computer-boot-up-procedure.pdf" TargetMode="External"/><Relationship Id="rId11" Type="http://schemas.openxmlformats.org/officeDocument/2006/relationships/hyperlink" Target="https://aztcs.apcug.org/TCS-aztcs.apcug.org/meeting_notes/linuxsig/backup/6A-using-Rescuezilla.pptx" TargetMode="External"/><Relationship Id="rId5" Type="http://schemas.openxmlformats.org/officeDocument/2006/relationships/hyperlink" Target="https://aztcs.apcug.org/TCS-aztcs.apcug.org/meeting_notes/linuxsig/backup/2B-making-Rescuezilla-DVD.pptx" TargetMode="External"/><Relationship Id="rId15" Type="http://schemas.openxmlformats.org/officeDocument/2006/relationships/hyperlink" Target="https://aztcs.apcug.org/TCS-aztcs.apcug.org/meeting_notes/linuxsig/backup/8-free-versus-not-free-cloning-apps.pptx" TargetMode="External"/><Relationship Id="rId10" Type="http://schemas.openxmlformats.org/officeDocument/2006/relationships/hyperlink" Target="https://aztcs.apcug.org/TCS-aztcs.apcug.org/meeting_notes/linuxsig/backup/6A-using-Rescuezilla.pdf" TargetMode="External"/><Relationship Id="rId4" Type="http://schemas.openxmlformats.org/officeDocument/2006/relationships/hyperlink" Target="https://aztcs.apcug.org/TCS-aztcs.apcug.org/meeting_notes/linuxsig/backup/2B-making-Rescuezilla-DVD.pdf" TargetMode="External"/><Relationship Id="rId9" Type="http://schemas.openxmlformats.org/officeDocument/2006/relationships/hyperlink" Target="https://aztcs.apcug.org/TCS-aztcs.apcug.org/meeting_notes/linuxsig/backup/5-drive-identification.pptx" TargetMode="External"/><Relationship Id="rId14" Type="http://schemas.openxmlformats.org/officeDocument/2006/relationships/hyperlink" Target="https://aztcs.apcug.org/TCS-aztcs.apcug.org/meeting_notes/linuxsig/backup/8-free-versus-not-free-cloning-apps.pdf" TargetMode="External"/></Relationships>
</file>

<file path=ppt/slides/_rels/slide77.xml.rels><?xml version="1.0" encoding="UTF-8" standalone="yes"?>
<Relationships xmlns="http://schemas.openxmlformats.org/package/2006/relationships"><Relationship Id="rId3" Type="http://schemas.openxmlformats.org/officeDocument/2006/relationships/hyperlink" Target="https://aztcs.apcug.org/TCS-aztcs.apcug.org/meeting_notes/linuxsig/backup/2B-making-Rescuezilla-DVD.pptx" TargetMode="External"/><Relationship Id="rId2" Type="http://schemas.openxmlformats.org/officeDocument/2006/relationships/hyperlink" Target="https://aztcs.apcug.org/TCS-aztcs.apcug.org/meeting_notes/linuxsig/backup/2B-making-Rescuezilla-DVD.pdf" TargetMode="Externa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hyperlink" Target="https://aztcs.apcug.org/TCS-aztcs.apcug.org/meeting_notes/linuxsig/backup/4-computer-boot-up-procedure.pptx" TargetMode="External"/><Relationship Id="rId2" Type="http://schemas.openxmlformats.org/officeDocument/2006/relationships/hyperlink" Target="https://aztcs.apcug.org/TCS-aztcs.apcug.org/meeting_notes/linuxsig/backup/4-computer-boot-up-procedure.pdf" TargetMode="Externa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8" Type="http://schemas.openxmlformats.org/officeDocument/2006/relationships/hyperlink" Target="https://aztcs.apcug.org/TCS-aztcs.apcug.org/meeting_notes/linuxsig/backup/8-free-versus-not-free-cloning-apps.pdf" TargetMode="External"/><Relationship Id="rId3" Type="http://schemas.openxmlformats.org/officeDocument/2006/relationships/hyperlink" Target="https://aztcs.apcug.org/TCS-aztcs.apcug.org/meeting_notes/linuxsig/backup/5-drive-identification.pptx" TargetMode="External"/><Relationship Id="rId7" Type="http://schemas.openxmlformats.org/officeDocument/2006/relationships/hyperlink" Target="https://aztcs.apcug.org/TCS-aztcs.apcug.org/meeting_notes/linuxsig/backup/6B-signature-collisions.pptx" TargetMode="External"/><Relationship Id="rId2" Type="http://schemas.openxmlformats.org/officeDocument/2006/relationships/hyperlink" Target="https://aztcs.apcug.org/TCS-aztcs.apcug.org/meeting_notes/linuxsig/backup/5-drive-identification.pdf" TargetMode="External"/><Relationship Id="rId1" Type="http://schemas.openxmlformats.org/officeDocument/2006/relationships/slideLayout" Target="../slideLayouts/slideLayout7.xml"/><Relationship Id="rId6" Type="http://schemas.openxmlformats.org/officeDocument/2006/relationships/hyperlink" Target="https://aztcs.apcug.org/TCS-aztcs.apcug.org/meeting_notes/linuxsig/backup/6B-signature-collisions.pdf" TargetMode="External"/><Relationship Id="rId11" Type="http://schemas.openxmlformats.org/officeDocument/2006/relationships/hyperlink" Target="https://aztcs.apcug.org/TCS-aztcs.apcug.org/meeting_notes/linuxsig/backup/7-using-Clonezilla-Live.pptx" TargetMode="External"/><Relationship Id="rId5" Type="http://schemas.openxmlformats.org/officeDocument/2006/relationships/hyperlink" Target="https://aztcs.apcug.org/TCS-aztcs.apcug.org/meeting_notes/linuxsig/backup/6A-using-Rescuezilla.pptx" TargetMode="External"/><Relationship Id="rId10" Type="http://schemas.openxmlformats.org/officeDocument/2006/relationships/hyperlink" Target="https://aztcs.apcug.org/TCS-aztcs.apcug.org/meeting_notes/linuxsig/backup/7-using-Clonezilla-Live.pdf" TargetMode="External"/><Relationship Id="rId4" Type="http://schemas.openxmlformats.org/officeDocument/2006/relationships/hyperlink" Target="https://aztcs.apcug.org/TCS-aztcs.apcug.org/meeting_notes/linuxsig/backup/6A-using-Rescuezilla.pdf" TargetMode="External"/><Relationship Id="rId9" Type="http://schemas.openxmlformats.org/officeDocument/2006/relationships/hyperlink" Target="https://aztcs.apcug.org/TCS-aztcs.apcug.org/meeting_notes/linuxsig/backup/8-free-versus-not-free-cloning-apps.pptx"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8" Type="http://schemas.openxmlformats.org/officeDocument/2006/relationships/hyperlink" Target="https://aztcs.apcug.org/TCS-aztcs.apcug.org/meeting_notes/linuxsig/backup/7-using-Clonezilla-Live.pdf" TargetMode="External"/><Relationship Id="rId3" Type="http://schemas.openxmlformats.org/officeDocument/2006/relationships/hyperlink" Target="https://aztcs.apcug.org/TCS-aztcs.apcug.org/meeting_notes/linuxsig/backup/6A-using-Rescuezilla.pptx" TargetMode="External"/><Relationship Id="rId7" Type="http://schemas.openxmlformats.org/officeDocument/2006/relationships/hyperlink" Target="https://aztcs.apcug.org/TCS-aztcs.apcug.org/meeting_notes/linuxsig/backup/8-free-versus-not-free-cloning-apps.pptx" TargetMode="External"/><Relationship Id="rId2" Type="http://schemas.openxmlformats.org/officeDocument/2006/relationships/hyperlink" Target="https://aztcs.apcug.org/TCS-aztcs.apcug.org/meeting_notes/linuxsig/backup/6A-using-Rescuezilla.pdf" TargetMode="External"/><Relationship Id="rId1" Type="http://schemas.openxmlformats.org/officeDocument/2006/relationships/slideLayout" Target="../slideLayouts/slideLayout7.xml"/><Relationship Id="rId6" Type="http://schemas.openxmlformats.org/officeDocument/2006/relationships/hyperlink" Target="https://aztcs.apcug.org/TCS-aztcs.apcug.org/meeting_notes/linuxsig/backup/8-free-versus-not-free-cloning-apps.pdf" TargetMode="External"/><Relationship Id="rId5" Type="http://schemas.openxmlformats.org/officeDocument/2006/relationships/hyperlink" Target="https://aztcs.apcug.org/TCS-aztcs.apcug.org/meeting_notes/linuxsig/backup/6B-signature-collisions.pptx" TargetMode="External"/><Relationship Id="rId4" Type="http://schemas.openxmlformats.org/officeDocument/2006/relationships/hyperlink" Target="https://aztcs.apcug.org/TCS-aztcs.apcug.org/meeting_notes/linuxsig/backup/6B-signature-collisions.pdf" TargetMode="External"/><Relationship Id="rId9" Type="http://schemas.openxmlformats.org/officeDocument/2006/relationships/hyperlink" Target="https://aztcs.apcug.org/TCS-aztcs.apcug.org/meeting_notes/linuxsig/backup/7-using-Clonezilla-Live.pptx" TargetMode="External"/></Relationships>
</file>

<file path=ppt/slides/_rels/slide81.xml.rels><?xml version="1.0" encoding="UTF-8" standalone="yes"?>
<Relationships xmlns="http://schemas.openxmlformats.org/package/2006/relationships"><Relationship Id="rId3" Type="http://schemas.openxmlformats.org/officeDocument/2006/relationships/hyperlink" Target="https://aztcs.apcug.org/TCS-aztcs.apcug.org/meeting_notes/linuxsig/backup/6B-signature-collisions.pptx" TargetMode="External"/><Relationship Id="rId2" Type="http://schemas.openxmlformats.org/officeDocument/2006/relationships/hyperlink" Target="http://aztcs.apcug.org/meeting_notes/linuxsig/backup/6B-signature-collisions.pdf" TargetMode="Externa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hyperlink" Target="https://aztcs.apcug.org/TCS-aztcs.apcug.org/meeting_notes/linuxsig/backup/8-free-versus-not-free-cloning-apps.pptx" TargetMode="External"/><Relationship Id="rId2" Type="http://schemas.openxmlformats.org/officeDocument/2006/relationships/hyperlink" Target="https://aztcs.apcug.org/TCS-aztcs.apcug.org/meeting_notes/linuxsig/backup/8-free-versus-not-free-cloning-apps.pdf" TargetMode="Externa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hyperlink" Target="https://aztcs.apcug.org/TCS-aztcs.apcug.org/meeting_notes/linuxsig/backup/6B-signature-collisions.pptx" TargetMode="External"/><Relationship Id="rId7" Type="http://schemas.openxmlformats.org/officeDocument/2006/relationships/hyperlink" Target="https://aztcs.apcug.org/TCS-aztcs.apcug.org/meeting_notes/linuxsig/backup/7-using-Clonezilla-Live.pptx" TargetMode="External"/><Relationship Id="rId2" Type="http://schemas.openxmlformats.org/officeDocument/2006/relationships/hyperlink" Target="http://aztcs.apcug.org/meeting_notes/linuxsig/backup/6B-signature-collisions.pdf" TargetMode="External"/><Relationship Id="rId1" Type="http://schemas.openxmlformats.org/officeDocument/2006/relationships/slideLayout" Target="../slideLayouts/slideLayout7.xml"/><Relationship Id="rId6" Type="http://schemas.openxmlformats.org/officeDocument/2006/relationships/hyperlink" Target="https://aztcs.apcug.org/TCS-aztcs.apcug.org/meeting_notes/linuxsig/backup/7-using-Clonezilla-Live.pdf" TargetMode="External"/><Relationship Id="rId5" Type="http://schemas.openxmlformats.org/officeDocument/2006/relationships/hyperlink" Target="https://aztcs.apcug.org/TCS-aztcs.apcug.org/meeting_notes/linuxsig/backup/8-free-versus-not-free-cloning-apps.pptx" TargetMode="External"/><Relationship Id="rId4" Type="http://schemas.openxmlformats.org/officeDocument/2006/relationships/hyperlink" Target="https://aztcs.apcug.org/TCS-aztcs.apcug.org/meeting_notes/linuxsig/backup/8-free-versus-not-free-cloning-apps.pdf"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55DA5F63-E1B1-43CC-88A5-85F3AAA918D0}"/>
              </a:ext>
            </a:extLst>
          </p:cNvPr>
          <p:cNvSpPr>
            <a:spLocks noChangeArrowheads="1"/>
          </p:cNvSpPr>
          <p:nvPr/>
        </p:nvSpPr>
        <p:spPr bwMode="auto">
          <a:xfrm>
            <a:off x="0" y="352873"/>
            <a:ext cx="9067800" cy="23105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spAutoFit/>
          </a:bodyPr>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algn="ctr" eaLnBrk="1" hangingPunct="1">
              <a:spcBef>
                <a:spcPct val="0"/>
              </a:spcBef>
            </a:pPr>
            <a:r>
              <a:rPr lang="en-US" altLang="en-US" sz="4800" b="1" baseline="0" dirty="0">
                <a:solidFill>
                  <a:srgbClr val="32946A"/>
                </a:solidFill>
              </a:rPr>
              <a:t>AN INTRODUCTION TO "LINUX MINT" FOR "WINDOWS.." USERS</a:t>
            </a:r>
          </a:p>
        </p:txBody>
      </p:sp>
      <p:sp>
        <p:nvSpPr>
          <p:cNvPr id="16387" name="Rectangle 3">
            <a:extLst>
              <a:ext uri="{FF2B5EF4-FFF2-40B4-BE49-F238E27FC236}">
                <a16:creationId xmlns:a16="http://schemas.microsoft.com/office/drawing/2014/main" id="{831A2A73-1FF8-C05C-3C65-1B7F6A5F9854}"/>
              </a:ext>
            </a:extLst>
          </p:cNvPr>
          <p:cNvSpPr>
            <a:spLocks noChangeArrowheads="1"/>
          </p:cNvSpPr>
          <p:nvPr/>
        </p:nvSpPr>
        <p:spPr bwMode="auto">
          <a:xfrm>
            <a:off x="574675" y="-854075"/>
            <a:ext cx="3289300" cy="15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SzPct val="100000"/>
              <a:buFont typeface="Times New Roman" panose="02020603050405020304" pitchFamily="18" charset="0"/>
              <a:buNone/>
            </a:pPr>
            <a:endParaRPr lang="en-US" altLang="en-US">
              <a:solidFill>
                <a:srgbClr val="FFFFFF"/>
              </a:solidFill>
            </a:endParaRPr>
          </a:p>
        </p:txBody>
      </p:sp>
      <p:sp>
        <p:nvSpPr>
          <p:cNvPr id="16388" name="Rectangle 4">
            <a:extLst>
              <a:ext uri="{FF2B5EF4-FFF2-40B4-BE49-F238E27FC236}">
                <a16:creationId xmlns:a16="http://schemas.microsoft.com/office/drawing/2014/main" id="{19581CF4-13C6-5356-E4C5-2F641B4755E3}"/>
              </a:ext>
            </a:extLst>
          </p:cNvPr>
          <p:cNvSpPr>
            <a:spLocks noChangeArrowheads="1"/>
          </p:cNvSpPr>
          <p:nvPr/>
        </p:nvSpPr>
        <p:spPr bwMode="auto">
          <a:xfrm>
            <a:off x="574675" y="-854075"/>
            <a:ext cx="3556000" cy="15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SzPct val="100000"/>
              <a:buFont typeface="Times New Roman" panose="02020603050405020304" pitchFamily="18" charset="0"/>
              <a:buNone/>
            </a:pPr>
            <a:endParaRPr lang="en-US" altLang="en-US">
              <a:solidFill>
                <a:srgbClr val="FFFFFF"/>
              </a:solidFill>
            </a:endParaRPr>
          </a:p>
        </p:txBody>
      </p:sp>
      <p:sp>
        <p:nvSpPr>
          <p:cNvPr id="16389" name="Rectangle 5">
            <a:extLst>
              <a:ext uri="{FF2B5EF4-FFF2-40B4-BE49-F238E27FC236}">
                <a16:creationId xmlns:a16="http://schemas.microsoft.com/office/drawing/2014/main" id="{152520D3-1EA2-C7E8-991F-B1EC066A95FC}"/>
              </a:ext>
            </a:extLst>
          </p:cNvPr>
          <p:cNvSpPr>
            <a:spLocks noChangeArrowheads="1"/>
          </p:cNvSpPr>
          <p:nvPr/>
        </p:nvSpPr>
        <p:spPr bwMode="auto">
          <a:xfrm>
            <a:off x="574675" y="-854075"/>
            <a:ext cx="6845300" cy="15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SzPct val="100000"/>
              <a:buFont typeface="Times New Roman" panose="02020603050405020304" pitchFamily="18" charset="0"/>
              <a:buNone/>
            </a:pPr>
            <a:endParaRPr lang="en-US" altLang="en-US">
              <a:solidFill>
                <a:srgbClr val="FFFFFF"/>
              </a:solidFill>
            </a:endParaRPr>
          </a:p>
        </p:txBody>
      </p:sp>
      <p:sp>
        <p:nvSpPr>
          <p:cNvPr id="16390" name="Rectangle 6">
            <a:extLst>
              <a:ext uri="{FF2B5EF4-FFF2-40B4-BE49-F238E27FC236}">
                <a16:creationId xmlns:a16="http://schemas.microsoft.com/office/drawing/2014/main" id="{9C24FE9F-7721-3F0D-AD56-3246BD37F581}"/>
              </a:ext>
            </a:extLst>
          </p:cNvPr>
          <p:cNvSpPr>
            <a:spLocks noChangeArrowheads="1"/>
          </p:cNvSpPr>
          <p:nvPr/>
        </p:nvSpPr>
        <p:spPr bwMode="auto">
          <a:xfrm>
            <a:off x="3887788" y="-1084263"/>
            <a:ext cx="219075" cy="458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spAutoFit/>
          </a:bodyPr>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r>
              <a:rPr lang="en-US" altLang="en-US" sz="1200" baseline="0">
                <a:latin typeface="Times New Roman" panose="02020603050405020304" pitchFamily="18" charset="0"/>
                <a:cs typeface="Times New Roman" panose="02020603050405020304" pitchFamily="18" charset="0"/>
              </a:rPr>
              <a:t> </a:t>
            </a:r>
          </a:p>
          <a:p>
            <a:pPr>
              <a:spcBef>
                <a:spcPct val="0"/>
              </a:spcBef>
            </a:pPr>
            <a:endParaRPr lang="en-US" altLang="en-US" sz="1200" baseline="0">
              <a:latin typeface="Times New Roman" panose="02020603050405020304" pitchFamily="18" charset="0"/>
              <a:cs typeface="Times New Roman" panose="02020603050405020304" pitchFamily="18" charset="0"/>
            </a:endParaRPr>
          </a:p>
        </p:txBody>
      </p:sp>
      <p:sp>
        <p:nvSpPr>
          <p:cNvPr id="16391" name="Rectangle 7">
            <a:extLst>
              <a:ext uri="{FF2B5EF4-FFF2-40B4-BE49-F238E27FC236}">
                <a16:creationId xmlns:a16="http://schemas.microsoft.com/office/drawing/2014/main" id="{DAAAB2B3-3651-F0CC-6BEF-217764A01D96}"/>
              </a:ext>
            </a:extLst>
          </p:cNvPr>
          <p:cNvSpPr>
            <a:spLocks noChangeArrowheads="1"/>
          </p:cNvSpPr>
          <p:nvPr/>
        </p:nvSpPr>
        <p:spPr bwMode="auto">
          <a:xfrm>
            <a:off x="3276600" y="2799150"/>
            <a:ext cx="3581400" cy="648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spAutoFit/>
          </a:bodyPr>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algn="ctr" eaLnBrk="1" hangingPunct="1">
              <a:spcBef>
                <a:spcPct val="0"/>
              </a:spcBef>
            </a:pPr>
            <a:r>
              <a:rPr lang="en-US" altLang="en-US" sz="3600" baseline="0" dirty="0">
                <a:cs typeface="Times New Roman" panose="02020603050405020304" pitchFamily="18" charset="0"/>
              </a:rPr>
              <a:t>          </a:t>
            </a:r>
            <a:endParaRPr lang="en-US" altLang="en-US" sz="2800" baseline="0" dirty="0">
              <a:cs typeface="Times New Roman" panose="02020603050405020304" pitchFamily="18" charset="0"/>
            </a:endParaRPr>
          </a:p>
        </p:txBody>
      </p:sp>
      <p:pic>
        <p:nvPicPr>
          <p:cNvPr id="16392" name="Picture 8">
            <a:hlinkClick r:id="rId2"/>
            <a:extLst>
              <a:ext uri="{FF2B5EF4-FFF2-40B4-BE49-F238E27FC236}">
                <a16:creationId xmlns:a16="http://schemas.microsoft.com/office/drawing/2014/main" id="{94776231-F032-DDAA-A788-02D84C2AB8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7300" y="4230444"/>
            <a:ext cx="3505108" cy="116452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6394" name="Picture 1">
            <a:extLst>
              <a:ext uri="{FF2B5EF4-FFF2-40B4-BE49-F238E27FC236}">
                <a16:creationId xmlns:a16="http://schemas.microsoft.com/office/drawing/2014/main" id="{6B4C7A4D-E5EF-9B86-7A0A-7CD6D4F8C7AB}"/>
              </a:ext>
            </a:extLst>
          </p:cNvPr>
          <p:cNvPicPr>
            <a:picLocks noChangeAspect="1"/>
          </p:cNvPicPr>
          <p:nvPr/>
        </p:nvPicPr>
        <p:blipFill>
          <a:blip r:embed="rId4">
            <a:extLst>
              <a:ext uri="{28A0092B-C50C-407E-A947-70E740481C1C}">
                <a14:useLocalDpi xmlns:a14="http://schemas.microsoft.com/office/drawing/2010/main" val="0"/>
              </a:ext>
            </a:extLst>
          </a:blip>
          <a:srcRect l="-5" r="45010"/>
          <a:stretch>
            <a:fillRect/>
          </a:stretch>
        </p:blipFill>
        <p:spPr bwMode="auto">
          <a:xfrm>
            <a:off x="1914418" y="5463294"/>
            <a:ext cx="5991225" cy="127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59F0C05F-2E3B-0DDD-FE52-C259788789D6}"/>
              </a:ext>
            </a:extLst>
          </p:cNvPr>
          <p:cNvPicPr>
            <a:picLocks noChangeAspect="1"/>
          </p:cNvPicPr>
          <p:nvPr/>
        </p:nvPicPr>
        <p:blipFill>
          <a:blip r:embed="rId5"/>
          <a:srcRect l="1" t="1614" r="2216" b="21107"/>
          <a:stretch>
            <a:fillRect/>
          </a:stretch>
        </p:blipFill>
        <p:spPr>
          <a:xfrm>
            <a:off x="262231" y="2543773"/>
            <a:ext cx="4309769" cy="2919521"/>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064AE261-D7C1-03F0-BBBA-160AA7A16EDE}"/>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10</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B5842AC4-395E-D339-71F9-4437189DEC36}"/>
              </a:ext>
            </a:extLst>
          </p:cNvPr>
          <p:cNvSpPr>
            <a:spLocks noGrp="1" noChangeArrowheads="1"/>
          </p:cNvSpPr>
          <p:nvPr>
            <p:ph type="title" idx="4294967295"/>
          </p:nvPr>
        </p:nvSpPr>
        <p:spPr>
          <a:xfrm>
            <a:off x="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100" dirty="0"/>
              <a:t>"TASK VIEW" VS. "WORKSPACES SWITCHER" (continued)</a:t>
            </a:r>
          </a:p>
        </p:txBody>
      </p:sp>
      <p:sp>
        <p:nvSpPr>
          <p:cNvPr id="19460" name="Rectangle 2">
            <a:extLst>
              <a:ext uri="{FF2B5EF4-FFF2-40B4-BE49-F238E27FC236}">
                <a16:creationId xmlns:a16="http://schemas.microsoft.com/office/drawing/2014/main" id="{1B331928-4CED-45AB-5094-99D659AEECE0}"/>
              </a:ext>
            </a:extLst>
          </p:cNvPr>
          <p:cNvSpPr>
            <a:spLocks noGrp="1" noChangeArrowheads="1"/>
          </p:cNvSpPr>
          <p:nvPr>
            <p:ph type="body" idx="4294967295"/>
          </p:nvPr>
        </p:nvSpPr>
        <p:spPr>
          <a:xfrm>
            <a:off x="0" y="990664"/>
            <a:ext cx="8915286" cy="5562454"/>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dirty="0"/>
              <a:t>Linux Mint:                                                       STEP ONE: ENABLE "WORKSPACES 				SWITCHER"                                                           </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dirty="0"/>
              <a:t>Use RIGHT mouse button to click on unused space on any Panel.                      </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dirty="0"/>
              <a:t>Use the LEFT mouse button to click on "Applets" on the pop-up menu                     </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dirty="0"/>
              <a:t>Use the LEFT mouse button to s	</a:t>
            </a:r>
            <a:r>
              <a:rPr lang="en-US" altLang="en-US" dirty="0" err="1"/>
              <a:t>croll</a:t>
            </a:r>
            <a:r>
              <a:rPr lang="en-US" altLang="en-US" dirty="0"/>
              <a:t> or page downward vertically.                </a:t>
            </a:r>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dirty="0"/>
              <a:t>Use the LEFT mouse button to click on "Workplace Switcher" to highlight it</a:t>
            </a:r>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dirty="0"/>
          </a:p>
        </p:txBody>
      </p:sp>
      <p:sp>
        <p:nvSpPr>
          <p:cNvPr id="19461" name="Slide Number Placeholder 1">
            <a:extLst>
              <a:ext uri="{FF2B5EF4-FFF2-40B4-BE49-F238E27FC236}">
                <a16:creationId xmlns:a16="http://schemas.microsoft.com/office/drawing/2014/main" id="{88434727-B5A4-5E2D-8638-7D3A662FA49F}"/>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10</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560849730"/>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064AE261-D7C1-03F0-BBBA-160AA7A16EDE}"/>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11</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B5842AC4-395E-D339-71F9-4437189DEC36}"/>
              </a:ext>
            </a:extLst>
          </p:cNvPr>
          <p:cNvSpPr>
            <a:spLocks noGrp="1" noChangeArrowheads="1"/>
          </p:cNvSpPr>
          <p:nvPr>
            <p:ph type="title" idx="4294967295"/>
          </p:nvPr>
        </p:nvSpPr>
        <p:spPr>
          <a:xfrm>
            <a:off x="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100" dirty="0"/>
              <a:t>"TASK VIEW" VS. "WORKSPACES SWITCHER" (continued)</a:t>
            </a:r>
          </a:p>
        </p:txBody>
      </p:sp>
      <p:sp>
        <p:nvSpPr>
          <p:cNvPr id="19460" name="Rectangle 2">
            <a:extLst>
              <a:ext uri="{FF2B5EF4-FFF2-40B4-BE49-F238E27FC236}">
                <a16:creationId xmlns:a16="http://schemas.microsoft.com/office/drawing/2014/main" id="{1B331928-4CED-45AB-5094-99D659AEECE0}"/>
              </a:ext>
            </a:extLst>
          </p:cNvPr>
          <p:cNvSpPr>
            <a:spLocks noGrp="1" noChangeArrowheads="1"/>
          </p:cNvSpPr>
          <p:nvPr>
            <p:ph type="body" idx="4294967295"/>
          </p:nvPr>
        </p:nvSpPr>
        <p:spPr>
          <a:xfrm>
            <a:off x="0" y="1295456"/>
            <a:ext cx="8915286" cy="5562454"/>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dirty="0"/>
              <a:t>Linux Mint:                                                       STEP ONE: ENABLE "WORKSPACES 				SWITCHER" (continued)                                                          </a:t>
            </a:r>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dirty="0"/>
              <a:t>Then use the LEFT mouse button to click on the "+" button</a:t>
            </a:r>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dirty="0"/>
              <a:t>Use the LEFT mouse button to close the "Applets" box</a:t>
            </a:r>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dirty="0"/>
          </a:p>
        </p:txBody>
      </p:sp>
      <p:sp>
        <p:nvSpPr>
          <p:cNvPr id="19461" name="Slide Number Placeholder 1">
            <a:extLst>
              <a:ext uri="{FF2B5EF4-FFF2-40B4-BE49-F238E27FC236}">
                <a16:creationId xmlns:a16="http://schemas.microsoft.com/office/drawing/2014/main" id="{88434727-B5A4-5E2D-8638-7D3A662FA49F}"/>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11</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37153342"/>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064AE261-D7C1-03F0-BBBA-160AA7A16EDE}"/>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12</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B5842AC4-395E-D339-71F9-4437189DEC36}"/>
              </a:ext>
            </a:extLst>
          </p:cNvPr>
          <p:cNvSpPr>
            <a:spLocks noGrp="1" noChangeArrowheads="1"/>
          </p:cNvSpPr>
          <p:nvPr>
            <p:ph type="title" idx="4294967295"/>
          </p:nvPr>
        </p:nvSpPr>
        <p:spPr>
          <a:xfrm>
            <a:off x="0" y="-76108"/>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100" dirty="0"/>
              <a:t>"TASK VIEW" VS. "WORKSPACES SWITCHER" (continued)</a:t>
            </a:r>
          </a:p>
        </p:txBody>
      </p:sp>
      <p:sp>
        <p:nvSpPr>
          <p:cNvPr id="19460" name="Rectangle 2">
            <a:extLst>
              <a:ext uri="{FF2B5EF4-FFF2-40B4-BE49-F238E27FC236}">
                <a16:creationId xmlns:a16="http://schemas.microsoft.com/office/drawing/2014/main" id="{1B331928-4CED-45AB-5094-99D659AEECE0}"/>
              </a:ext>
            </a:extLst>
          </p:cNvPr>
          <p:cNvSpPr>
            <a:spLocks noGrp="1" noChangeArrowheads="1"/>
          </p:cNvSpPr>
          <p:nvPr>
            <p:ph type="body" idx="4294967295"/>
          </p:nvPr>
        </p:nvSpPr>
        <p:spPr>
          <a:xfrm>
            <a:off x="0" y="838268"/>
            <a:ext cx="9144000" cy="3733702"/>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Linux Mint: (continued)                                     STEP ONE: ENABLE "WORKSPACES 				SWITCHER" 	(continued)                                                          </a:t>
            </a:r>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At least four "Workspace" rectangles will now appear on the right side of the middle third of the Panel:</a:t>
            </a:r>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88434727-B5A4-5E2D-8638-7D3A662FA49F}"/>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12</a:t>
            </a:fld>
            <a:endParaRPr lang="en-US" altLang="en-US" sz="2400" baseline="0">
              <a:solidFill>
                <a:srgbClr val="000000"/>
              </a:solidFill>
              <a:latin typeface="Times New Roman" panose="02020603050405020304" pitchFamily="18" charset="0"/>
            </a:endParaRPr>
          </a:p>
        </p:txBody>
      </p:sp>
      <p:pic>
        <p:nvPicPr>
          <p:cNvPr id="5" name="Picture 4">
            <a:extLst>
              <a:ext uri="{FF2B5EF4-FFF2-40B4-BE49-F238E27FC236}">
                <a16:creationId xmlns:a16="http://schemas.microsoft.com/office/drawing/2014/main" id="{0E4A34B1-B4EA-EDA3-2921-52F76909033A}"/>
              </a:ext>
            </a:extLst>
          </p:cNvPr>
          <p:cNvPicPr>
            <a:picLocks noChangeAspect="1"/>
          </p:cNvPicPr>
          <p:nvPr/>
        </p:nvPicPr>
        <p:blipFill>
          <a:blip r:embed="rId2"/>
          <a:stretch>
            <a:fillRect/>
          </a:stretch>
        </p:blipFill>
        <p:spPr>
          <a:xfrm>
            <a:off x="0" y="4835895"/>
            <a:ext cx="9144000" cy="802847"/>
          </a:xfrm>
          <a:prstGeom prst="rect">
            <a:avLst/>
          </a:prstGeom>
        </p:spPr>
      </p:pic>
      <p:sp>
        <p:nvSpPr>
          <p:cNvPr id="6" name="Rectangle 5">
            <a:extLst>
              <a:ext uri="{FF2B5EF4-FFF2-40B4-BE49-F238E27FC236}">
                <a16:creationId xmlns:a16="http://schemas.microsoft.com/office/drawing/2014/main" id="{0498D387-AAD8-8D40-B31F-5A88E71CB33E}"/>
              </a:ext>
            </a:extLst>
          </p:cNvPr>
          <p:cNvSpPr/>
          <p:nvPr/>
        </p:nvSpPr>
        <p:spPr bwMode="auto">
          <a:xfrm>
            <a:off x="4038614" y="4267178"/>
            <a:ext cx="2666930" cy="1904950"/>
          </a:xfrm>
          <a:prstGeom prst="rect">
            <a:avLst/>
          </a:prstGeom>
          <a:solidFill>
            <a:srgbClr val="FF0000">
              <a:alpha val="0"/>
            </a:srgbClr>
          </a:solidFill>
          <a:ln w="1619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en-US" sz="4000" b="0" i="0" u="none" strike="noStrike" cap="none" normalizeH="0" baseline="-25000">
              <a:ln>
                <a:noFill/>
              </a:ln>
              <a:solidFill>
                <a:schemeClr val="bg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3875688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064AE261-D7C1-03F0-BBBA-160AA7A16EDE}"/>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13</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B5842AC4-395E-D339-71F9-4437189DEC36}"/>
              </a:ext>
            </a:extLst>
          </p:cNvPr>
          <p:cNvSpPr>
            <a:spLocks noGrp="1" noChangeArrowheads="1"/>
          </p:cNvSpPr>
          <p:nvPr>
            <p:ph type="title" idx="4294967295"/>
          </p:nvPr>
        </p:nvSpPr>
        <p:spPr>
          <a:xfrm>
            <a:off x="0" y="-228504"/>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100" dirty="0"/>
              <a:t>"TASK VIEW" VS. "WORKSPACES" (continued)</a:t>
            </a:r>
          </a:p>
        </p:txBody>
      </p:sp>
      <p:sp>
        <p:nvSpPr>
          <p:cNvPr id="19460" name="Rectangle 2">
            <a:extLst>
              <a:ext uri="{FF2B5EF4-FFF2-40B4-BE49-F238E27FC236}">
                <a16:creationId xmlns:a16="http://schemas.microsoft.com/office/drawing/2014/main" id="{1B331928-4CED-45AB-5094-99D659AEECE0}"/>
              </a:ext>
            </a:extLst>
          </p:cNvPr>
          <p:cNvSpPr>
            <a:spLocks noGrp="1" noChangeArrowheads="1"/>
          </p:cNvSpPr>
          <p:nvPr>
            <p:ph type="body" idx="4294967295"/>
          </p:nvPr>
        </p:nvSpPr>
        <p:spPr>
          <a:xfrm>
            <a:off x="76318" y="457278"/>
            <a:ext cx="8686572" cy="6400632"/>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000" dirty="0"/>
              <a:t>Linux Mint (continued)</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000" dirty="0"/>
              <a:t>      STEP TWO-- Add, remove, and modify 			       "Workspaces" </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000" dirty="0"/>
              <a:t>METHOD 1:</a:t>
            </a:r>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000" dirty="0"/>
              <a:t>Press Ctrl + Alt + Up on the keyboard to open the Workspace overview.                                                                          </a:t>
            </a:r>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000" dirty="0"/>
              <a:t>Click the + symbol on the right side of the screen to add a new workspace.                </a:t>
            </a:r>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000" dirty="0"/>
              <a:t>Add, remove, or modify any existing workspace</a:t>
            </a:r>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000" dirty="0"/>
              <a:t>Press Escape on the keyboard to return to your active desktop.</a:t>
            </a:r>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000" dirty="0"/>
          </a:p>
        </p:txBody>
      </p:sp>
      <p:sp>
        <p:nvSpPr>
          <p:cNvPr id="19461" name="Slide Number Placeholder 1">
            <a:extLst>
              <a:ext uri="{FF2B5EF4-FFF2-40B4-BE49-F238E27FC236}">
                <a16:creationId xmlns:a16="http://schemas.microsoft.com/office/drawing/2014/main" id="{88434727-B5A4-5E2D-8638-7D3A662FA49F}"/>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13</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632877215"/>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064AE261-D7C1-03F0-BBBA-160AA7A16EDE}"/>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14</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B5842AC4-395E-D339-71F9-4437189DEC36}"/>
              </a:ext>
            </a:extLst>
          </p:cNvPr>
          <p:cNvSpPr>
            <a:spLocks noGrp="1" noChangeArrowheads="1"/>
          </p:cNvSpPr>
          <p:nvPr>
            <p:ph type="title" idx="4294967295"/>
          </p:nvPr>
        </p:nvSpPr>
        <p:spPr>
          <a:xfrm>
            <a:off x="0" y="-152392"/>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100" dirty="0"/>
              <a:t>"TASK VIEW" VS. "WORKSPACES" (continued)</a:t>
            </a:r>
          </a:p>
        </p:txBody>
      </p:sp>
      <p:sp>
        <p:nvSpPr>
          <p:cNvPr id="19460" name="Rectangle 2">
            <a:extLst>
              <a:ext uri="{FF2B5EF4-FFF2-40B4-BE49-F238E27FC236}">
                <a16:creationId xmlns:a16="http://schemas.microsoft.com/office/drawing/2014/main" id="{1B331928-4CED-45AB-5094-99D659AEECE0}"/>
              </a:ext>
            </a:extLst>
          </p:cNvPr>
          <p:cNvSpPr>
            <a:spLocks noGrp="1" noChangeArrowheads="1"/>
          </p:cNvSpPr>
          <p:nvPr>
            <p:ph type="body" idx="4294967295"/>
          </p:nvPr>
        </p:nvSpPr>
        <p:spPr>
          <a:xfrm>
            <a:off x="0" y="838268"/>
            <a:ext cx="9220318" cy="5638652"/>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2900" dirty="0"/>
              <a:t>Linux Mint (continued)</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2900" dirty="0"/>
              <a:t>      STEP 2-- Add, remove, and modify 	  	   	      		  "Workspaces" </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2900" dirty="0"/>
              <a:t>METHOD 2:</a:t>
            </a:r>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2900" dirty="0"/>
              <a:t>Use the RIGHT mouse button to click on any of the Workspace rectangles.</a:t>
            </a:r>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2900" dirty="0"/>
              <a:t>Use the LEFT mouse button to select from the pop-up menu</a:t>
            </a:r>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2900" dirty="0"/>
              <a:t>Add, remove, or modify any existing workspace</a:t>
            </a:r>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2900" dirty="0"/>
              <a:t>Press Escape on the keyboard to return to your active desktop.</a:t>
            </a:r>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2900" dirty="0"/>
          </a:p>
        </p:txBody>
      </p:sp>
      <p:sp>
        <p:nvSpPr>
          <p:cNvPr id="19461" name="Slide Number Placeholder 1">
            <a:extLst>
              <a:ext uri="{FF2B5EF4-FFF2-40B4-BE49-F238E27FC236}">
                <a16:creationId xmlns:a16="http://schemas.microsoft.com/office/drawing/2014/main" id="{88434727-B5A4-5E2D-8638-7D3A662FA49F}"/>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14</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4097818413"/>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535D-51FD-0342-C51E-21FBB06208F0}"/>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4B56DF29-770E-3B68-9898-D6F88AE9081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15</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C7476834-1786-01EB-BB77-8BE416B4A364}"/>
              </a:ext>
            </a:extLst>
          </p:cNvPr>
          <p:cNvSpPr>
            <a:spLocks noGrp="1" noChangeArrowheads="1"/>
          </p:cNvSpPr>
          <p:nvPr>
            <p:ph type="title" idx="4294967295"/>
          </p:nvPr>
        </p:nvSpPr>
        <p:spPr>
          <a:xfrm>
            <a:off x="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FILE MANAGEMENT</a:t>
            </a:r>
          </a:p>
        </p:txBody>
      </p:sp>
      <p:sp>
        <p:nvSpPr>
          <p:cNvPr id="19460" name="Rectangle 2">
            <a:extLst>
              <a:ext uri="{FF2B5EF4-FFF2-40B4-BE49-F238E27FC236}">
                <a16:creationId xmlns:a16="http://schemas.microsoft.com/office/drawing/2014/main" id="{0E1C82EC-953F-3F67-0B16-0CAC5101E049}"/>
              </a:ext>
            </a:extLst>
          </p:cNvPr>
          <p:cNvSpPr>
            <a:spLocks noGrp="1" noChangeArrowheads="1"/>
          </p:cNvSpPr>
          <p:nvPr>
            <p:ph type="body" idx="4294967295"/>
          </p:nvPr>
        </p:nvSpPr>
        <p:spPr>
          <a:xfrm>
            <a:off x="0" y="1143060"/>
            <a:ext cx="9144000" cy="5486256"/>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Windows:                                                           </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b="1" dirty="0"/>
              <a:t>Standard privileges:</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Use the LEFT mouse button to click on the File Explorer button in the Taskbar or the Start menu. The File Explorer button looks like a folder.</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OR</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Use the keyboard to press on                  	Windows key + e</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1A061F3D-3E4C-2633-7EA3-1976DC3166D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15</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772118727"/>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535D-51FD-0342-C51E-21FBB06208F0}"/>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4B56DF29-770E-3B68-9898-D6F88AE9081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16</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C7476834-1786-01EB-BB77-8BE416B4A364}"/>
              </a:ext>
            </a:extLst>
          </p:cNvPr>
          <p:cNvSpPr>
            <a:spLocks noGrp="1" noChangeArrowheads="1"/>
          </p:cNvSpPr>
          <p:nvPr>
            <p:ph type="title" idx="4294967295"/>
          </p:nvPr>
        </p:nvSpPr>
        <p:spPr>
          <a:xfrm>
            <a:off x="91269" y="-228590"/>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200" dirty="0"/>
              <a:t>FILE MANAGEMENT (continued)</a:t>
            </a:r>
          </a:p>
        </p:txBody>
      </p:sp>
      <p:sp>
        <p:nvSpPr>
          <p:cNvPr id="19460" name="Rectangle 2">
            <a:extLst>
              <a:ext uri="{FF2B5EF4-FFF2-40B4-BE49-F238E27FC236}">
                <a16:creationId xmlns:a16="http://schemas.microsoft.com/office/drawing/2014/main" id="{0E1C82EC-953F-3F67-0B16-0CAC5101E049}"/>
              </a:ext>
            </a:extLst>
          </p:cNvPr>
          <p:cNvSpPr>
            <a:spLocks noGrp="1" noChangeArrowheads="1"/>
          </p:cNvSpPr>
          <p:nvPr>
            <p:ph type="body" idx="4294967295"/>
          </p:nvPr>
        </p:nvSpPr>
        <p:spPr>
          <a:xfrm>
            <a:off x="0" y="609674"/>
            <a:ext cx="9067682" cy="4876672"/>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2600" dirty="0"/>
              <a:t>Windows (continued):                                                           </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2600" b="1" dirty="0"/>
              <a:t>Administrative privileges:</a:t>
            </a:r>
            <a:r>
              <a:rPr lang="en-US" altLang="en-US" sz="2600" dirty="0"/>
              <a:t>                                   </a:t>
            </a:r>
          </a:p>
          <a:p>
            <a:pPr marL="8001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2600" dirty="0"/>
              <a:t>Use the LEFT mouse button to click on the File Explorer button in the Taskbar or the Start menu or use the keyboard to press                                            "Windows Key" + e</a:t>
            </a:r>
          </a:p>
          <a:p>
            <a:pPr marL="8001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2600" dirty="0"/>
              <a:t>Go to the C: drive.</a:t>
            </a:r>
          </a:p>
          <a:p>
            <a:pPr marL="8001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2600" dirty="0"/>
              <a:t>Scroll or page vertically </a:t>
            </a:r>
            <a:r>
              <a:rPr lang="en-US" altLang="en-US" sz="2600" dirty="0" err="1"/>
              <a:t>downword</a:t>
            </a:r>
            <a:r>
              <a:rPr lang="en-US" altLang="en-US" sz="2600" dirty="0"/>
              <a:t> </a:t>
            </a:r>
          </a:p>
          <a:p>
            <a:pPr marL="8001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2600" dirty="0"/>
              <a:t>Go to the "Windows" folder</a:t>
            </a:r>
          </a:p>
          <a:p>
            <a:pPr marL="8001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2600" dirty="0"/>
              <a:t>Use the RIGHT mouse button to click on explorer.exe                                                                          A pop-up menu will be displayed.</a:t>
            </a:r>
          </a:p>
          <a:p>
            <a:pPr marL="8001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2600" dirty="0"/>
              <a:t>Use the LEFT mouse button to click on                               "Run as administrator"</a:t>
            </a:r>
          </a:p>
          <a:p>
            <a:pPr marL="8001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2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2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2600" dirty="0"/>
          </a:p>
        </p:txBody>
      </p:sp>
      <p:sp>
        <p:nvSpPr>
          <p:cNvPr id="19461" name="Slide Number Placeholder 1">
            <a:extLst>
              <a:ext uri="{FF2B5EF4-FFF2-40B4-BE49-F238E27FC236}">
                <a16:creationId xmlns:a16="http://schemas.microsoft.com/office/drawing/2014/main" id="{1A061F3D-3E4C-2633-7EA3-1976DC3166D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16</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868316920"/>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535D-51FD-0342-C51E-21FBB06208F0}"/>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4B56DF29-770E-3B68-9898-D6F88AE9081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17</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C7476834-1786-01EB-BB77-8BE416B4A364}"/>
              </a:ext>
            </a:extLst>
          </p:cNvPr>
          <p:cNvSpPr>
            <a:spLocks noGrp="1" noChangeArrowheads="1"/>
          </p:cNvSpPr>
          <p:nvPr>
            <p:ph type="title" idx="4294967295"/>
          </p:nvPr>
        </p:nvSpPr>
        <p:spPr>
          <a:xfrm>
            <a:off x="76318" y="73266"/>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FILE MANAGEMENT (continued)</a:t>
            </a:r>
          </a:p>
        </p:txBody>
      </p:sp>
      <p:sp>
        <p:nvSpPr>
          <p:cNvPr id="19460" name="Rectangle 2">
            <a:extLst>
              <a:ext uri="{FF2B5EF4-FFF2-40B4-BE49-F238E27FC236}">
                <a16:creationId xmlns:a16="http://schemas.microsoft.com/office/drawing/2014/main" id="{0E1C82EC-953F-3F67-0B16-0CAC5101E049}"/>
              </a:ext>
            </a:extLst>
          </p:cNvPr>
          <p:cNvSpPr>
            <a:spLocks noGrp="1" noChangeArrowheads="1"/>
          </p:cNvSpPr>
          <p:nvPr>
            <p:ph type="body" idx="4294967295"/>
          </p:nvPr>
        </p:nvSpPr>
        <p:spPr>
          <a:xfrm>
            <a:off x="152516" y="838268"/>
            <a:ext cx="9144000" cy="4876672"/>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Linux Mint:</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b="1" dirty="0"/>
              <a:t>Standard privileges:</a:t>
            </a:r>
            <a:r>
              <a:rPr lang="en-US" altLang="en-US" sz="3600" dirty="0"/>
              <a:t>                                                   </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The file management app in Linux Mint is called "Nemo":	</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Use the LEFT mouse button to click on 	the "Files" button on the "Panel".             	It looks like a folder.                                    OR press the Super Key + e on the 	keyboard</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1A061F3D-3E4C-2633-7EA3-1976DC3166D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17</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50158347"/>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535D-51FD-0342-C51E-21FBB06208F0}"/>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4B56DF29-770E-3B68-9898-D6F88AE9081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18</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C7476834-1786-01EB-BB77-8BE416B4A364}"/>
              </a:ext>
            </a:extLst>
          </p:cNvPr>
          <p:cNvSpPr>
            <a:spLocks noGrp="1" noChangeArrowheads="1"/>
          </p:cNvSpPr>
          <p:nvPr>
            <p:ph type="title" idx="4294967295"/>
          </p:nvPr>
        </p:nvSpPr>
        <p:spPr>
          <a:xfrm>
            <a:off x="76318" y="-76194"/>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FILE MANAGEMENT (continued)</a:t>
            </a:r>
          </a:p>
        </p:txBody>
      </p:sp>
      <p:sp>
        <p:nvSpPr>
          <p:cNvPr id="19460" name="Rectangle 2">
            <a:extLst>
              <a:ext uri="{FF2B5EF4-FFF2-40B4-BE49-F238E27FC236}">
                <a16:creationId xmlns:a16="http://schemas.microsoft.com/office/drawing/2014/main" id="{0E1C82EC-953F-3F67-0B16-0CAC5101E049}"/>
              </a:ext>
            </a:extLst>
          </p:cNvPr>
          <p:cNvSpPr>
            <a:spLocks noGrp="1" noChangeArrowheads="1"/>
          </p:cNvSpPr>
          <p:nvPr>
            <p:ph type="body" idx="4294967295"/>
          </p:nvPr>
        </p:nvSpPr>
        <p:spPr>
          <a:xfrm>
            <a:off x="120" y="685872"/>
            <a:ext cx="9144000" cy="4876672"/>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dirty="0"/>
              <a:t>Linux Mint:</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b="1" dirty="0"/>
              <a:t>Standard privileges (continued):</a:t>
            </a:r>
            <a:r>
              <a:rPr lang="en-US" altLang="en-US" dirty="0"/>
              <a:t>                                                   </a:t>
            </a:r>
          </a:p>
          <a:p>
            <a:pPr marL="8001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dirty="0"/>
              <a:t>If the "Files" button is missing from the Panel:                                                         Use the LEFT mouse button to click on the "LM" "menu" button.</a:t>
            </a:r>
          </a:p>
          <a:p>
            <a:pPr marL="8001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dirty="0"/>
              <a:t>Use the LEFT mouse button to click on "Accessories" in the center column.</a:t>
            </a:r>
          </a:p>
          <a:p>
            <a:pPr marL="8001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dirty="0"/>
              <a:t>Use the RIGHT mouse button to click on "Files" in the right-most column.</a:t>
            </a:r>
          </a:p>
          <a:p>
            <a:pPr marL="8001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dirty="0"/>
              <a:t>Use the LEFT mouse button to click on                  "+  Add to panel"</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dirty="0"/>
          </a:p>
        </p:txBody>
      </p:sp>
      <p:sp>
        <p:nvSpPr>
          <p:cNvPr id="19461" name="Slide Number Placeholder 1">
            <a:extLst>
              <a:ext uri="{FF2B5EF4-FFF2-40B4-BE49-F238E27FC236}">
                <a16:creationId xmlns:a16="http://schemas.microsoft.com/office/drawing/2014/main" id="{1A061F3D-3E4C-2633-7EA3-1976DC3166D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18</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376047401"/>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535D-51FD-0342-C51E-21FBB06208F0}"/>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4B56DF29-770E-3B68-9898-D6F88AE9081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19</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C7476834-1786-01EB-BB77-8BE416B4A364}"/>
              </a:ext>
            </a:extLst>
          </p:cNvPr>
          <p:cNvSpPr>
            <a:spLocks noGrp="1" noChangeArrowheads="1"/>
          </p:cNvSpPr>
          <p:nvPr>
            <p:ph type="title" idx="4294967295"/>
          </p:nvPr>
        </p:nvSpPr>
        <p:spPr>
          <a:xfrm>
            <a:off x="76318" y="73266"/>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FILE MANAGEMENT (continued)</a:t>
            </a:r>
          </a:p>
        </p:txBody>
      </p:sp>
      <p:sp>
        <p:nvSpPr>
          <p:cNvPr id="19460" name="Rectangle 2">
            <a:extLst>
              <a:ext uri="{FF2B5EF4-FFF2-40B4-BE49-F238E27FC236}">
                <a16:creationId xmlns:a16="http://schemas.microsoft.com/office/drawing/2014/main" id="{0E1C82EC-953F-3F67-0B16-0CAC5101E049}"/>
              </a:ext>
            </a:extLst>
          </p:cNvPr>
          <p:cNvSpPr>
            <a:spLocks noGrp="1" noChangeArrowheads="1"/>
          </p:cNvSpPr>
          <p:nvPr>
            <p:ph type="body" idx="4294967295"/>
          </p:nvPr>
        </p:nvSpPr>
        <p:spPr>
          <a:xfrm>
            <a:off x="76318" y="990664"/>
            <a:ext cx="8991364" cy="5257662"/>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Linux Mint (continued):</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b="1" dirty="0"/>
              <a:t>Administrative privileges:</a:t>
            </a:r>
            <a:r>
              <a:rPr lang="en-US" altLang="en-US" sz="3600" dirty="0"/>
              <a:t>                                                   Use the LEFT mouse button to start "Terminal"                                                 Type in                                                           	</a:t>
            </a:r>
            <a:r>
              <a:rPr lang="en-US" altLang="en-US" sz="3600" dirty="0" err="1"/>
              <a:t>sudo</a:t>
            </a:r>
            <a:r>
              <a:rPr lang="en-US" altLang="en-US" sz="3600" dirty="0"/>
              <a:t>  nemo                               Press the Enter key of the keyboard.        Enter in your password for "Linux Mint"       Press the Enter key of the keyboard.</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1A061F3D-3E4C-2633-7EA3-1976DC3166D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19</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57240458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5">
            <a:extLst>
              <a:ext uri="{FF2B5EF4-FFF2-40B4-BE49-F238E27FC236}">
                <a16:creationId xmlns:a16="http://schemas.microsoft.com/office/drawing/2014/main" id="{D77B9ED8-6FF5-4E16-6936-43BA2448A307}"/>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8DCF893C-5351-47C3-A07A-C0C480A27265}" type="slidenum">
              <a:rPr lang="en-US" altLang="en-US" sz="2400" baseline="0">
                <a:latin typeface="Times New Roman" panose="02020603050405020304" pitchFamily="18" charset="0"/>
              </a:rPr>
              <a:pPr eaLnBrk="1" hangingPunct="1">
                <a:spcBef>
                  <a:spcPct val="0"/>
                </a:spcBef>
              </a:pPr>
              <a:t>2</a:t>
            </a:fld>
            <a:endParaRPr lang="en-US" altLang="en-US" sz="2400" baseline="0">
              <a:latin typeface="Times New Roman" panose="02020603050405020304" pitchFamily="18" charset="0"/>
            </a:endParaRPr>
          </a:p>
        </p:txBody>
      </p:sp>
      <p:sp>
        <p:nvSpPr>
          <p:cNvPr id="17411" name="Rectangle 1">
            <a:extLst>
              <a:ext uri="{FF2B5EF4-FFF2-40B4-BE49-F238E27FC236}">
                <a16:creationId xmlns:a16="http://schemas.microsoft.com/office/drawing/2014/main" id="{5F20A271-D8A0-0169-F9B9-1BEF563E9EA3}"/>
              </a:ext>
            </a:extLst>
          </p:cNvPr>
          <p:cNvSpPr>
            <a:spLocks noGrp="1" noChangeArrowheads="1"/>
          </p:cNvSpPr>
          <p:nvPr>
            <p:ph type="title" idx="4294967295"/>
          </p:nvPr>
        </p:nvSpPr>
        <p:spPr>
          <a:xfrm>
            <a:off x="685800" y="609600"/>
            <a:ext cx="7924800" cy="17526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6000" b="1" dirty="0"/>
              <a:t>Web location for this presentation:</a:t>
            </a:r>
          </a:p>
        </p:txBody>
      </p:sp>
      <p:sp>
        <p:nvSpPr>
          <p:cNvPr id="17412" name="Rectangle 2">
            <a:extLst>
              <a:ext uri="{FF2B5EF4-FFF2-40B4-BE49-F238E27FC236}">
                <a16:creationId xmlns:a16="http://schemas.microsoft.com/office/drawing/2014/main" id="{1E071157-5E1B-B36E-3C79-8E05C4BE6C28}"/>
              </a:ext>
            </a:extLst>
          </p:cNvPr>
          <p:cNvSpPr>
            <a:spLocks noGrp="1" noChangeArrowheads="1"/>
          </p:cNvSpPr>
          <p:nvPr>
            <p:ph type="body" idx="4294967295"/>
          </p:nvPr>
        </p:nvSpPr>
        <p:spPr>
          <a:xfrm>
            <a:off x="0" y="2667000"/>
            <a:ext cx="9144000" cy="3657600"/>
          </a:xfrm>
        </p:spPr>
        <p:txBody>
          <a:bodyPr/>
          <a:lstStyle/>
          <a:p>
            <a:pPr marL="0" indent="0" algn="ctr"/>
            <a:r>
              <a:rPr lang="en-US" altLang="en-US" sz="6200" dirty="0">
                <a:solidFill>
                  <a:srgbClr val="FF0000"/>
                </a:solidFill>
              </a:rPr>
              <a:t>http://aztcs.apcug.org</a:t>
            </a:r>
          </a:p>
          <a:p>
            <a:pPr marL="0" indent="0" algn="ctr"/>
            <a:r>
              <a:rPr lang="en-US" altLang="en-US" sz="4800" dirty="0"/>
              <a:t>Then click on "</a:t>
            </a:r>
            <a:r>
              <a:rPr lang="en-US" altLang="en-US" sz="4800" dirty="0">
                <a:solidFill>
                  <a:srgbClr val="FF0000"/>
                </a:solidFill>
              </a:rPr>
              <a:t>Meeting Notes"</a:t>
            </a:r>
          </a:p>
          <a:p>
            <a:pPr marL="0" indent="0" algn="ctr"/>
            <a:r>
              <a:rPr lang="en-US" altLang="en-US" sz="4800" dirty="0"/>
              <a:t>email:  fchao2@yahoo.com</a:t>
            </a:r>
          </a:p>
        </p:txBody>
      </p:sp>
      <p:sp>
        <p:nvSpPr>
          <p:cNvPr id="17413" name="Slide Number Placeholder 1">
            <a:extLst>
              <a:ext uri="{FF2B5EF4-FFF2-40B4-BE49-F238E27FC236}">
                <a16:creationId xmlns:a16="http://schemas.microsoft.com/office/drawing/2014/main" id="{5D713DEC-A7E7-C2D8-2BA1-883E860CC856}"/>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9669AC4F-DAFB-464B-B1F7-51108AF21CED}" type="slidenum">
              <a:rPr lang="en-US" altLang="en-US" sz="2400" baseline="0" smtClean="0">
                <a:solidFill>
                  <a:srgbClr val="000000"/>
                </a:solidFill>
                <a:latin typeface="Times New Roman" panose="02020603050405020304" pitchFamily="18" charset="0"/>
              </a:rPr>
              <a:pPr/>
              <a:t>2</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535D-51FD-0342-C51E-21FBB06208F0}"/>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4B56DF29-770E-3B68-9898-D6F88AE9081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20</a:t>
            </a:fld>
            <a:endParaRPr lang="en-US" altLang="en-US" sz="2400" baseline="0">
              <a:latin typeface="Times New Roman" panose="02020603050405020304" pitchFamily="18" charset="0"/>
            </a:endParaRPr>
          </a:p>
        </p:txBody>
      </p:sp>
      <p:sp>
        <p:nvSpPr>
          <p:cNvPr id="19461" name="Slide Number Placeholder 1">
            <a:extLst>
              <a:ext uri="{FF2B5EF4-FFF2-40B4-BE49-F238E27FC236}">
                <a16:creationId xmlns:a16="http://schemas.microsoft.com/office/drawing/2014/main" id="{1A061F3D-3E4C-2633-7EA3-1976DC3166D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20</a:t>
            </a:fld>
            <a:endParaRPr lang="en-US" altLang="en-US" sz="2400" baseline="0">
              <a:solidFill>
                <a:srgbClr val="000000"/>
              </a:solidFill>
              <a:latin typeface="Times New Roman" panose="02020603050405020304" pitchFamily="18" charset="0"/>
            </a:endParaRPr>
          </a:p>
        </p:txBody>
      </p:sp>
      <p:pic>
        <p:nvPicPr>
          <p:cNvPr id="3" name="Picture 2">
            <a:extLst>
              <a:ext uri="{FF2B5EF4-FFF2-40B4-BE49-F238E27FC236}">
                <a16:creationId xmlns:a16="http://schemas.microsoft.com/office/drawing/2014/main" id="{3B723B05-AD53-A8C3-8CA4-539228C207D3}"/>
              </a:ext>
            </a:extLst>
          </p:cNvPr>
          <p:cNvPicPr>
            <a:picLocks noChangeAspect="1"/>
          </p:cNvPicPr>
          <p:nvPr/>
        </p:nvPicPr>
        <p:blipFill>
          <a:blip r:embed="rId2"/>
          <a:stretch>
            <a:fillRect/>
          </a:stretch>
        </p:blipFill>
        <p:spPr>
          <a:xfrm>
            <a:off x="300048" y="1600248"/>
            <a:ext cx="8462841" cy="3773752"/>
          </a:xfrm>
          <a:prstGeom prst="rect">
            <a:avLst/>
          </a:prstGeom>
        </p:spPr>
      </p:pic>
      <p:sp>
        <p:nvSpPr>
          <p:cNvPr id="2" name="Rectangle 1">
            <a:extLst>
              <a:ext uri="{FF2B5EF4-FFF2-40B4-BE49-F238E27FC236}">
                <a16:creationId xmlns:a16="http://schemas.microsoft.com/office/drawing/2014/main" id="{2CECF6B8-0D9B-0562-CC7E-993C6B3165D4}"/>
              </a:ext>
            </a:extLst>
          </p:cNvPr>
          <p:cNvSpPr txBox="1">
            <a:spLocks noChangeArrowheads="1"/>
          </p:cNvSpPr>
          <p:nvPr/>
        </p:nvSpPr>
        <p:spPr bwMode="auto">
          <a:xfrm>
            <a:off x="76318" y="73266"/>
            <a:ext cx="9144000" cy="10668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algn="ctr" defTabSz="457200" rtl="0" eaLnBrk="0" fontAlgn="base" hangingPunct="0">
              <a:spcBef>
                <a:spcPct val="0"/>
              </a:spcBef>
              <a:spcAft>
                <a:spcPct val="0"/>
              </a:spcAft>
              <a:buSzPct val="100000"/>
              <a:buFont typeface="Times New Roman" panose="02020603050405020304" pitchFamily="18" charset="0"/>
              <a:defRPr sz="4400" kern="1200">
                <a:solidFill>
                  <a:srgbClr val="000000"/>
                </a:solidFill>
                <a:latin typeface="+mj-lt"/>
                <a:ea typeface="+mj-ea"/>
                <a:cs typeface="+mj-cs"/>
              </a:defRPr>
            </a:lvl1pPr>
            <a:lvl2pPr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2pPr>
            <a:lvl3pPr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3pPr>
            <a:lvl4pPr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4pPr>
            <a:lvl5pPr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5pPr>
            <a:lvl6pPr marL="457200"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6pPr>
            <a:lvl7pPr marL="914400"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7pPr>
            <a:lvl8pPr marL="1371600"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8pPr>
            <a:lvl9pPr marL="1828800"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9p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baseline="0" dirty="0"/>
              <a:t>KEYBOARD COMBINATIONS</a:t>
            </a:r>
          </a:p>
        </p:txBody>
      </p:sp>
    </p:spTree>
    <p:extLst>
      <p:ext uri="{BB962C8B-B14F-4D97-AF65-F5344CB8AC3E}">
        <p14:creationId xmlns:p14="http://schemas.microsoft.com/office/powerpoint/2010/main" val="1232551801"/>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535D-51FD-0342-C51E-21FBB06208F0}"/>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4B56DF29-770E-3B68-9898-D6F88AE9081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21</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C7476834-1786-01EB-BB77-8BE416B4A364}"/>
              </a:ext>
            </a:extLst>
          </p:cNvPr>
          <p:cNvSpPr>
            <a:spLocks noGrp="1" noChangeArrowheads="1"/>
          </p:cNvSpPr>
          <p:nvPr>
            <p:ph type="title" idx="4294967295"/>
          </p:nvPr>
        </p:nvSpPr>
        <p:spPr>
          <a:xfrm>
            <a:off x="76318" y="73266"/>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FILE EXTENSIONS</a:t>
            </a:r>
          </a:p>
        </p:txBody>
      </p:sp>
      <p:sp>
        <p:nvSpPr>
          <p:cNvPr id="19460" name="Rectangle 2">
            <a:extLst>
              <a:ext uri="{FF2B5EF4-FFF2-40B4-BE49-F238E27FC236}">
                <a16:creationId xmlns:a16="http://schemas.microsoft.com/office/drawing/2014/main" id="{0E1C82EC-953F-3F67-0B16-0CAC5101E049}"/>
              </a:ext>
            </a:extLst>
          </p:cNvPr>
          <p:cNvSpPr>
            <a:spLocks noGrp="1" noChangeArrowheads="1"/>
          </p:cNvSpPr>
          <p:nvPr>
            <p:ph type="body" idx="4294967295"/>
          </p:nvPr>
        </p:nvSpPr>
        <p:spPr>
          <a:xfrm>
            <a:off x="76318" y="685872"/>
            <a:ext cx="9144000" cy="5943444"/>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Windows:</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The "File Explorer" app in Windows.. defaults to hiding file extensions. This default configuration is often confusing so we recommend removing the checkmark in the View tab of "File Explorer Options"</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Linux Mint:                                                     </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The Nemo "Files" app in Linux Mint does not hide file extensions</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1A061F3D-3E4C-2633-7EA3-1976DC3166D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21</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378833930"/>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3B35F-6E20-3046-2D9F-EFF2F1BAF432}"/>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CD8DCCD0-3236-25E4-D9FC-C6958CEC2D2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22</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2935712B-8E3A-4A91-2B77-750D5F53B457}"/>
              </a:ext>
            </a:extLst>
          </p:cNvPr>
          <p:cNvSpPr>
            <a:spLocks noGrp="1" noChangeArrowheads="1"/>
          </p:cNvSpPr>
          <p:nvPr>
            <p:ph type="title" idx="4294967295"/>
          </p:nvPr>
        </p:nvSpPr>
        <p:spPr>
          <a:xfrm>
            <a:off x="0" y="-152306"/>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FILE FORMAT IDENTIFICATION</a:t>
            </a:r>
          </a:p>
        </p:txBody>
      </p:sp>
      <p:sp>
        <p:nvSpPr>
          <p:cNvPr id="19460" name="Rectangle 2">
            <a:extLst>
              <a:ext uri="{FF2B5EF4-FFF2-40B4-BE49-F238E27FC236}">
                <a16:creationId xmlns:a16="http://schemas.microsoft.com/office/drawing/2014/main" id="{77215EF3-7E3F-AA47-E4F4-AA8E4F71F5A1}"/>
              </a:ext>
            </a:extLst>
          </p:cNvPr>
          <p:cNvSpPr>
            <a:spLocks noGrp="1" noChangeArrowheads="1"/>
          </p:cNvSpPr>
          <p:nvPr>
            <p:ph type="body" idx="4294967295"/>
          </p:nvPr>
        </p:nvSpPr>
        <p:spPr>
          <a:xfrm>
            <a:off x="22307" y="1066863"/>
            <a:ext cx="9144000" cy="5257661"/>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Windows:                                                                                    	File formats are identified by the 3 or 4 	digit file extension of a file name.</a:t>
            </a:r>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7059F76F-2928-85FC-9662-6F4891686CC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22</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357759759"/>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3B35F-6E20-3046-2D9F-EFF2F1BAF432}"/>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CD8DCCD0-3236-25E4-D9FC-C6958CEC2D2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23</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2935712B-8E3A-4A91-2B77-750D5F53B457}"/>
              </a:ext>
            </a:extLst>
          </p:cNvPr>
          <p:cNvSpPr>
            <a:spLocks noGrp="1" noChangeArrowheads="1"/>
          </p:cNvSpPr>
          <p:nvPr>
            <p:ph type="title" idx="4294967295"/>
          </p:nvPr>
        </p:nvSpPr>
        <p:spPr>
          <a:xfrm>
            <a:off x="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FILE FORMAT IDENTIFICATION (continued)</a:t>
            </a:r>
          </a:p>
        </p:txBody>
      </p:sp>
      <p:sp>
        <p:nvSpPr>
          <p:cNvPr id="19460" name="Rectangle 2">
            <a:extLst>
              <a:ext uri="{FF2B5EF4-FFF2-40B4-BE49-F238E27FC236}">
                <a16:creationId xmlns:a16="http://schemas.microsoft.com/office/drawing/2014/main" id="{77215EF3-7E3F-AA47-E4F4-AA8E4F71F5A1}"/>
              </a:ext>
            </a:extLst>
          </p:cNvPr>
          <p:cNvSpPr>
            <a:spLocks noGrp="1" noChangeArrowheads="1"/>
          </p:cNvSpPr>
          <p:nvPr>
            <p:ph type="body" idx="4294967295"/>
          </p:nvPr>
        </p:nvSpPr>
        <p:spPr>
          <a:xfrm>
            <a:off x="22307" y="1066863"/>
            <a:ext cx="9144000" cy="5257661"/>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Windows (continued):</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To identify a file that does not have a file extension or a file that has the incorrect file extension, please see</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hlinkClick r:id="rId2"/>
              </a:rPr>
              <a:t>https://tecnobits.com/en/discover-file-format-without-extension/</a:t>
            </a:r>
            <a:r>
              <a:rPr lang="en-US" altLang="en-US" sz="3600" dirty="0"/>
              <a:t>                              and</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hlinkClick r:id="rId3"/>
              </a:rPr>
              <a:t>https://www.thewindowsclub.com/open-unknown-file-type-windows</a:t>
            </a: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7059F76F-2928-85FC-9662-6F4891686CC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23</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771466080"/>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3B35F-6E20-3046-2D9F-EFF2F1BAF432}"/>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CD8DCCD0-3236-25E4-D9FC-C6958CEC2D2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24</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2935712B-8E3A-4A91-2B77-750D5F53B457}"/>
              </a:ext>
            </a:extLst>
          </p:cNvPr>
          <p:cNvSpPr>
            <a:spLocks noGrp="1" noChangeArrowheads="1"/>
          </p:cNvSpPr>
          <p:nvPr>
            <p:ph type="title" idx="4294967295"/>
          </p:nvPr>
        </p:nvSpPr>
        <p:spPr>
          <a:xfrm>
            <a:off x="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FILE FORMAT IDENTIFICATION (continued)</a:t>
            </a:r>
          </a:p>
        </p:txBody>
      </p:sp>
      <p:sp>
        <p:nvSpPr>
          <p:cNvPr id="19460" name="Rectangle 2">
            <a:extLst>
              <a:ext uri="{FF2B5EF4-FFF2-40B4-BE49-F238E27FC236}">
                <a16:creationId xmlns:a16="http://schemas.microsoft.com/office/drawing/2014/main" id="{77215EF3-7E3F-AA47-E4F4-AA8E4F71F5A1}"/>
              </a:ext>
            </a:extLst>
          </p:cNvPr>
          <p:cNvSpPr>
            <a:spLocks noGrp="1" noChangeArrowheads="1"/>
          </p:cNvSpPr>
          <p:nvPr>
            <p:ph type="body" idx="4294967295"/>
          </p:nvPr>
        </p:nvSpPr>
        <p:spPr>
          <a:xfrm>
            <a:off x="22307" y="1219258"/>
            <a:ext cx="9144000" cy="5257661"/>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Linux Mint:</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File formats are identified by both the 3 or 4 digit file extension AND the first few binary characters at the start of a file. The binary metadata at the start of a file is called a "header".</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7059F76F-2928-85FC-9662-6F4891686CC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24</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813040733"/>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3B35F-6E20-3046-2D9F-EFF2F1BAF432}"/>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CD8DCCD0-3236-25E4-D9FC-C6958CEC2D2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25</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2935712B-8E3A-4A91-2B77-750D5F53B457}"/>
              </a:ext>
            </a:extLst>
          </p:cNvPr>
          <p:cNvSpPr>
            <a:spLocks noGrp="1" noChangeArrowheads="1"/>
          </p:cNvSpPr>
          <p:nvPr>
            <p:ph type="title" idx="4294967295"/>
          </p:nvPr>
        </p:nvSpPr>
        <p:spPr>
          <a:xfrm>
            <a:off x="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FILE FORMAT IDENTIFICATION (continued)</a:t>
            </a:r>
          </a:p>
        </p:txBody>
      </p:sp>
      <p:sp>
        <p:nvSpPr>
          <p:cNvPr id="19460" name="Rectangle 2">
            <a:extLst>
              <a:ext uri="{FF2B5EF4-FFF2-40B4-BE49-F238E27FC236}">
                <a16:creationId xmlns:a16="http://schemas.microsoft.com/office/drawing/2014/main" id="{77215EF3-7E3F-AA47-E4F4-AA8E4F71F5A1}"/>
              </a:ext>
            </a:extLst>
          </p:cNvPr>
          <p:cNvSpPr>
            <a:spLocks noGrp="1" noChangeArrowheads="1"/>
          </p:cNvSpPr>
          <p:nvPr>
            <p:ph type="body" idx="4294967295"/>
          </p:nvPr>
        </p:nvSpPr>
        <p:spPr>
          <a:xfrm>
            <a:off x="22307" y="1219258"/>
            <a:ext cx="9144000" cy="5257661"/>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Linux Mint (continued):                                    To identify the format of a file that either has no file extension or an incorrect fie extension, see</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hlinkClick r:id="rId2"/>
              </a:rPr>
              <a:t>https://linuxvox.com/blog/check-filetype-linux/#using-file-extensions</a:t>
            </a: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for information on using the "file" command and the "</a:t>
            </a:r>
            <a:r>
              <a:rPr lang="en-US" altLang="en-US" sz="3600" dirty="0" err="1"/>
              <a:t>xxd</a:t>
            </a:r>
            <a:r>
              <a:rPr lang="en-US" altLang="en-US" sz="3600" dirty="0"/>
              <a:t>" command to identify file formats in Linux Mint.</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7059F76F-2928-85FC-9662-6F4891686CC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25</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045737552"/>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535D-51FD-0342-C51E-21FBB06208F0}"/>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4B56DF29-770E-3B68-9898-D6F88AE9081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26</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C7476834-1786-01EB-BB77-8BE416B4A364}"/>
              </a:ext>
            </a:extLst>
          </p:cNvPr>
          <p:cNvSpPr>
            <a:spLocks noGrp="1" noChangeArrowheads="1"/>
          </p:cNvSpPr>
          <p:nvPr>
            <p:ph type="title" idx="4294967295"/>
          </p:nvPr>
        </p:nvSpPr>
        <p:spPr>
          <a:xfrm>
            <a:off x="76318" y="73266"/>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DEVICE MANAGER</a:t>
            </a:r>
          </a:p>
        </p:txBody>
      </p:sp>
      <p:sp>
        <p:nvSpPr>
          <p:cNvPr id="19460" name="Rectangle 2">
            <a:extLst>
              <a:ext uri="{FF2B5EF4-FFF2-40B4-BE49-F238E27FC236}">
                <a16:creationId xmlns:a16="http://schemas.microsoft.com/office/drawing/2014/main" id="{0E1C82EC-953F-3F67-0B16-0CAC5101E049}"/>
              </a:ext>
            </a:extLst>
          </p:cNvPr>
          <p:cNvSpPr>
            <a:spLocks noGrp="1" noChangeArrowheads="1"/>
          </p:cNvSpPr>
          <p:nvPr>
            <p:ph type="body" idx="4294967295"/>
          </p:nvPr>
        </p:nvSpPr>
        <p:spPr>
          <a:xfrm>
            <a:off x="76318" y="838268"/>
            <a:ext cx="9144000" cy="4876672"/>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WINDOWS:</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Use the RIGHT mouse button to click on the Start button.</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Use the LEFT mouse button to click on "Device Manager"</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Or type "control" in the Run box and then go to "Network Connections" or "Sound" to look for the pertinent devices.</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1A061F3D-3E4C-2633-7EA3-1976DC3166D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26</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863731236"/>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535D-51FD-0342-C51E-21FBB06208F0}"/>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4B56DF29-770E-3B68-9898-D6F88AE9081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27</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C7476834-1786-01EB-BB77-8BE416B4A364}"/>
              </a:ext>
            </a:extLst>
          </p:cNvPr>
          <p:cNvSpPr>
            <a:spLocks noGrp="1" noChangeArrowheads="1"/>
          </p:cNvSpPr>
          <p:nvPr>
            <p:ph type="title" idx="4294967295"/>
          </p:nvPr>
        </p:nvSpPr>
        <p:spPr>
          <a:xfrm>
            <a:off x="76318" y="73266"/>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DEVICE MANAGER (continued)</a:t>
            </a:r>
          </a:p>
        </p:txBody>
      </p:sp>
      <p:sp>
        <p:nvSpPr>
          <p:cNvPr id="19460" name="Rectangle 2">
            <a:extLst>
              <a:ext uri="{FF2B5EF4-FFF2-40B4-BE49-F238E27FC236}">
                <a16:creationId xmlns:a16="http://schemas.microsoft.com/office/drawing/2014/main" id="{0E1C82EC-953F-3F67-0B16-0CAC5101E049}"/>
              </a:ext>
            </a:extLst>
          </p:cNvPr>
          <p:cNvSpPr>
            <a:spLocks noGrp="1" noChangeArrowheads="1"/>
          </p:cNvSpPr>
          <p:nvPr>
            <p:ph type="body" idx="4294967295"/>
          </p:nvPr>
        </p:nvSpPr>
        <p:spPr>
          <a:xfrm>
            <a:off x="76318" y="838268"/>
            <a:ext cx="9144000" cy="4876672"/>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Linux Mint:</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err="1"/>
              <a:t>lsusb</a:t>
            </a:r>
            <a:r>
              <a:rPr lang="en-US" altLang="en-US" sz="3600" dirty="0"/>
              <a:t> in Terminal</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err="1"/>
              <a:t>lspci</a:t>
            </a:r>
            <a:r>
              <a:rPr lang="en-US" altLang="en-US" sz="3600" dirty="0"/>
              <a:t> in Terminal</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or go the "Sound" or "Network Connections" in "Settings" or in the "Notification Area" to look for the pertinent device</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1A061F3D-3E4C-2633-7EA3-1976DC3166D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27</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492893347"/>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535D-51FD-0342-C51E-21FBB06208F0}"/>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4B56DF29-770E-3B68-9898-D6F88AE9081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28</a:t>
            </a:fld>
            <a:endParaRPr lang="en-US" altLang="en-US" sz="2400" baseline="0">
              <a:latin typeface="Times New Roman" panose="02020603050405020304" pitchFamily="18" charset="0"/>
            </a:endParaRPr>
          </a:p>
        </p:txBody>
      </p:sp>
      <p:sp>
        <p:nvSpPr>
          <p:cNvPr id="19461" name="Slide Number Placeholder 1">
            <a:extLst>
              <a:ext uri="{FF2B5EF4-FFF2-40B4-BE49-F238E27FC236}">
                <a16:creationId xmlns:a16="http://schemas.microsoft.com/office/drawing/2014/main" id="{1A061F3D-3E4C-2633-7EA3-1976DC3166D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28</a:t>
            </a:fld>
            <a:endParaRPr lang="en-US" altLang="en-US" sz="2400" baseline="0">
              <a:solidFill>
                <a:srgbClr val="000000"/>
              </a:solidFill>
              <a:latin typeface="Times New Roman" panose="02020603050405020304" pitchFamily="18" charset="0"/>
            </a:endParaRPr>
          </a:p>
        </p:txBody>
      </p:sp>
      <p:pic>
        <p:nvPicPr>
          <p:cNvPr id="3" name="Picture 2">
            <a:extLst>
              <a:ext uri="{FF2B5EF4-FFF2-40B4-BE49-F238E27FC236}">
                <a16:creationId xmlns:a16="http://schemas.microsoft.com/office/drawing/2014/main" id="{CCE9E53C-E74D-7A77-1D83-C68769DAFC48}"/>
              </a:ext>
            </a:extLst>
          </p:cNvPr>
          <p:cNvPicPr>
            <a:picLocks noChangeAspect="1"/>
          </p:cNvPicPr>
          <p:nvPr/>
        </p:nvPicPr>
        <p:blipFill>
          <a:blip r:embed="rId2"/>
          <a:stretch>
            <a:fillRect/>
          </a:stretch>
        </p:blipFill>
        <p:spPr>
          <a:xfrm>
            <a:off x="304912" y="1905040"/>
            <a:ext cx="8634866" cy="2895524"/>
          </a:xfrm>
          <a:prstGeom prst="rect">
            <a:avLst/>
          </a:prstGeom>
        </p:spPr>
      </p:pic>
    </p:spTree>
    <p:extLst>
      <p:ext uri="{BB962C8B-B14F-4D97-AF65-F5344CB8AC3E}">
        <p14:creationId xmlns:p14="http://schemas.microsoft.com/office/powerpoint/2010/main" val="3178166002"/>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535D-51FD-0342-C51E-21FBB06208F0}"/>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4B56DF29-770E-3B68-9898-D6F88AE9081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29</a:t>
            </a:fld>
            <a:endParaRPr lang="en-US" altLang="en-US" sz="2400" baseline="0">
              <a:latin typeface="Times New Roman" panose="02020603050405020304" pitchFamily="18" charset="0"/>
            </a:endParaRPr>
          </a:p>
        </p:txBody>
      </p:sp>
      <p:sp>
        <p:nvSpPr>
          <p:cNvPr id="19461" name="Slide Number Placeholder 1">
            <a:extLst>
              <a:ext uri="{FF2B5EF4-FFF2-40B4-BE49-F238E27FC236}">
                <a16:creationId xmlns:a16="http://schemas.microsoft.com/office/drawing/2014/main" id="{1A061F3D-3E4C-2633-7EA3-1976DC3166D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29</a:t>
            </a:fld>
            <a:endParaRPr lang="en-US" altLang="en-US" sz="2400" baseline="0">
              <a:solidFill>
                <a:srgbClr val="000000"/>
              </a:solidFill>
              <a:latin typeface="Times New Roman" panose="02020603050405020304" pitchFamily="18" charset="0"/>
            </a:endParaRPr>
          </a:p>
        </p:txBody>
      </p:sp>
      <p:pic>
        <p:nvPicPr>
          <p:cNvPr id="4" name="Picture 3">
            <a:extLst>
              <a:ext uri="{FF2B5EF4-FFF2-40B4-BE49-F238E27FC236}">
                <a16:creationId xmlns:a16="http://schemas.microsoft.com/office/drawing/2014/main" id="{FD93B755-DEF9-6109-5683-329992097638}"/>
              </a:ext>
            </a:extLst>
          </p:cNvPr>
          <p:cNvPicPr>
            <a:picLocks noChangeAspect="1"/>
          </p:cNvPicPr>
          <p:nvPr/>
        </p:nvPicPr>
        <p:blipFill>
          <a:blip r:embed="rId2"/>
          <a:srcRect l="54" t="13750" r="-54" b="53750"/>
          <a:stretch>
            <a:fillRect/>
          </a:stretch>
        </p:blipFill>
        <p:spPr>
          <a:xfrm>
            <a:off x="455779" y="2834640"/>
            <a:ext cx="8232442" cy="1188720"/>
          </a:xfrm>
          <a:prstGeom prst="rect">
            <a:avLst/>
          </a:prstGeom>
        </p:spPr>
      </p:pic>
    </p:spTree>
    <p:extLst>
      <p:ext uri="{BB962C8B-B14F-4D97-AF65-F5344CB8AC3E}">
        <p14:creationId xmlns:p14="http://schemas.microsoft.com/office/powerpoint/2010/main" val="1685531991"/>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18434" name="Slide Number Placeholder 5">
            <a:extLst>
              <a:ext uri="{FF2B5EF4-FFF2-40B4-BE49-F238E27FC236}">
                <a16:creationId xmlns:a16="http://schemas.microsoft.com/office/drawing/2014/main" id="{687E7580-BC2A-F3DF-1BF1-E4526AE2CD8A}"/>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E045AC0-2BA7-4142-8AE7-1022E39D38A2}" type="slidenum">
              <a:rPr lang="en-US" altLang="en-US" sz="2400" baseline="0">
                <a:latin typeface="Times New Roman" panose="02020603050405020304" pitchFamily="18" charset="0"/>
              </a:rPr>
              <a:pPr eaLnBrk="1" hangingPunct="1">
                <a:spcBef>
                  <a:spcPct val="0"/>
                </a:spcBef>
              </a:pPr>
              <a:t>3</a:t>
            </a:fld>
            <a:endParaRPr lang="en-US" altLang="en-US" sz="2400" baseline="0">
              <a:latin typeface="Times New Roman" panose="02020603050405020304" pitchFamily="18" charset="0"/>
            </a:endParaRPr>
          </a:p>
        </p:txBody>
      </p:sp>
      <p:sp>
        <p:nvSpPr>
          <p:cNvPr id="18435" name="Rectangle 1">
            <a:extLst>
              <a:ext uri="{FF2B5EF4-FFF2-40B4-BE49-F238E27FC236}">
                <a16:creationId xmlns:a16="http://schemas.microsoft.com/office/drawing/2014/main" id="{D627EE16-9050-E07A-658B-3C33948FCE30}"/>
              </a:ext>
            </a:extLst>
          </p:cNvPr>
          <p:cNvSpPr>
            <a:spLocks noGrp="1" noChangeArrowheads="1"/>
          </p:cNvSpPr>
          <p:nvPr>
            <p:ph type="title" idx="4294967295"/>
          </p:nvPr>
        </p:nvSpPr>
        <p:spPr>
          <a:xfrm>
            <a:off x="0" y="152468"/>
            <a:ext cx="9144000" cy="6858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800" dirty="0"/>
              <a:t>TOPICS</a:t>
            </a:r>
          </a:p>
        </p:txBody>
      </p:sp>
      <p:sp>
        <p:nvSpPr>
          <p:cNvPr id="18436" name="Rectangle 2">
            <a:extLst>
              <a:ext uri="{FF2B5EF4-FFF2-40B4-BE49-F238E27FC236}">
                <a16:creationId xmlns:a16="http://schemas.microsoft.com/office/drawing/2014/main" id="{E26230FF-911D-1327-B56E-938F270E5D23}"/>
              </a:ext>
            </a:extLst>
          </p:cNvPr>
          <p:cNvSpPr>
            <a:spLocks noGrp="1" noChangeArrowheads="1"/>
          </p:cNvSpPr>
          <p:nvPr>
            <p:ph type="body" idx="4294967295"/>
          </p:nvPr>
        </p:nvSpPr>
        <p:spPr>
          <a:xfrm>
            <a:off x="0" y="765081"/>
            <a:ext cx="9144000" cy="5788037"/>
          </a:xfrm>
        </p:spPr>
        <p:txBody>
          <a:bodyPr/>
          <a:lstStyle/>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Taskbar versus Panel</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Applications Menu</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"Task View" versus "Workspaces 	Switcher"</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File Management</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Keyboard Combinations</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File Extensions</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File Format Identification</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Device Manager</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8437" name="Slide Number Placeholder 1">
            <a:extLst>
              <a:ext uri="{FF2B5EF4-FFF2-40B4-BE49-F238E27FC236}">
                <a16:creationId xmlns:a16="http://schemas.microsoft.com/office/drawing/2014/main" id="{9BFA3523-46B6-E6F7-4200-1A4E16EB512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640158F6-1FBD-4384-9FB4-D25F4AD911D2}" type="slidenum">
              <a:rPr lang="en-US" altLang="en-US" sz="2400" baseline="0" smtClean="0">
                <a:solidFill>
                  <a:srgbClr val="000000"/>
                </a:solidFill>
                <a:latin typeface="Times New Roman" panose="02020603050405020304" pitchFamily="18" charset="0"/>
              </a:rPr>
              <a:pPr/>
              <a:t>3</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535D-51FD-0342-C51E-21FBB06208F0}"/>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4B56DF29-770E-3B68-9898-D6F88AE9081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30</a:t>
            </a:fld>
            <a:endParaRPr lang="en-US" altLang="en-US" sz="2400" baseline="0">
              <a:latin typeface="Times New Roman" panose="02020603050405020304" pitchFamily="18" charset="0"/>
            </a:endParaRPr>
          </a:p>
        </p:txBody>
      </p:sp>
      <p:sp>
        <p:nvSpPr>
          <p:cNvPr id="19461" name="Slide Number Placeholder 1">
            <a:extLst>
              <a:ext uri="{FF2B5EF4-FFF2-40B4-BE49-F238E27FC236}">
                <a16:creationId xmlns:a16="http://schemas.microsoft.com/office/drawing/2014/main" id="{1A061F3D-3E4C-2633-7EA3-1976DC3166D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30</a:t>
            </a:fld>
            <a:endParaRPr lang="en-US" altLang="en-US" sz="2400" baseline="0">
              <a:solidFill>
                <a:srgbClr val="000000"/>
              </a:solidFill>
              <a:latin typeface="Times New Roman" panose="02020603050405020304" pitchFamily="18" charset="0"/>
            </a:endParaRPr>
          </a:p>
        </p:txBody>
      </p:sp>
      <p:pic>
        <p:nvPicPr>
          <p:cNvPr id="3" name="Picture 2">
            <a:extLst>
              <a:ext uri="{FF2B5EF4-FFF2-40B4-BE49-F238E27FC236}">
                <a16:creationId xmlns:a16="http://schemas.microsoft.com/office/drawing/2014/main" id="{4E64811B-21AD-1AA8-23BF-9081A71F07FC}"/>
              </a:ext>
            </a:extLst>
          </p:cNvPr>
          <p:cNvPicPr>
            <a:picLocks noChangeAspect="1"/>
          </p:cNvPicPr>
          <p:nvPr/>
        </p:nvPicPr>
        <p:blipFill>
          <a:blip r:embed="rId2"/>
          <a:stretch>
            <a:fillRect/>
          </a:stretch>
        </p:blipFill>
        <p:spPr>
          <a:xfrm>
            <a:off x="685902" y="512545"/>
            <a:ext cx="7238810" cy="5511961"/>
          </a:xfrm>
          <a:prstGeom prst="rect">
            <a:avLst/>
          </a:prstGeom>
        </p:spPr>
      </p:pic>
    </p:spTree>
    <p:extLst>
      <p:ext uri="{BB962C8B-B14F-4D97-AF65-F5344CB8AC3E}">
        <p14:creationId xmlns:p14="http://schemas.microsoft.com/office/powerpoint/2010/main" val="1535874621"/>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535D-51FD-0342-C51E-21FBB06208F0}"/>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4B56DF29-770E-3B68-9898-D6F88AE9081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31</a:t>
            </a:fld>
            <a:endParaRPr lang="en-US" altLang="en-US" sz="2400" baseline="0">
              <a:latin typeface="Times New Roman" panose="02020603050405020304" pitchFamily="18" charset="0"/>
            </a:endParaRPr>
          </a:p>
        </p:txBody>
      </p:sp>
      <p:sp>
        <p:nvSpPr>
          <p:cNvPr id="19461" name="Slide Number Placeholder 1">
            <a:extLst>
              <a:ext uri="{FF2B5EF4-FFF2-40B4-BE49-F238E27FC236}">
                <a16:creationId xmlns:a16="http://schemas.microsoft.com/office/drawing/2014/main" id="{1A061F3D-3E4C-2633-7EA3-1976DC3166D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31</a:t>
            </a:fld>
            <a:endParaRPr lang="en-US" altLang="en-US" sz="2400" baseline="0">
              <a:solidFill>
                <a:srgbClr val="000000"/>
              </a:solidFill>
              <a:latin typeface="Times New Roman" panose="02020603050405020304" pitchFamily="18" charset="0"/>
            </a:endParaRPr>
          </a:p>
        </p:txBody>
      </p:sp>
      <p:pic>
        <p:nvPicPr>
          <p:cNvPr id="3" name="Picture 2">
            <a:extLst>
              <a:ext uri="{FF2B5EF4-FFF2-40B4-BE49-F238E27FC236}">
                <a16:creationId xmlns:a16="http://schemas.microsoft.com/office/drawing/2014/main" id="{4E64811B-21AD-1AA8-23BF-9081A71F07FC}"/>
              </a:ext>
            </a:extLst>
          </p:cNvPr>
          <p:cNvPicPr>
            <a:picLocks noChangeAspect="1"/>
          </p:cNvPicPr>
          <p:nvPr/>
        </p:nvPicPr>
        <p:blipFill>
          <a:blip r:embed="rId2"/>
          <a:stretch>
            <a:fillRect/>
          </a:stretch>
        </p:blipFill>
        <p:spPr>
          <a:xfrm>
            <a:off x="685902" y="512545"/>
            <a:ext cx="7238810" cy="5511961"/>
          </a:xfrm>
          <a:prstGeom prst="rect">
            <a:avLst/>
          </a:prstGeom>
        </p:spPr>
      </p:pic>
      <p:cxnSp>
        <p:nvCxnSpPr>
          <p:cNvPr id="2" name="Straight Arrow Connector 1">
            <a:extLst>
              <a:ext uri="{FF2B5EF4-FFF2-40B4-BE49-F238E27FC236}">
                <a16:creationId xmlns:a16="http://schemas.microsoft.com/office/drawing/2014/main" id="{65E08776-A010-C92A-C275-C06B8A06E18B}"/>
              </a:ext>
            </a:extLst>
          </p:cNvPr>
          <p:cNvCxnSpPr/>
          <p:nvPr/>
        </p:nvCxnSpPr>
        <p:spPr bwMode="auto">
          <a:xfrm flipH="1">
            <a:off x="2819446" y="1752644"/>
            <a:ext cx="761980" cy="1752002"/>
          </a:xfrm>
          <a:prstGeom prst="straightConnector1">
            <a:avLst/>
          </a:prstGeom>
          <a:solidFill>
            <a:srgbClr val="00B8FF"/>
          </a:solidFill>
          <a:ln w="16192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50136598"/>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535D-51FD-0342-C51E-21FBB06208F0}"/>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4B56DF29-770E-3B68-9898-D6F88AE9081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32</a:t>
            </a:fld>
            <a:endParaRPr lang="en-US" altLang="en-US" sz="2400" baseline="0">
              <a:latin typeface="Times New Roman" panose="02020603050405020304" pitchFamily="18" charset="0"/>
            </a:endParaRPr>
          </a:p>
        </p:txBody>
      </p:sp>
      <p:sp>
        <p:nvSpPr>
          <p:cNvPr id="19461" name="Slide Number Placeholder 1">
            <a:extLst>
              <a:ext uri="{FF2B5EF4-FFF2-40B4-BE49-F238E27FC236}">
                <a16:creationId xmlns:a16="http://schemas.microsoft.com/office/drawing/2014/main" id="{1A061F3D-3E4C-2633-7EA3-1976DC3166D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32</a:t>
            </a:fld>
            <a:endParaRPr lang="en-US" altLang="en-US" sz="2400" baseline="0">
              <a:solidFill>
                <a:srgbClr val="000000"/>
              </a:solidFill>
              <a:latin typeface="Times New Roman" panose="02020603050405020304" pitchFamily="18" charset="0"/>
            </a:endParaRPr>
          </a:p>
        </p:txBody>
      </p:sp>
      <p:pic>
        <p:nvPicPr>
          <p:cNvPr id="3" name="Picture 2">
            <a:extLst>
              <a:ext uri="{FF2B5EF4-FFF2-40B4-BE49-F238E27FC236}">
                <a16:creationId xmlns:a16="http://schemas.microsoft.com/office/drawing/2014/main" id="{E886B56B-2E5F-B581-491C-B670071FEE48}"/>
              </a:ext>
            </a:extLst>
          </p:cNvPr>
          <p:cNvPicPr>
            <a:picLocks noChangeAspect="1"/>
          </p:cNvPicPr>
          <p:nvPr/>
        </p:nvPicPr>
        <p:blipFill>
          <a:blip r:embed="rId2"/>
          <a:stretch>
            <a:fillRect/>
          </a:stretch>
        </p:blipFill>
        <p:spPr>
          <a:xfrm>
            <a:off x="1796075" y="643226"/>
            <a:ext cx="5823131" cy="5601999"/>
          </a:xfrm>
          <a:prstGeom prst="rect">
            <a:avLst/>
          </a:prstGeom>
        </p:spPr>
      </p:pic>
      <p:cxnSp>
        <p:nvCxnSpPr>
          <p:cNvPr id="4" name="Straight Arrow Connector 3">
            <a:extLst>
              <a:ext uri="{FF2B5EF4-FFF2-40B4-BE49-F238E27FC236}">
                <a16:creationId xmlns:a16="http://schemas.microsoft.com/office/drawing/2014/main" id="{334587F9-07C4-1733-2911-EF6BE0E880B4}"/>
              </a:ext>
            </a:extLst>
          </p:cNvPr>
          <p:cNvCxnSpPr/>
          <p:nvPr/>
        </p:nvCxnSpPr>
        <p:spPr bwMode="auto">
          <a:xfrm flipH="1">
            <a:off x="5486376" y="610226"/>
            <a:ext cx="761980" cy="1752002"/>
          </a:xfrm>
          <a:prstGeom prst="straightConnector1">
            <a:avLst/>
          </a:prstGeom>
          <a:solidFill>
            <a:srgbClr val="00B8FF"/>
          </a:solidFill>
          <a:ln w="16192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483121548"/>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535D-51FD-0342-C51E-21FBB06208F0}"/>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4B56DF29-770E-3B68-9898-D6F88AE9081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33</a:t>
            </a:fld>
            <a:endParaRPr lang="en-US" altLang="en-US" sz="2400" baseline="0">
              <a:latin typeface="Times New Roman" panose="02020603050405020304" pitchFamily="18" charset="0"/>
            </a:endParaRPr>
          </a:p>
        </p:txBody>
      </p:sp>
      <p:sp>
        <p:nvSpPr>
          <p:cNvPr id="19461" name="Slide Number Placeholder 1">
            <a:extLst>
              <a:ext uri="{FF2B5EF4-FFF2-40B4-BE49-F238E27FC236}">
                <a16:creationId xmlns:a16="http://schemas.microsoft.com/office/drawing/2014/main" id="{1A061F3D-3E4C-2633-7EA3-1976DC3166D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33</a:t>
            </a:fld>
            <a:endParaRPr lang="en-US" altLang="en-US" sz="2400" baseline="0">
              <a:solidFill>
                <a:srgbClr val="000000"/>
              </a:solidFill>
              <a:latin typeface="Times New Roman" panose="02020603050405020304" pitchFamily="18" charset="0"/>
            </a:endParaRPr>
          </a:p>
        </p:txBody>
      </p:sp>
      <p:pic>
        <p:nvPicPr>
          <p:cNvPr id="3" name="Picture 2">
            <a:extLst>
              <a:ext uri="{FF2B5EF4-FFF2-40B4-BE49-F238E27FC236}">
                <a16:creationId xmlns:a16="http://schemas.microsoft.com/office/drawing/2014/main" id="{EC537D4C-24D1-9D50-688F-96F0F7082B33}"/>
              </a:ext>
            </a:extLst>
          </p:cNvPr>
          <p:cNvPicPr>
            <a:picLocks noChangeAspect="1"/>
          </p:cNvPicPr>
          <p:nvPr/>
        </p:nvPicPr>
        <p:blipFill>
          <a:blip r:embed="rId2"/>
          <a:stretch>
            <a:fillRect/>
          </a:stretch>
        </p:blipFill>
        <p:spPr>
          <a:xfrm>
            <a:off x="1238339" y="609674"/>
            <a:ext cx="6306926" cy="5333859"/>
          </a:xfrm>
          <a:prstGeom prst="rect">
            <a:avLst/>
          </a:prstGeom>
        </p:spPr>
      </p:pic>
    </p:spTree>
    <p:extLst>
      <p:ext uri="{BB962C8B-B14F-4D97-AF65-F5344CB8AC3E}">
        <p14:creationId xmlns:p14="http://schemas.microsoft.com/office/powerpoint/2010/main" val="2829320208"/>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535D-51FD-0342-C51E-21FBB06208F0}"/>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4B56DF29-770E-3B68-9898-D6F88AE9081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34</a:t>
            </a:fld>
            <a:endParaRPr lang="en-US" altLang="en-US" sz="2400" baseline="0">
              <a:latin typeface="Times New Roman" panose="02020603050405020304" pitchFamily="18" charset="0"/>
            </a:endParaRPr>
          </a:p>
        </p:txBody>
      </p:sp>
      <p:sp>
        <p:nvSpPr>
          <p:cNvPr id="19461" name="Slide Number Placeholder 1">
            <a:extLst>
              <a:ext uri="{FF2B5EF4-FFF2-40B4-BE49-F238E27FC236}">
                <a16:creationId xmlns:a16="http://schemas.microsoft.com/office/drawing/2014/main" id="{1A061F3D-3E4C-2633-7EA3-1976DC3166D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34</a:t>
            </a:fld>
            <a:endParaRPr lang="en-US" altLang="en-US" sz="2400" baseline="0">
              <a:solidFill>
                <a:srgbClr val="000000"/>
              </a:solidFill>
              <a:latin typeface="Times New Roman" panose="02020603050405020304" pitchFamily="18" charset="0"/>
            </a:endParaRPr>
          </a:p>
        </p:txBody>
      </p:sp>
      <p:pic>
        <p:nvPicPr>
          <p:cNvPr id="4" name="Picture 3">
            <a:extLst>
              <a:ext uri="{FF2B5EF4-FFF2-40B4-BE49-F238E27FC236}">
                <a16:creationId xmlns:a16="http://schemas.microsoft.com/office/drawing/2014/main" id="{FD93B755-DEF9-6109-5683-329992097638}"/>
              </a:ext>
            </a:extLst>
          </p:cNvPr>
          <p:cNvPicPr>
            <a:picLocks noChangeAspect="1"/>
          </p:cNvPicPr>
          <p:nvPr/>
        </p:nvPicPr>
        <p:blipFill>
          <a:blip r:embed="rId2"/>
          <a:srcRect t="76252" b="-3754"/>
          <a:stretch>
            <a:fillRect/>
          </a:stretch>
        </p:blipFill>
        <p:spPr>
          <a:xfrm>
            <a:off x="436046" y="3200406"/>
            <a:ext cx="8232442" cy="1005840"/>
          </a:xfrm>
          <a:prstGeom prst="rect">
            <a:avLst/>
          </a:prstGeom>
        </p:spPr>
      </p:pic>
    </p:spTree>
    <p:extLst>
      <p:ext uri="{BB962C8B-B14F-4D97-AF65-F5344CB8AC3E}">
        <p14:creationId xmlns:p14="http://schemas.microsoft.com/office/powerpoint/2010/main" val="1702479319"/>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535D-51FD-0342-C51E-21FBB06208F0}"/>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4B56DF29-770E-3B68-9898-D6F88AE9081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35</a:t>
            </a:fld>
            <a:endParaRPr lang="en-US" altLang="en-US" sz="2400" baseline="0">
              <a:latin typeface="Times New Roman" panose="02020603050405020304" pitchFamily="18" charset="0"/>
            </a:endParaRPr>
          </a:p>
        </p:txBody>
      </p:sp>
      <p:sp>
        <p:nvSpPr>
          <p:cNvPr id="19461" name="Slide Number Placeholder 1">
            <a:extLst>
              <a:ext uri="{FF2B5EF4-FFF2-40B4-BE49-F238E27FC236}">
                <a16:creationId xmlns:a16="http://schemas.microsoft.com/office/drawing/2014/main" id="{1A061F3D-3E4C-2633-7EA3-1976DC3166D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35</a:t>
            </a:fld>
            <a:endParaRPr lang="en-US" altLang="en-US" sz="2400" baseline="0">
              <a:solidFill>
                <a:srgbClr val="000000"/>
              </a:solidFill>
              <a:latin typeface="Times New Roman" panose="02020603050405020304" pitchFamily="18" charset="0"/>
            </a:endParaRPr>
          </a:p>
        </p:txBody>
      </p:sp>
      <p:pic>
        <p:nvPicPr>
          <p:cNvPr id="3" name="Picture 2">
            <a:extLst>
              <a:ext uri="{FF2B5EF4-FFF2-40B4-BE49-F238E27FC236}">
                <a16:creationId xmlns:a16="http://schemas.microsoft.com/office/drawing/2014/main" id="{4E64811B-21AD-1AA8-23BF-9081A71F07FC}"/>
              </a:ext>
            </a:extLst>
          </p:cNvPr>
          <p:cNvPicPr>
            <a:picLocks noChangeAspect="1"/>
          </p:cNvPicPr>
          <p:nvPr/>
        </p:nvPicPr>
        <p:blipFill>
          <a:blip r:embed="rId2"/>
          <a:stretch>
            <a:fillRect/>
          </a:stretch>
        </p:blipFill>
        <p:spPr>
          <a:xfrm>
            <a:off x="685902" y="512545"/>
            <a:ext cx="7238810" cy="5511961"/>
          </a:xfrm>
          <a:prstGeom prst="rect">
            <a:avLst/>
          </a:prstGeom>
        </p:spPr>
      </p:pic>
    </p:spTree>
    <p:extLst>
      <p:ext uri="{BB962C8B-B14F-4D97-AF65-F5344CB8AC3E}">
        <p14:creationId xmlns:p14="http://schemas.microsoft.com/office/powerpoint/2010/main" val="4274659739"/>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535D-51FD-0342-C51E-21FBB06208F0}"/>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4B56DF29-770E-3B68-9898-D6F88AE9081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36</a:t>
            </a:fld>
            <a:endParaRPr lang="en-US" altLang="en-US" sz="2400" baseline="0">
              <a:latin typeface="Times New Roman" panose="02020603050405020304" pitchFamily="18" charset="0"/>
            </a:endParaRPr>
          </a:p>
        </p:txBody>
      </p:sp>
      <p:sp>
        <p:nvSpPr>
          <p:cNvPr id="19461" name="Slide Number Placeholder 1">
            <a:extLst>
              <a:ext uri="{FF2B5EF4-FFF2-40B4-BE49-F238E27FC236}">
                <a16:creationId xmlns:a16="http://schemas.microsoft.com/office/drawing/2014/main" id="{1A061F3D-3E4C-2633-7EA3-1976DC3166D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36</a:t>
            </a:fld>
            <a:endParaRPr lang="en-US" altLang="en-US" sz="2400" baseline="0">
              <a:solidFill>
                <a:srgbClr val="000000"/>
              </a:solidFill>
              <a:latin typeface="Times New Roman" panose="02020603050405020304" pitchFamily="18" charset="0"/>
            </a:endParaRPr>
          </a:p>
        </p:txBody>
      </p:sp>
      <p:pic>
        <p:nvPicPr>
          <p:cNvPr id="3" name="Picture 2">
            <a:extLst>
              <a:ext uri="{FF2B5EF4-FFF2-40B4-BE49-F238E27FC236}">
                <a16:creationId xmlns:a16="http://schemas.microsoft.com/office/drawing/2014/main" id="{4E64811B-21AD-1AA8-23BF-9081A71F07FC}"/>
              </a:ext>
            </a:extLst>
          </p:cNvPr>
          <p:cNvPicPr>
            <a:picLocks noChangeAspect="1"/>
          </p:cNvPicPr>
          <p:nvPr/>
        </p:nvPicPr>
        <p:blipFill>
          <a:blip r:embed="rId2"/>
          <a:stretch>
            <a:fillRect/>
          </a:stretch>
        </p:blipFill>
        <p:spPr>
          <a:xfrm>
            <a:off x="685902" y="512545"/>
            <a:ext cx="7238810" cy="5511961"/>
          </a:xfrm>
          <a:prstGeom prst="rect">
            <a:avLst/>
          </a:prstGeom>
        </p:spPr>
      </p:pic>
      <p:cxnSp>
        <p:nvCxnSpPr>
          <p:cNvPr id="2" name="Straight Arrow Connector 1">
            <a:extLst>
              <a:ext uri="{FF2B5EF4-FFF2-40B4-BE49-F238E27FC236}">
                <a16:creationId xmlns:a16="http://schemas.microsoft.com/office/drawing/2014/main" id="{65E08776-A010-C92A-C275-C06B8A06E18B}"/>
              </a:ext>
            </a:extLst>
          </p:cNvPr>
          <p:cNvCxnSpPr/>
          <p:nvPr/>
        </p:nvCxnSpPr>
        <p:spPr bwMode="auto">
          <a:xfrm flipH="1">
            <a:off x="1447882" y="2438426"/>
            <a:ext cx="761980" cy="1752002"/>
          </a:xfrm>
          <a:prstGeom prst="straightConnector1">
            <a:avLst/>
          </a:prstGeom>
          <a:solidFill>
            <a:srgbClr val="00B8FF"/>
          </a:solidFill>
          <a:ln w="16192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94310117"/>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535D-51FD-0342-C51E-21FBB06208F0}"/>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4B56DF29-770E-3B68-9898-D6F88AE9081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37</a:t>
            </a:fld>
            <a:endParaRPr lang="en-US" altLang="en-US" sz="2400" baseline="0">
              <a:latin typeface="Times New Roman" panose="02020603050405020304" pitchFamily="18" charset="0"/>
            </a:endParaRPr>
          </a:p>
        </p:txBody>
      </p:sp>
      <p:sp>
        <p:nvSpPr>
          <p:cNvPr id="19461" name="Slide Number Placeholder 1">
            <a:extLst>
              <a:ext uri="{FF2B5EF4-FFF2-40B4-BE49-F238E27FC236}">
                <a16:creationId xmlns:a16="http://schemas.microsoft.com/office/drawing/2014/main" id="{1A061F3D-3E4C-2633-7EA3-1976DC3166D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37</a:t>
            </a:fld>
            <a:endParaRPr lang="en-US" altLang="en-US" sz="2400" baseline="0">
              <a:solidFill>
                <a:srgbClr val="000000"/>
              </a:solidFill>
              <a:latin typeface="Times New Roman" panose="02020603050405020304" pitchFamily="18" charset="0"/>
            </a:endParaRPr>
          </a:p>
        </p:txBody>
      </p:sp>
      <p:pic>
        <p:nvPicPr>
          <p:cNvPr id="3" name="Picture 2">
            <a:extLst>
              <a:ext uri="{FF2B5EF4-FFF2-40B4-BE49-F238E27FC236}">
                <a16:creationId xmlns:a16="http://schemas.microsoft.com/office/drawing/2014/main" id="{071D0F1D-A64E-AB69-5106-3107085D8274}"/>
              </a:ext>
            </a:extLst>
          </p:cNvPr>
          <p:cNvPicPr>
            <a:picLocks noChangeAspect="1"/>
          </p:cNvPicPr>
          <p:nvPr/>
        </p:nvPicPr>
        <p:blipFill>
          <a:blip r:embed="rId2"/>
          <a:stretch>
            <a:fillRect/>
          </a:stretch>
        </p:blipFill>
        <p:spPr>
          <a:xfrm>
            <a:off x="838297" y="423448"/>
            <a:ext cx="6952085" cy="5596284"/>
          </a:xfrm>
          <a:prstGeom prst="rect">
            <a:avLst/>
          </a:prstGeom>
        </p:spPr>
      </p:pic>
    </p:spTree>
    <p:extLst>
      <p:ext uri="{BB962C8B-B14F-4D97-AF65-F5344CB8AC3E}">
        <p14:creationId xmlns:p14="http://schemas.microsoft.com/office/powerpoint/2010/main" val="1736058612"/>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535D-51FD-0342-C51E-21FBB06208F0}"/>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4B56DF29-770E-3B68-9898-D6F88AE9081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38</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C7476834-1786-01EB-BB77-8BE416B4A364}"/>
              </a:ext>
            </a:extLst>
          </p:cNvPr>
          <p:cNvSpPr>
            <a:spLocks noGrp="1" noChangeArrowheads="1"/>
          </p:cNvSpPr>
          <p:nvPr>
            <p:ph type="title" idx="4294967295"/>
          </p:nvPr>
        </p:nvSpPr>
        <p:spPr>
          <a:xfrm>
            <a:off x="76318" y="73266"/>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SYSTEM UPDATES</a:t>
            </a:r>
          </a:p>
        </p:txBody>
      </p:sp>
      <p:sp>
        <p:nvSpPr>
          <p:cNvPr id="19460" name="Rectangle 2">
            <a:extLst>
              <a:ext uri="{FF2B5EF4-FFF2-40B4-BE49-F238E27FC236}">
                <a16:creationId xmlns:a16="http://schemas.microsoft.com/office/drawing/2014/main" id="{0E1C82EC-953F-3F67-0B16-0CAC5101E049}"/>
              </a:ext>
            </a:extLst>
          </p:cNvPr>
          <p:cNvSpPr>
            <a:spLocks noGrp="1" noChangeArrowheads="1"/>
          </p:cNvSpPr>
          <p:nvPr>
            <p:ph type="body" idx="4294967295"/>
          </p:nvPr>
        </p:nvSpPr>
        <p:spPr>
          <a:xfrm>
            <a:off x="-76078" y="838268"/>
            <a:ext cx="9296396" cy="2438336"/>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Windows:</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When Windows has updates for you to install, it will give you this symbol in the Notification Area:</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1A061F3D-3E4C-2633-7EA3-1976DC3166D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38</a:t>
            </a:fld>
            <a:endParaRPr lang="en-US" altLang="en-US" sz="2400" baseline="0">
              <a:solidFill>
                <a:srgbClr val="000000"/>
              </a:solidFill>
              <a:latin typeface="Times New Roman" panose="02020603050405020304" pitchFamily="18" charset="0"/>
            </a:endParaRPr>
          </a:p>
        </p:txBody>
      </p:sp>
      <p:pic>
        <p:nvPicPr>
          <p:cNvPr id="3" name="Picture 2">
            <a:extLst>
              <a:ext uri="{FF2B5EF4-FFF2-40B4-BE49-F238E27FC236}">
                <a16:creationId xmlns:a16="http://schemas.microsoft.com/office/drawing/2014/main" id="{7F08409A-A099-13D9-F113-7342DAB4234C}"/>
              </a:ext>
            </a:extLst>
          </p:cNvPr>
          <p:cNvPicPr>
            <a:picLocks noChangeAspect="1"/>
          </p:cNvPicPr>
          <p:nvPr/>
        </p:nvPicPr>
        <p:blipFill>
          <a:blip r:embed="rId2"/>
          <a:stretch>
            <a:fillRect/>
          </a:stretch>
        </p:blipFill>
        <p:spPr>
          <a:xfrm>
            <a:off x="2057466" y="3307431"/>
            <a:ext cx="4437678" cy="1468349"/>
          </a:xfrm>
          <a:prstGeom prst="rect">
            <a:avLst/>
          </a:prstGeom>
        </p:spPr>
      </p:pic>
      <p:cxnSp>
        <p:nvCxnSpPr>
          <p:cNvPr id="4" name="Straight Arrow Connector 3">
            <a:extLst>
              <a:ext uri="{FF2B5EF4-FFF2-40B4-BE49-F238E27FC236}">
                <a16:creationId xmlns:a16="http://schemas.microsoft.com/office/drawing/2014/main" id="{68646734-160B-D8D7-BBFD-430CAE553656}"/>
              </a:ext>
            </a:extLst>
          </p:cNvPr>
          <p:cNvCxnSpPr/>
          <p:nvPr/>
        </p:nvCxnSpPr>
        <p:spPr bwMode="auto">
          <a:xfrm flipH="1">
            <a:off x="4648318" y="2895891"/>
            <a:ext cx="1981148" cy="1371012"/>
          </a:xfrm>
          <a:prstGeom prst="straightConnector1">
            <a:avLst/>
          </a:prstGeom>
          <a:solidFill>
            <a:srgbClr val="00B8FF"/>
          </a:solidFill>
          <a:ln w="16192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Rectangle 2">
            <a:extLst>
              <a:ext uri="{FF2B5EF4-FFF2-40B4-BE49-F238E27FC236}">
                <a16:creationId xmlns:a16="http://schemas.microsoft.com/office/drawing/2014/main" id="{143A3868-F5CB-11FA-B864-B761E77D4B11}"/>
              </a:ext>
            </a:extLst>
          </p:cNvPr>
          <p:cNvSpPr txBox="1">
            <a:spLocks noChangeArrowheads="1"/>
          </p:cNvSpPr>
          <p:nvPr/>
        </p:nvSpPr>
        <p:spPr bwMode="auto">
          <a:xfrm>
            <a:off x="609708" y="4800564"/>
            <a:ext cx="8000786" cy="1904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marL="342900" indent="-342900" algn="l" defTabSz="457200" rtl="0" eaLnBrk="0" fontAlgn="base" hangingPunct="0">
              <a:spcBef>
                <a:spcPts val="800"/>
              </a:spcBef>
              <a:spcAft>
                <a:spcPct val="0"/>
              </a:spcAft>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57200" rtl="0" eaLnBrk="0" fontAlgn="base" hangingPunct="0">
              <a:spcBef>
                <a:spcPts val="700"/>
              </a:spcBef>
              <a:spcAft>
                <a:spcPct val="0"/>
              </a:spcAft>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57200" rtl="0" eaLnBrk="0" fontAlgn="base" hangingPunct="0">
              <a:spcBef>
                <a:spcPts val="600"/>
              </a:spcBef>
              <a:spcAft>
                <a:spcPct val="0"/>
              </a:spcAft>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57200" rtl="0" eaLnBrk="0" fontAlgn="base" hangingPunct="0">
              <a:spcBef>
                <a:spcPts val="500"/>
              </a:spcBef>
              <a:spcAft>
                <a:spcPct val="0"/>
              </a:spcAft>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57200" rtl="0" eaLnBrk="0" fontAlgn="base" hangingPunct="0">
              <a:spcBef>
                <a:spcPts val="500"/>
              </a:spcBef>
              <a:spcAft>
                <a:spcPct val="0"/>
              </a:spcAft>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baseline="0" dirty="0"/>
              <a:t>Use the LEFT mouse button to click on it to start the update process.</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baseline="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baseline="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baseline="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baseline="0" dirty="0"/>
          </a:p>
        </p:txBody>
      </p:sp>
    </p:spTree>
    <p:extLst>
      <p:ext uri="{BB962C8B-B14F-4D97-AF65-F5344CB8AC3E}">
        <p14:creationId xmlns:p14="http://schemas.microsoft.com/office/powerpoint/2010/main" val="1381973604"/>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535D-51FD-0342-C51E-21FBB06208F0}"/>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4B56DF29-770E-3B68-9898-D6F88AE9081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39</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C7476834-1786-01EB-BB77-8BE416B4A364}"/>
              </a:ext>
            </a:extLst>
          </p:cNvPr>
          <p:cNvSpPr>
            <a:spLocks noGrp="1" noChangeArrowheads="1"/>
          </p:cNvSpPr>
          <p:nvPr>
            <p:ph type="title" idx="4294967295"/>
          </p:nvPr>
        </p:nvSpPr>
        <p:spPr>
          <a:xfrm>
            <a:off x="76318" y="-152306"/>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SYSTEM UPDATES</a:t>
            </a:r>
          </a:p>
        </p:txBody>
      </p:sp>
      <p:sp>
        <p:nvSpPr>
          <p:cNvPr id="19460" name="Rectangle 2">
            <a:extLst>
              <a:ext uri="{FF2B5EF4-FFF2-40B4-BE49-F238E27FC236}">
                <a16:creationId xmlns:a16="http://schemas.microsoft.com/office/drawing/2014/main" id="{0E1C82EC-953F-3F67-0B16-0CAC5101E049}"/>
              </a:ext>
            </a:extLst>
          </p:cNvPr>
          <p:cNvSpPr>
            <a:spLocks noGrp="1" noChangeArrowheads="1"/>
          </p:cNvSpPr>
          <p:nvPr>
            <p:ph type="body" idx="4294967295"/>
          </p:nvPr>
        </p:nvSpPr>
        <p:spPr>
          <a:xfrm>
            <a:off x="-76078" y="685872"/>
            <a:ext cx="9296396" cy="5562454"/>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dirty="0"/>
              <a:t>Windows (continued):</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dirty="0"/>
              <a:t>To check for updates when the symbol is not shown:</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dirty="0"/>
              <a:t>Use the RIGHT or LEFT mouse button to click on the Start button</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dirty="0"/>
              <a:t>Use the LEFT mouse button to click on Settings in the pop-up menu</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dirty="0"/>
              <a:t>Use the LEFT mouse button to click on "Windows Update"</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dirty="0"/>
              <a:t>Use the LEFT mouse button to click on "Check for updates"</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dirty="0"/>
          </a:p>
        </p:txBody>
      </p:sp>
      <p:sp>
        <p:nvSpPr>
          <p:cNvPr id="19461" name="Slide Number Placeholder 1">
            <a:extLst>
              <a:ext uri="{FF2B5EF4-FFF2-40B4-BE49-F238E27FC236}">
                <a16:creationId xmlns:a16="http://schemas.microsoft.com/office/drawing/2014/main" id="{1A061F3D-3E4C-2633-7EA3-1976DC3166D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39</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615527058"/>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064AE261-D7C1-03F0-BBBA-160AA7A16EDE}"/>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4</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B5842AC4-395E-D339-71F9-4437189DEC36}"/>
              </a:ext>
            </a:extLst>
          </p:cNvPr>
          <p:cNvSpPr>
            <a:spLocks noGrp="1" noChangeArrowheads="1"/>
          </p:cNvSpPr>
          <p:nvPr>
            <p:ph type="title" idx="4294967295"/>
          </p:nvPr>
        </p:nvSpPr>
        <p:spPr>
          <a:xfrm>
            <a:off x="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TASKBAR</a:t>
            </a:r>
          </a:p>
        </p:txBody>
      </p:sp>
      <p:sp>
        <p:nvSpPr>
          <p:cNvPr id="19460" name="Rectangle 2">
            <a:extLst>
              <a:ext uri="{FF2B5EF4-FFF2-40B4-BE49-F238E27FC236}">
                <a16:creationId xmlns:a16="http://schemas.microsoft.com/office/drawing/2014/main" id="{1B331928-4CED-45AB-5094-99D659AEECE0}"/>
              </a:ext>
            </a:extLst>
          </p:cNvPr>
          <p:cNvSpPr>
            <a:spLocks noGrp="1" noChangeArrowheads="1"/>
          </p:cNvSpPr>
          <p:nvPr>
            <p:ph type="body" idx="4294967295"/>
          </p:nvPr>
        </p:nvSpPr>
        <p:spPr>
          <a:xfrm>
            <a:off x="0" y="1219258"/>
            <a:ext cx="9144000" cy="4876672"/>
          </a:xfrm>
        </p:spPr>
        <p:txBody>
          <a:bodyPr/>
          <a:lstStyle/>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The "Panel" in Linux Mint serves the same function as the "Taskbar" in Windows 11 and Windows 10.</a:t>
            </a:r>
          </a:p>
        </p:txBody>
      </p:sp>
      <p:sp>
        <p:nvSpPr>
          <p:cNvPr id="19461" name="Slide Number Placeholder 1">
            <a:extLst>
              <a:ext uri="{FF2B5EF4-FFF2-40B4-BE49-F238E27FC236}">
                <a16:creationId xmlns:a16="http://schemas.microsoft.com/office/drawing/2014/main" id="{88434727-B5A4-5E2D-8638-7D3A662FA49F}"/>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4</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867699267"/>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535D-51FD-0342-C51E-21FBB06208F0}"/>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4B56DF29-770E-3B68-9898-D6F88AE9081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40</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C7476834-1786-01EB-BB77-8BE416B4A364}"/>
              </a:ext>
            </a:extLst>
          </p:cNvPr>
          <p:cNvSpPr>
            <a:spLocks noGrp="1" noChangeArrowheads="1"/>
          </p:cNvSpPr>
          <p:nvPr>
            <p:ph type="title" idx="4294967295"/>
          </p:nvPr>
        </p:nvSpPr>
        <p:spPr>
          <a:xfrm>
            <a:off x="76318" y="73266"/>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SYSTEM UPDATES (continued)</a:t>
            </a:r>
          </a:p>
        </p:txBody>
      </p:sp>
      <p:sp>
        <p:nvSpPr>
          <p:cNvPr id="19460" name="Rectangle 2">
            <a:extLst>
              <a:ext uri="{FF2B5EF4-FFF2-40B4-BE49-F238E27FC236}">
                <a16:creationId xmlns:a16="http://schemas.microsoft.com/office/drawing/2014/main" id="{0E1C82EC-953F-3F67-0B16-0CAC5101E049}"/>
              </a:ext>
            </a:extLst>
          </p:cNvPr>
          <p:cNvSpPr>
            <a:spLocks noGrp="1" noChangeArrowheads="1"/>
          </p:cNvSpPr>
          <p:nvPr>
            <p:ph type="body" idx="4294967295"/>
          </p:nvPr>
        </p:nvSpPr>
        <p:spPr>
          <a:xfrm>
            <a:off x="-76078" y="838268"/>
            <a:ext cx="9296396" cy="3352712"/>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Linux Mint:</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When the "Update Manager" applet detects that updates are available for download and installation, the Update shield icon will look like this:</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1A061F3D-3E4C-2633-7EA3-1976DC3166D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40</a:t>
            </a:fld>
            <a:endParaRPr lang="en-US" altLang="en-US" sz="2400" baseline="0">
              <a:solidFill>
                <a:srgbClr val="000000"/>
              </a:solidFill>
              <a:latin typeface="Times New Roman" panose="02020603050405020304" pitchFamily="18" charset="0"/>
            </a:endParaRPr>
          </a:p>
        </p:txBody>
      </p:sp>
      <p:pic>
        <p:nvPicPr>
          <p:cNvPr id="3" name="Picture 2">
            <a:extLst>
              <a:ext uri="{FF2B5EF4-FFF2-40B4-BE49-F238E27FC236}">
                <a16:creationId xmlns:a16="http://schemas.microsoft.com/office/drawing/2014/main" id="{5C064D12-C93E-6C50-6904-35916B02EC08}"/>
              </a:ext>
            </a:extLst>
          </p:cNvPr>
          <p:cNvPicPr>
            <a:picLocks noChangeAspect="1"/>
          </p:cNvPicPr>
          <p:nvPr/>
        </p:nvPicPr>
        <p:blipFill>
          <a:blip r:embed="rId2"/>
          <a:srcRect l="40421" t="46091" r="896" b="-10815"/>
          <a:stretch>
            <a:fillRect/>
          </a:stretch>
        </p:blipFill>
        <p:spPr>
          <a:xfrm>
            <a:off x="1295486" y="4044608"/>
            <a:ext cx="6225925" cy="2282839"/>
          </a:xfrm>
          <a:prstGeom prst="rect">
            <a:avLst/>
          </a:prstGeom>
        </p:spPr>
      </p:pic>
      <p:cxnSp>
        <p:nvCxnSpPr>
          <p:cNvPr id="4" name="Straight Arrow Connector 3">
            <a:extLst>
              <a:ext uri="{FF2B5EF4-FFF2-40B4-BE49-F238E27FC236}">
                <a16:creationId xmlns:a16="http://schemas.microsoft.com/office/drawing/2014/main" id="{AEA7CFA6-83DE-E404-C8AF-C044C6C8F187}"/>
              </a:ext>
            </a:extLst>
          </p:cNvPr>
          <p:cNvCxnSpPr/>
          <p:nvPr/>
        </p:nvCxnSpPr>
        <p:spPr bwMode="auto">
          <a:xfrm flipH="1">
            <a:off x="4191010" y="3733792"/>
            <a:ext cx="1981148" cy="1371012"/>
          </a:xfrm>
          <a:prstGeom prst="straightConnector1">
            <a:avLst/>
          </a:prstGeom>
          <a:solidFill>
            <a:srgbClr val="00B8FF"/>
          </a:solidFill>
          <a:ln w="16192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769837224"/>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535D-51FD-0342-C51E-21FBB06208F0}"/>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4B56DF29-770E-3B68-9898-D6F88AE9081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41</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C7476834-1786-01EB-BB77-8BE416B4A364}"/>
              </a:ext>
            </a:extLst>
          </p:cNvPr>
          <p:cNvSpPr>
            <a:spLocks noGrp="1" noChangeArrowheads="1"/>
          </p:cNvSpPr>
          <p:nvPr>
            <p:ph type="title" idx="4294967295"/>
          </p:nvPr>
        </p:nvSpPr>
        <p:spPr>
          <a:xfrm>
            <a:off x="76318" y="73266"/>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SYSTEM UPDATES (continued)</a:t>
            </a:r>
          </a:p>
        </p:txBody>
      </p:sp>
      <p:sp>
        <p:nvSpPr>
          <p:cNvPr id="19460" name="Rectangle 2">
            <a:extLst>
              <a:ext uri="{FF2B5EF4-FFF2-40B4-BE49-F238E27FC236}">
                <a16:creationId xmlns:a16="http://schemas.microsoft.com/office/drawing/2014/main" id="{0E1C82EC-953F-3F67-0B16-0CAC5101E049}"/>
              </a:ext>
            </a:extLst>
          </p:cNvPr>
          <p:cNvSpPr>
            <a:spLocks noGrp="1" noChangeArrowheads="1"/>
          </p:cNvSpPr>
          <p:nvPr>
            <p:ph type="body" idx="4294967295"/>
          </p:nvPr>
        </p:nvSpPr>
        <p:spPr>
          <a:xfrm>
            <a:off x="-76078" y="838268"/>
            <a:ext cx="9296396" cy="3352712"/>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Linux Mint (continued):</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Then you can use the mouse pointer to hover over on the Update shield icon:</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1A061F3D-3E4C-2633-7EA3-1976DC3166D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41</a:t>
            </a:fld>
            <a:endParaRPr lang="en-US" altLang="en-US" sz="2400" baseline="0">
              <a:solidFill>
                <a:srgbClr val="000000"/>
              </a:solidFill>
              <a:latin typeface="Times New Roman" panose="02020603050405020304" pitchFamily="18" charset="0"/>
            </a:endParaRPr>
          </a:p>
        </p:txBody>
      </p:sp>
      <p:pic>
        <p:nvPicPr>
          <p:cNvPr id="5" name="Picture 4">
            <a:extLst>
              <a:ext uri="{FF2B5EF4-FFF2-40B4-BE49-F238E27FC236}">
                <a16:creationId xmlns:a16="http://schemas.microsoft.com/office/drawing/2014/main" id="{BDF3A92F-C32F-5743-BC17-6C1872CCACFE}"/>
              </a:ext>
            </a:extLst>
          </p:cNvPr>
          <p:cNvPicPr>
            <a:picLocks noChangeAspect="1"/>
          </p:cNvPicPr>
          <p:nvPr/>
        </p:nvPicPr>
        <p:blipFill>
          <a:blip r:embed="rId2"/>
          <a:stretch>
            <a:fillRect/>
          </a:stretch>
        </p:blipFill>
        <p:spPr>
          <a:xfrm>
            <a:off x="1981268" y="3194369"/>
            <a:ext cx="4941071" cy="2846708"/>
          </a:xfrm>
          <a:prstGeom prst="rect">
            <a:avLst/>
          </a:prstGeom>
        </p:spPr>
      </p:pic>
    </p:spTree>
    <p:extLst>
      <p:ext uri="{BB962C8B-B14F-4D97-AF65-F5344CB8AC3E}">
        <p14:creationId xmlns:p14="http://schemas.microsoft.com/office/powerpoint/2010/main" val="3170124116"/>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535D-51FD-0342-C51E-21FBB06208F0}"/>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4B56DF29-770E-3B68-9898-D6F88AE9081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42</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C7476834-1786-01EB-BB77-8BE416B4A364}"/>
              </a:ext>
            </a:extLst>
          </p:cNvPr>
          <p:cNvSpPr>
            <a:spLocks noGrp="1" noChangeArrowheads="1"/>
          </p:cNvSpPr>
          <p:nvPr>
            <p:ph type="title" idx="4294967295"/>
          </p:nvPr>
        </p:nvSpPr>
        <p:spPr>
          <a:xfrm>
            <a:off x="76318" y="73266"/>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SYSTEM UPDATES (continued)</a:t>
            </a:r>
          </a:p>
        </p:txBody>
      </p:sp>
      <p:sp>
        <p:nvSpPr>
          <p:cNvPr id="19460" name="Rectangle 2">
            <a:extLst>
              <a:ext uri="{FF2B5EF4-FFF2-40B4-BE49-F238E27FC236}">
                <a16:creationId xmlns:a16="http://schemas.microsoft.com/office/drawing/2014/main" id="{0E1C82EC-953F-3F67-0B16-0CAC5101E049}"/>
              </a:ext>
            </a:extLst>
          </p:cNvPr>
          <p:cNvSpPr>
            <a:spLocks noGrp="1" noChangeArrowheads="1"/>
          </p:cNvSpPr>
          <p:nvPr>
            <p:ph type="body" idx="4294967295"/>
          </p:nvPr>
        </p:nvSpPr>
        <p:spPr>
          <a:xfrm>
            <a:off x="-76078" y="838268"/>
            <a:ext cx="9296396" cy="1904950"/>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Linux Mint (continued):</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Use the LEFT mouse button to click on "Install Updates":</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1A061F3D-3E4C-2633-7EA3-1976DC3166D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42</a:t>
            </a:fld>
            <a:endParaRPr lang="en-US" altLang="en-US" sz="2400" baseline="0">
              <a:solidFill>
                <a:srgbClr val="000000"/>
              </a:solidFill>
              <a:latin typeface="Times New Roman" panose="02020603050405020304" pitchFamily="18" charset="0"/>
            </a:endParaRPr>
          </a:p>
        </p:txBody>
      </p:sp>
      <p:pic>
        <p:nvPicPr>
          <p:cNvPr id="6" name="Picture 5">
            <a:extLst>
              <a:ext uri="{FF2B5EF4-FFF2-40B4-BE49-F238E27FC236}">
                <a16:creationId xmlns:a16="http://schemas.microsoft.com/office/drawing/2014/main" id="{E8593C17-98C6-5AA2-3416-646FF2C7EE4E}"/>
              </a:ext>
            </a:extLst>
          </p:cNvPr>
          <p:cNvPicPr>
            <a:picLocks noChangeAspect="1"/>
          </p:cNvPicPr>
          <p:nvPr/>
        </p:nvPicPr>
        <p:blipFill>
          <a:blip r:embed="rId2"/>
          <a:stretch>
            <a:fillRect/>
          </a:stretch>
        </p:blipFill>
        <p:spPr>
          <a:xfrm>
            <a:off x="752447" y="2632341"/>
            <a:ext cx="7639106" cy="4019579"/>
          </a:xfrm>
          <a:prstGeom prst="rect">
            <a:avLst/>
          </a:prstGeom>
        </p:spPr>
      </p:pic>
    </p:spTree>
    <p:extLst>
      <p:ext uri="{BB962C8B-B14F-4D97-AF65-F5344CB8AC3E}">
        <p14:creationId xmlns:p14="http://schemas.microsoft.com/office/powerpoint/2010/main" val="4196593088"/>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535D-51FD-0342-C51E-21FBB06208F0}"/>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4B56DF29-770E-3B68-9898-D6F88AE9081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43</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C7476834-1786-01EB-BB77-8BE416B4A364}"/>
              </a:ext>
            </a:extLst>
          </p:cNvPr>
          <p:cNvSpPr>
            <a:spLocks noGrp="1" noChangeArrowheads="1"/>
          </p:cNvSpPr>
          <p:nvPr>
            <p:ph type="title" idx="4294967295"/>
          </p:nvPr>
        </p:nvSpPr>
        <p:spPr>
          <a:xfrm>
            <a:off x="76318" y="73266"/>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SYSTEM UPDATES (continued)</a:t>
            </a:r>
          </a:p>
        </p:txBody>
      </p:sp>
      <p:sp>
        <p:nvSpPr>
          <p:cNvPr id="19460" name="Rectangle 2">
            <a:extLst>
              <a:ext uri="{FF2B5EF4-FFF2-40B4-BE49-F238E27FC236}">
                <a16:creationId xmlns:a16="http://schemas.microsoft.com/office/drawing/2014/main" id="{0E1C82EC-953F-3F67-0B16-0CAC5101E049}"/>
              </a:ext>
            </a:extLst>
          </p:cNvPr>
          <p:cNvSpPr>
            <a:spLocks noGrp="1" noChangeArrowheads="1"/>
          </p:cNvSpPr>
          <p:nvPr>
            <p:ph type="body" idx="4294967295"/>
          </p:nvPr>
        </p:nvSpPr>
        <p:spPr>
          <a:xfrm>
            <a:off x="-76078" y="838268"/>
            <a:ext cx="9296396" cy="1904950"/>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Linux Mint (continued):</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Use the LEFT mouse button to click on "Install Updates":</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1A061F3D-3E4C-2633-7EA3-1976DC3166D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43</a:t>
            </a:fld>
            <a:endParaRPr lang="en-US" altLang="en-US" sz="2400" baseline="0">
              <a:solidFill>
                <a:srgbClr val="000000"/>
              </a:solidFill>
              <a:latin typeface="Times New Roman" panose="02020603050405020304" pitchFamily="18" charset="0"/>
            </a:endParaRPr>
          </a:p>
        </p:txBody>
      </p:sp>
      <p:pic>
        <p:nvPicPr>
          <p:cNvPr id="6" name="Picture 5">
            <a:extLst>
              <a:ext uri="{FF2B5EF4-FFF2-40B4-BE49-F238E27FC236}">
                <a16:creationId xmlns:a16="http://schemas.microsoft.com/office/drawing/2014/main" id="{E8593C17-98C6-5AA2-3416-646FF2C7EE4E}"/>
              </a:ext>
            </a:extLst>
          </p:cNvPr>
          <p:cNvPicPr>
            <a:picLocks noChangeAspect="1"/>
          </p:cNvPicPr>
          <p:nvPr/>
        </p:nvPicPr>
        <p:blipFill>
          <a:blip r:embed="rId2"/>
          <a:stretch>
            <a:fillRect/>
          </a:stretch>
        </p:blipFill>
        <p:spPr>
          <a:xfrm>
            <a:off x="752447" y="2683008"/>
            <a:ext cx="7639106" cy="4019579"/>
          </a:xfrm>
          <a:prstGeom prst="rect">
            <a:avLst/>
          </a:prstGeom>
        </p:spPr>
      </p:pic>
      <p:cxnSp>
        <p:nvCxnSpPr>
          <p:cNvPr id="2" name="Straight Arrow Connector 1">
            <a:extLst>
              <a:ext uri="{FF2B5EF4-FFF2-40B4-BE49-F238E27FC236}">
                <a16:creationId xmlns:a16="http://schemas.microsoft.com/office/drawing/2014/main" id="{B4F22D5E-3EF8-1635-5A63-60F90F4C173B}"/>
              </a:ext>
            </a:extLst>
          </p:cNvPr>
          <p:cNvCxnSpPr/>
          <p:nvPr/>
        </p:nvCxnSpPr>
        <p:spPr bwMode="auto">
          <a:xfrm flipH="1">
            <a:off x="4038614" y="2286030"/>
            <a:ext cx="1981148" cy="1371012"/>
          </a:xfrm>
          <a:prstGeom prst="straightConnector1">
            <a:avLst/>
          </a:prstGeom>
          <a:solidFill>
            <a:srgbClr val="00B8FF"/>
          </a:solidFill>
          <a:ln w="16192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932249602"/>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535D-51FD-0342-C51E-21FBB06208F0}"/>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4B56DF29-770E-3B68-9898-D6F88AE9081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44</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C7476834-1786-01EB-BB77-8BE416B4A364}"/>
              </a:ext>
            </a:extLst>
          </p:cNvPr>
          <p:cNvSpPr>
            <a:spLocks noGrp="1" noChangeArrowheads="1"/>
          </p:cNvSpPr>
          <p:nvPr>
            <p:ph type="title" idx="4294967295"/>
          </p:nvPr>
        </p:nvSpPr>
        <p:spPr>
          <a:xfrm>
            <a:off x="76318" y="73266"/>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SYSTEM UPDATES (continued)</a:t>
            </a:r>
          </a:p>
        </p:txBody>
      </p:sp>
      <p:sp>
        <p:nvSpPr>
          <p:cNvPr id="19460" name="Rectangle 2">
            <a:extLst>
              <a:ext uri="{FF2B5EF4-FFF2-40B4-BE49-F238E27FC236}">
                <a16:creationId xmlns:a16="http://schemas.microsoft.com/office/drawing/2014/main" id="{0E1C82EC-953F-3F67-0B16-0CAC5101E049}"/>
              </a:ext>
            </a:extLst>
          </p:cNvPr>
          <p:cNvSpPr>
            <a:spLocks noGrp="1" noChangeArrowheads="1"/>
          </p:cNvSpPr>
          <p:nvPr>
            <p:ph type="body" idx="4294967295"/>
          </p:nvPr>
        </p:nvSpPr>
        <p:spPr>
          <a:xfrm>
            <a:off x="-76078" y="838268"/>
            <a:ext cx="9296396" cy="1904950"/>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Linux Mint (continued):</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Use the LEFT mouse button to click on "Install Updates":</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1A061F3D-3E4C-2633-7EA3-1976DC3166D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44</a:t>
            </a:fld>
            <a:endParaRPr lang="en-US" altLang="en-US" sz="2400" baseline="0">
              <a:solidFill>
                <a:srgbClr val="000000"/>
              </a:solidFill>
              <a:latin typeface="Times New Roman" panose="02020603050405020304" pitchFamily="18" charset="0"/>
            </a:endParaRPr>
          </a:p>
        </p:txBody>
      </p:sp>
      <p:pic>
        <p:nvPicPr>
          <p:cNvPr id="6" name="Picture 5">
            <a:extLst>
              <a:ext uri="{FF2B5EF4-FFF2-40B4-BE49-F238E27FC236}">
                <a16:creationId xmlns:a16="http://schemas.microsoft.com/office/drawing/2014/main" id="{E8593C17-98C6-5AA2-3416-646FF2C7EE4E}"/>
              </a:ext>
            </a:extLst>
          </p:cNvPr>
          <p:cNvPicPr>
            <a:picLocks noChangeAspect="1"/>
          </p:cNvPicPr>
          <p:nvPr/>
        </p:nvPicPr>
        <p:blipFill>
          <a:blip r:embed="rId2"/>
          <a:stretch>
            <a:fillRect/>
          </a:stretch>
        </p:blipFill>
        <p:spPr>
          <a:xfrm>
            <a:off x="752447" y="2683008"/>
            <a:ext cx="7639106" cy="4019579"/>
          </a:xfrm>
          <a:prstGeom prst="rect">
            <a:avLst/>
          </a:prstGeom>
        </p:spPr>
      </p:pic>
      <p:cxnSp>
        <p:nvCxnSpPr>
          <p:cNvPr id="2" name="Straight Arrow Connector 1">
            <a:extLst>
              <a:ext uri="{FF2B5EF4-FFF2-40B4-BE49-F238E27FC236}">
                <a16:creationId xmlns:a16="http://schemas.microsoft.com/office/drawing/2014/main" id="{B4F22D5E-3EF8-1635-5A63-60F90F4C173B}"/>
              </a:ext>
            </a:extLst>
          </p:cNvPr>
          <p:cNvCxnSpPr/>
          <p:nvPr/>
        </p:nvCxnSpPr>
        <p:spPr bwMode="auto">
          <a:xfrm flipH="1">
            <a:off x="4038614" y="2286030"/>
            <a:ext cx="1981148" cy="1371012"/>
          </a:xfrm>
          <a:prstGeom prst="straightConnector1">
            <a:avLst/>
          </a:prstGeom>
          <a:solidFill>
            <a:srgbClr val="00B8FF"/>
          </a:solidFill>
          <a:ln w="16192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950199989"/>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535D-51FD-0342-C51E-21FBB06208F0}"/>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4B56DF29-770E-3B68-9898-D6F88AE9081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45</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C7476834-1786-01EB-BB77-8BE416B4A364}"/>
              </a:ext>
            </a:extLst>
          </p:cNvPr>
          <p:cNvSpPr>
            <a:spLocks noGrp="1" noChangeArrowheads="1"/>
          </p:cNvSpPr>
          <p:nvPr>
            <p:ph type="title" idx="4294967295"/>
          </p:nvPr>
        </p:nvSpPr>
        <p:spPr>
          <a:xfrm>
            <a:off x="76318" y="73266"/>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SYSTEM UPDATES (continued)</a:t>
            </a:r>
          </a:p>
        </p:txBody>
      </p:sp>
      <p:sp>
        <p:nvSpPr>
          <p:cNvPr id="19460" name="Rectangle 2">
            <a:extLst>
              <a:ext uri="{FF2B5EF4-FFF2-40B4-BE49-F238E27FC236}">
                <a16:creationId xmlns:a16="http://schemas.microsoft.com/office/drawing/2014/main" id="{0E1C82EC-953F-3F67-0B16-0CAC5101E049}"/>
              </a:ext>
            </a:extLst>
          </p:cNvPr>
          <p:cNvSpPr>
            <a:spLocks noGrp="1" noChangeArrowheads="1"/>
          </p:cNvSpPr>
          <p:nvPr>
            <p:ph type="body" idx="4294967295"/>
          </p:nvPr>
        </p:nvSpPr>
        <p:spPr>
          <a:xfrm>
            <a:off x="-76078" y="914466"/>
            <a:ext cx="9296396" cy="1828752"/>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Linux Mint (continued):</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An "Authentication Required" dialog box will be displayed:</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1A061F3D-3E4C-2633-7EA3-1976DC3166D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45</a:t>
            </a:fld>
            <a:endParaRPr lang="en-US" altLang="en-US" sz="2400" baseline="0">
              <a:solidFill>
                <a:srgbClr val="000000"/>
              </a:solidFill>
              <a:latin typeface="Times New Roman" panose="02020603050405020304" pitchFamily="18" charset="0"/>
            </a:endParaRPr>
          </a:p>
        </p:txBody>
      </p:sp>
      <p:pic>
        <p:nvPicPr>
          <p:cNvPr id="4" name="Picture 3">
            <a:extLst>
              <a:ext uri="{FF2B5EF4-FFF2-40B4-BE49-F238E27FC236}">
                <a16:creationId xmlns:a16="http://schemas.microsoft.com/office/drawing/2014/main" id="{8894B96D-8DB7-D820-BE81-FE710B613ADB}"/>
              </a:ext>
            </a:extLst>
          </p:cNvPr>
          <p:cNvPicPr>
            <a:picLocks noChangeAspect="1"/>
          </p:cNvPicPr>
          <p:nvPr/>
        </p:nvPicPr>
        <p:blipFill>
          <a:blip r:embed="rId2"/>
          <a:stretch>
            <a:fillRect/>
          </a:stretch>
        </p:blipFill>
        <p:spPr>
          <a:xfrm>
            <a:off x="2286060" y="2895614"/>
            <a:ext cx="4133880" cy="3467125"/>
          </a:xfrm>
          <a:prstGeom prst="rect">
            <a:avLst/>
          </a:prstGeom>
        </p:spPr>
      </p:pic>
    </p:spTree>
    <p:extLst>
      <p:ext uri="{BB962C8B-B14F-4D97-AF65-F5344CB8AC3E}">
        <p14:creationId xmlns:p14="http://schemas.microsoft.com/office/powerpoint/2010/main" val="2018752777"/>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535D-51FD-0342-C51E-21FBB06208F0}"/>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4B56DF29-770E-3B68-9898-D6F88AE9081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46</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C7476834-1786-01EB-BB77-8BE416B4A364}"/>
              </a:ext>
            </a:extLst>
          </p:cNvPr>
          <p:cNvSpPr>
            <a:spLocks noGrp="1" noChangeArrowheads="1"/>
          </p:cNvSpPr>
          <p:nvPr>
            <p:ph type="title" idx="4294967295"/>
          </p:nvPr>
        </p:nvSpPr>
        <p:spPr>
          <a:xfrm>
            <a:off x="76318" y="73266"/>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SYSTEM UPDATES (continued)</a:t>
            </a:r>
          </a:p>
        </p:txBody>
      </p:sp>
      <p:sp>
        <p:nvSpPr>
          <p:cNvPr id="19460" name="Rectangle 2">
            <a:extLst>
              <a:ext uri="{FF2B5EF4-FFF2-40B4-BE49-F238E27FC236}">
                <a16:creationId xmlns:a16="http://schemas.microsoft.com/office/drawing/2014/main" id="{0E1C82EC-953F-3F67-0B16-0CAC5101E049}"/>
              </a:ext>
            </a:extLst>
          </p:cNvPr>
          <p:cNvSpPr>
            <a:spLocks noGrp="1" noChangeArrowheads="1"/>
          </p:cNvSpPr>
          <p:nvPr>
            <p:ph type="body" idx="4294967295"/>
          </p:nvPr>
        </p:nvSpPr>
        <p:spPr>
          <a:xfrm>
            <a:off x="-76078" y="914466"/>
            <a:ext cx="9296396" cy="1295366"/>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Linux Mint (continued):</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Type in your password for Linux Mint:</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1A061F3D-3E4C-2633-7EA3-1976DC3166D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46</a:t>
            </a:fld>
            <a:endParaRPr lang="en-US" altLang="en-US" sz="2400" baseline="0">
              <a:solidFill>
                <a:srgbClr val="000000"/>
              </a:solidFill>
              <a:latin typeface="Times New Roman" panose="02020603050405020304" pitchFamily="18" charset="0"/>
            </a:endParaRPr>
          </a:p>
        </p:txBody>
      </p:sp>
      <p:pic>
        <p:nvPicPr>
          <p:cNvPr id="4" name="Picture 3">
            <a:extLst>
              <a:ext uri="{FF2B5EF4-FFF2-40B4-BE49-F238E27FC236}">
                <a16:creationId xmlns:a16="http://schemas.microsoft.com/office/drawing/2014/main" id="{8894B96D-8DB7-D820-BE81-FE710B613ADB}"/>
              </a:ext>
            </a:extLst>
          </p:cNvPr>
          <p:cNvPicPr>
            <a:picLocks noChangeAspect="1"/>
          </p:cNvPicPr>
          <p:nvPr/>
        </p:nvPicPr>
        <p:blipFill>
          <a:blip r:embed="rId2"/>
          <a:stretch>
            <a:fillRect/>
          </a:stretch>
        </p:blipFill>
        <p:spPr>
          <a:xfrm>
            <a:off x="1981268" y="2250465"/>
            <a:ext cx="4769840" cy="4000511"/>
          </a:xfrm>
          <a:prstGeom prst="rect">
            <a:avLst/>
          </a:prstGeom>
        </p:spPr>
      </p:pic>
    </p:spTree>
    <p:extLst>
      <p:ext uri="{BB962C8B-B14F-4D97-AF65-F5344CB8AC3E}">
        <p14:creationId xmlns:p14="http://schemas.microsoft.com/office/powerpoint/2010/main" val="1649234442"/>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535D-51FD-0342-C51E-21FBB06208F0}"/>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4B56DF29-770E-3B68-9898-D6F88AE9081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47</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C7476834-1786-01EB-BB77-8BE416B4A364}"/>
              </a:ext>
            </a:extLst>
          </p:cNvPr>
          <p:cNvSpPr>
            <a:spLocks noGrp="1" noChangeArrowheads="1"/>
          </p:cNvSpPr>
          <p:nvPr>
            <p:ph type="title" idx="4294967295"/>
          </p:nvPr>
        </p:nvSpPr>
        <p:spPr>
          <a:xfrm>
            <a:off x="76318" y="73266"/>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SYSTEM UPDATES (continued)</a:t>
            </a:r>
          </a:p>
        </p:txBody>
      </p:sp>
      <p:sp>
        <p:nvSpPr>
          <p:cNvPr id="19460" name="Rectangle 2">
            <a:extLst>
              <a:ext uri="{FF2B5EF4-FFF2-40B4-BE49-F238E27FC236}">
                <a16:creationId xmlns:a16="http://schemas.microsoft.com/office/drawing/2014/main" id="{0E1C82EC-953F-3F67-0B16-0CAC5101E049}"/>
              </a:ext>
            </a:extLst>
          </p:cNvPr>
          <p:cNvSpPr>
            <a:spLocks noGrp="1" noChangeArrowheads="1"/>
          </p:cNvSpPr>
          <p:nvPr>
            <p:ph type="body" idx="4294967295"/>
          </p:nvPr>
        </p:nvSpPr>
        <p:spPr>
          <a:xfrm>
            <a:off x="-76078" y="914466"/>
            <a:ext cx="9296396" cy="1295366"/>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Linux Mint (continued):</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Type in your password for Linux Mint:</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1A061F3D-3E4C-2633-7EA3-1976DC3166D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47</a:t>
            </a:fld>
            <a:endParaRPr lang="en-US" altLang="en-US" sz="2400" baseline="0">
              <a:solidFill>
                <a:srgbClr val="000000"/>
              </a:solidFill>
              <a:latin typeface="Times New Roman" panose="02020603050405020304" pitchFamily="18" charset="0"/>
            </a:endParaRPr>
          </a:p>
        </p:txBody>
      </p:sp>
      <p:pic>
        <p:nvPicPr>
          <p:cNvPr id="3" name="Picture 2">
            <a:extLst>
              <a:ext uri="{FF2B5EF4-FFF2-40B4-BE49-F238E27FC236}">
                <a16:creationId xmlns:a16="http://schemas.microsoft.com/office/drawing/2014/main" id="{DDA227CF-823D-3A29-EFB9-AF63061657E4}"/>
              </a:ext>
            </a:extLst>
          </p:cNvPr>
          <p:cNvPicPr>
            <a:picLocks noChangeAspect="1"/>
          </p:cNvPicPr>
          <p:nvPr/>
        </p:nvPicPr>
        <p:blipFill>
          <a:blip r:embed="rId2"/>
          <a:stretch>
            <a:fillRect/>
          </a:stretch>
        </p:blipFill>
        <p:spPr>
          <a:xfrm>
            <a:off x="2133664" y="2460211"/>
            <a:ext cx="4571880" cy="3781178"/>
          </a:xfrm>
          <a:prstGeom prst="rect">
            <a:avLst/>
          </a:prstGeom>
        </p:spPr>
      </p:pic>
      <p:cxnSp>
        <p:nvCxnSpPr>
          <p:cNvPr id="5" name="Straight Arrow Connector 4">
            <a:extLst>
              <a:ext uri="{FF2B5EF4-FFF2-40B4-BE49-F238E27FC236}">
                <a16:creationId xmlns:a16="http://schemas.microsoft.com/office/drawing/2014/main" id="{3DE2C92D-A7F8-DE14-CA32-9F9B5DB0CD0A}"/>
              </a:ext>
            </a:extLst>
          </p:cNvPr>
          <p:cNvCxnSpPr/>
          <p:nvPr/>
        </p:nvCxnSpPr>
        <p:spPr bwMode="auto">
          <a:xfrm flipH="1">
            <a:off x="3429030" y="3542022"/>
            <a:ext cx="1981148" cy="1371012"/>
          </a:xfrm>
          <a:prstGeom prst="straightConnector1">
            <a:avLst/>
          </a:prstGeom>
          <a:solidFill>
            <a:srgbClr val="00B8FF"/>
          </a:solidFill>
          <a:ln w="16192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958426800"/>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535D-51FD-0342-C51E-21FBB06208F0}"/>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4B56DF29-770E-3B68-9898-D6F88AE9081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48</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C7476834-1786-01EB-BB77-8BE416B4A364}"/>
              </a:ext>
            </a:extLst>
          </p:cNvPr>
          <p:cNvSpPr>
            <a:spLocks noGrp="1" noChangeArrowheads="1"/>
          </p:cNvSpPr>
          <p:nvPr>
            <p:ph type="title" idx="4294967295"/>
          </p:nvPr>
        </p:nvSpPr>
        <p:spPr>
          <a:xfrm>
            <a:off x="76318" y="73266"/>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SYSTEM UPDATES (continued)</a:t>
            </a:r>
          </a:p>
        </p:txBody>
      </p:sp>
      <p:sp>
        <p:nvSpPr>
          <p:cNvPr id="19460" name="Rectangle 2">
            <a:extLst>
              <a:ext uri="{FF2B5EF4-FFF2-40B4-BE49-F238E27FC236}">
                <a16:creationId xmlns:a16="http://schemas.microsoft.com/office/drawing/2014/main" id="{0E1C82EC-953F-3F67-0B16-0CAC5101E049}"/>
              </a:ext>
            </a:extLst>
          </p:cNvPr>
          <p:cNvSpPr>
            <a:spLocks noGrp="1" noChangeArrowheads="1"/>
          </p:cNvSpPr>
          <p:nvPr>
            <p:ph type="body" idx="4294967295"/>
          </p:nvPr>
        </p:nvSpPr>
        <p:spPr>
          <a:xfrm>
            <a:off x="-76078" y="914466"/>
            <a:ext cx="9296396" cy="1295366"/>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Linux Mint (continued):</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Use the LEFT mouse button to click on the Authenticate button</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1A061F3D-3E4C-2633-7EA3-1976DC3166D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48</a:t>
            </a:fld>
            <a:endParaRPr lang="en-US" altLang="en-US" sz="2400" baseline="0">
              <a:solidFill>
                <a:srgbClr val="000000"/>
              </a:solidFill>
              <a:latin typeface="Times New Roman" panose="02020603050405020304" pitchFamily="18" charset="0"/>
            </a:endParaRPr>
          </a:p>
        </p:txBody>
      </p:sp>
      <p:pic>
        <p:nvPicPr>
          <p:cNvPr id="3" name="Picture 2">
            <a:extLst>
              <a:ext uri="{FF2B5EF4-FFF2-40B4-BE49-F238E27FC236}">
                <a16:creationId xmlns:a16="http://schemas.microsoft.com/office/drawing/2014/main" id="{DDA227CF-823D-3A29-EFB9-AF63061657E4}"/>
              </a:ext>
            </a:extLst>
          </p:cNvPr>
          <p:cNvPicPr>
            <a:picLocks noChangeAspect="1"/>
          </p:cNvPicPr>
          <p:nvPr/>
        </p:nvPicPr>
        <p:blipFill>
          <a:blip r:embed="rId2"/>
          <a:stretch>
            <a:fillRect/>
          </a:stretch>
        </p:blipFill>
        <p:spPr>
          <a:xfrm>
            <a:off x="1981320" y="2938710"/>
            <a:ext cx="4571880" cy="3781178"/>
          </a:xfrm>
          <a:prstGeom prst="rect">
            <a:avLst/>
          </a:prstGeom>
        </p:spPr>
      </p:pic>
      <p:cxnSp>
        <p:nvCxnSpPr>
          <p:cNvPr id="5" name="Straight Arrow Connector 4">
            <a:extLst>
              <a:ext uri="{FF2B5EF4-FFF2-40B4-BE49-F238E27FC236}">
                <a16:creationId xmlns:a16="http://schemas.microsoft.com/office/drawing/2014/main" id="{3DE2C92D-A7F8-DE14-CA32-9F9B5DB0CD0A}"/>
              </a:ext>
            </a:extLst>
          </p:cNvPr>
          <p:cNvCxnSpPr/>
          <p:nvPr/>
        </p:nvCxnSpPr>
        <p:spPr bwMode="auto">
          <a:xfrm flipH="1">
            <a:off x="5257782" y="3962386"/>
            <a:ext cx="2514534" cy="1981148"/>
          </a:xfrm>
          <a:prstGeom prst="straightConnector1">
            <a:avLst/>
          </a:prstGeom>
          <a:solidFill>
            <a:srgbClr val="00B8FF"/>
          </a:solidFill>
          <a:ln w="16192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73346208"/>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535D-51FD-0342-C51E-21FBB06208F0}"/>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4B56DF29-770E-3B68-9898-D6F88AE9081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49</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C7476834-1786-01EB-BB77-8BE416B4A364}"/>
              </a:ext>
            </a:extLst>
          </p:cNvPr>
          <p:cNvSpPr>
            <a:spLocks noGrp="1" noChangeArrowheads="1"/>
          </p:cNvSpPr>
          <p:nvPr>
            <p:ph type="title" idx="4294967295"/>
          </p:nvPr>
        </p:nvSpPr>
        <p:spPr>
          <a:xfrm>
            <a:off x="76318" y="73266"/>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SYSTEM UPDATES (continued)</a:t>
            </a:r>
          </a:p>
        </p:txBody>
      </p:sp>
      <p:sp>
        <p:nvSpPr>
          <p:cNvPr id="19460" name="Rectangle 2">
            <a:extLst>
              <a:ext uri="{FF2B5EF4-FFF2-40B4-BE49-F238E27FC236}">
                <a16:creationId xmlns:a16="http://schemas.microsoft.com/office/drawing/2014/main" id="{0E1C82EC-953F-3F67-0B16-0CAC5101E049}"/>
              </a:ext>
            </a:extLst>
          </p:cNvPr>
          <p:cNvSpPr>
            <a:spLocks noGrp="1" noChangeArrowheads="1"/>
          </p:cNvSpPr>
          <p:nvPr>
            <p:ph type="body" idx="4294967295"/>
          </p:nvPr>
        </p:nvSpPr>
        <p:spPr>
          <a:xfrm>
            <a:off x="-76078" y="914466"/>
            <a:ext cx="9296396" cy="1295366"/>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Linux Mint (continued):</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The updates will download and install:</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1A061F3D-3E4C-2633-7EA3-1976DC3166D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49</a:t>
            </a:fld>
            <a:endParaRPr lang="en-US" altLang="en-US" sz="2400" baseline="0">
              <a:solidFill>
                <a:srgbClr val="000000"/>
              </a:solidFill>
              <a:latin typeface="Times New Roman" panose="02020603050405020304" pitchFamily="18" charset="0"/>
            </a:endParaRPr>
          </a:p>
        </p:txBody>
      </p:sp>
      <p:pic>
        <p:nvPicPr>
          <p:cNvPr id="4" name="Picture 3">
            <a:extLst>
              <a:ext uri="{FF2B5EF4-FFF2-40B4-BE49-F238E27FC236}">
                <a16:creationId xmlns:a16="http://schemas.microsoft.com/office/drawing/2014/main" id="{A0BB7EA7-F204-E9E6-A3BE-2DF56D943C6F}"/>
              </a:ext>
            </a:extLst>
          </p:cNvPr>
          <p:cNvPicPr>
            <a:picLocks noChangeAspect="1"/>
          </p:cNvPicPr>
          <p:nvPr/>
        </p:nvPicPr>
        <p:blipFill>
          <a:blip r:embed="rId2"/>
          <a:stretch>
            <a:fillRect/>
          </a:stretch>
        </p:blipFill>
        <p:spPr>
          <a:xfrm>
            <a:off x="1371684" y="2438426"/>
            <a:ext cx="6444820" cy="3657504"/>
          </a:xfrm>
          <a:prstGeom prst="rect">
            <a:avLst/>
          </a:prstGeom>
        </p:spPr>
      </p:pic>
    </p:spTree>
    <p:extLst>
      <p:ext uri="{BB962C8B-B14F-4D97-AF65-F5344CB8AC3E}">
        <p14:creationId xmlns:p14="http://schemas.microsoft.com/office/powerpoint/2010/main" val="413617434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064AE261-D7C1-03F0-BBBA-160AA7A16EDE}"/>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5</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B5842AC4-395E-D339-71F9-4437189DEC36}"/>
              </a:ext>
            </a:extLst>
          </p:cNvPr>
          <p:cNvSpPr>
            <a:spLocks noGrp="1" noChangeArrowheads="1"/>
          </p:cNvSpPr>
          <p:nvPr>
            <p:ph type="title" idx="4294967295"/>
          </p:nvPr>
        </p:nvSpPr>
        <p:spPr>
          <a:xfrm>
            <a:off x="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APPLICATIONS MENU</a:t>
            </a:r>
          </a:p>
        </p:txBody>
      </p:sp>
      <p:sp>
        <p:nvSpPr>
          <p:cNvPr id="19460" name="Rectangle 2">
            <a:extLst>
              <a:ext uri="{FF2B5EF4-FFF2-40B4-BE49-F238E27FC236}">
                <a16:creationId xmlns:a16="http://schemas.microsoft.com/office/drawing/2014/main" id="{1B331928-4CED-45AB-5094-99D659AEECE0}"/>
              </a:ext>
            </a:extLst>
          </p:cNvPr>
          <p:cNvSpPr>
            <a:spLocks noGrp="1" noChangeArrowheads="1"/>
          </p:cNvSpPr>
          <p:nvPr>
            <p:ph type="body" idx="4294967295"/>
          </p:nvPr>
        </p:nvSpPr>
        <p:spPr>
          <a:xfrm>
            <a:off x="0" y="1219258"/>
            <a:ext cx="9144000" cy="4876672"/>
          </a:xfrm>
        </p:spPr>
        <p:txBody>
          <a:bodyPr/>
          <a:lstStyle/>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Windows:                                                   Use the LEFT mouse button to click on the "Start" button                                       OR                                                          press on one of the "Windows" keys of the keyboard.                                            The menu that pops up is often called the "Start Menu".</a:t>
            </a:r>
          </a:p>
        </p:txBody>
      </p:sp>
      <p:sp>
        <p:nvSpPr>
          <p:cNvPr id="19461" name="Slide Number Placeholder 1">
            <a:extLst>
              <a:ext uri="{FF2B5EF4-FFF2-40B4-BE49-F238E27FC236}">
                <a16:creationId xmlns:a16="http://schemas.microsoft.com/office/drawing/2014/main" id="{88434727-B5A4-5E2D-8638-7D3A662FA49F}"/>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5</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678374060"/>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535D-51FD-0342-C51E-21FBB06208F0}"/>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4B56DF29-770E-3B68-9898-D6F88AE9081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50</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C7476834-1786-01EB-BB77-8BE416B4A364}"/>
              </a:ext>
            </a:extLst>
          </p:cNvPr>
          <p:cNvSpPr>
            <a:spLocks noGrp="1" noChangeArrowheads="1"/>
          </p:cNvSpPr>
          <p:nvPr>
            <p:ph type="title" idx="4294967295"/>
          </p:nvPr>
        </p:nvSpPr>
        <p:spPr>
          <a:xfrm>
            <a:off x="76318" y="73266"/>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SYSTEM UPDATES (continued)</a:t>
            </a:r>
          </a:p>
        </p:txBody>
      </p:sp>
      <p:sp>
        <p:nvSpPr>
          <p:cNvPr id="19460" name="Rectangle 2">
            <a:extLst>
              <a:ext uri="{FF2B5EF4-FFF2-40B4-BE49-F238E27FC236}">
                <a16:creationId xmlns:a16="http://schemas.microsoft.com/office/drawing/2014/main" id="{0E1C82EC-953F-3F67-0B16-0CAC5101E049}"/>
              </a:ext>
            </a:extLst>
          </p:cNvPr>
          <p:cNvSpPr>
            <a:spLocks noGrp="1" noChangeArrowheads="1"/>
          </p:cNvSpPr>
          <p:nvPr>
            <p:ph type="body" idx="4294967295"/>
          </p:nvPr>
        </p:nvSpPr>
        <p:spPr>
          <a:xfrm>
            <a:off x="-76078" y="914466"/>
            <a:ext cx="9296396" cy="1295366"/>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Linux Mint (continued):</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Close the Update Manager dialog box:</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1A061F3D-3E4C-2633-7EA3-1976DC3166D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50</a:t>
            </a:fld>
            <a:endParaRPr lang="en-US" altLang="en-US" sz="2400" baseline="0">
              <a:solidFill>
                <a:srgbClr val="000000"/>
              </a:solidFill>
              <a:latin typeface="Times New Roman" panose="02020603050405020304" pitchFamily="18" charset="0"/>
            </a:endParaRPr>
          </a:p>
        </p:txBody>
      </p:sp>
      <p:pic>
        <p:nvPicPr>
          <p:cNvPr id="4" name="Picture 3">
            <a:extLst>
              <a:ext uri="{FF2B5EF4-FFF2-40B4-BE49-F238E27FC236}">
                <a16:creationId xmlns:a16="http://schemas.microsoft.com/office/drawing/2014/main" id="{2B66102F-877C-5939-46DE-7778A260D2A9}"/>
              </a:ext>
            </a:extLst>
          </p:cNvPr>
          <p:cNvPicPr>
            <a:picLocks noChangeAspect="1"/>
          </p:cNvPicPr>
          <p:nvPr/>
        </p:nvPicPr>
        <p:blipFill>
          <a:blip r:embed="rId2"/>
          <a:stretch>
            <a:fillRect/>
          </a:stretch>
        </p:blipFill>
        <p:spPr>
          <a:xfrm>
            <a:off x="304912" y="2514624"/>
            <a:ext cx="7429554" cy="3781453"/>
          </a:xfrm>
          <a:prstGeom prst="rect">
            <a:avLst/>
          </a:prstGeom>
        </p:spPr>
      </p:pic>
      <p:cxnSp>
        <p:nvCxnSpPr>
          <p:cNvPr id="6" name="Straight Arrow Connector 5">
            <a:extLst>
              <a:ext uri="{FF2B5EF4-FFF2-40B4-BE49-F238E27FC236}">
                <a16:creationId xmlns:a16="http://schemas.microsoft.com/office/drawing/2014/main" id="{265E4122-B734-790A-0818-C6CEF3DAC693}"/>
              </a:ext>
            </a:extLst>
          </p:cNvPr>
          <p:cNvCxnSpPr/>
          <p:nvPr/>
        </p:nvCxnSpPr>
        <p:spPr bwMode="auto">
          <a:xfrm flipH="1">
            <a:off x="7718360" y="2362228"/>
            <a:ext cx="966853" cy="341137"/>
          </a:xfrm>
          <a:prstGeom prst="straightConnector1">
            <a:avLst/>
          </a:prstGeom>
          <a:solidFill>
            <a:srgbClr val="00B8FF"/>
          </a:solidFill>
          <a:ln w="16192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539779470"/>
      </p:ext>
    </p:extLst>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3B35F-6E20-3046-2D9F-EFF2F1BAF432}"/>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CD8DCCD0-3236-25E4-D9FC-C6958CEC2D2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51</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2935712B-8E3A-4A91-2B77-750D5F53B457}"/>
              </a:ext>
            </a:extLst>
          </p:cNvPr>
          <p:cNvSpPr>
            <a:spLocks noGrp="1" noChangeArrowheads="1"/>
          </p:cNvSpPr>
          <p:nvPr>
            <p:ph type="title" idx="4294967295"/>
          </p:nvPr>
        </p:nvSpPr>
        <p:spPr>
          <a:xfrm>
            <a:off x="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300" dirty="0"/>
              <a:t>SFC  /SCANNOW VS. BUNDLED UTILITIES</a:t>
            </a:r>
          </a:p>
        </p:txBody>
      </p:sp>
      <p:sp>
        <p:nvSpPr>
          <p:cNvPr id="19460" name="Rectangle 2">
            <a:extLst>
              <a:ext uri="{FF2B5EF4-FFF2-40B4-BE49-F238E27FC236}">
                <a16:creationId xmlns:a16="http://schemas.microsoft.com/office/drawing/2014/main" id="{77215EF3-7E3F-AA47-E4F4-AA8E4F71F5A1}"/>
              </a:ext>
            </a:extLst>
          </p:cNvPr>
          <p:cNvSpPr>
            <a:spLocks noGrp="1" noChangeArrowheads="1"/>
          </p:cNvSpPr>
          <p:nvPr>
            <p:ph type="body" idx="4294967295"/>
          </p:nvPr>
        </p:nvSpPr>
        <p:spPr>
          <a:xfrm>
            <a:off x="0" y="1066862"/>
            <a:ext cx="9144000" cy="4876672"/>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Windows:</a:t>
            </a:r>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SFC scans your system files and confirms they have not been compromised or replaced with unofficial versions. </a:t>
            </a:r>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7059F76F-2928-85FC-9662-6F4891686CC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51</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924089852"/>
      </p:ext>
    </p:extLst>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3B35F-6E20-3046-2D9F-EFF2F1BAF432}"/>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CD8DCCD0-3236-25E4-D9FC-C6958CEC2D2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52</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2935712B-8E3A-4A91-2B77-750D5F53B457}"/>
              </a:ext>
            </a:extLst>
          </p:cNvPr>
          <p:cNvSpPr>
            <a:spLocks noGrp="1" noChangeArrowheads="1"/>
          </p:cNvSpPr>
          <p:nvPr>
            <p:ph type="title" idx="4294967295"/>
          </p:nvPr>
        </p:nvSpPr>
        <p:spPr>
          <a:xfrm>
            <a:off x="0" y="90"/>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100" dirty="0"/>
              <a:t>SFC  /SCANNOW VS. BUNDLED UTILITIES(continued)</a:t>
            </a:r>
          </a:p>
        </p:txBody>
      </p:sp>
      <p:sp>
        <p:nvSpPr>
          <p:cNvPr id="19460" name="Rectangle 2">
            <a:extLst>
              <a:ext uri="{FF2B5EF4-FFF2-40B4-BE49-F238E27FC236}">
                <a16:creationId xmlns:a16="http://schemas.microsoft.com/office/drawing/2014/main" id="{77215EF3-7E3F-AA47-E4F4-AA8E4F71F5A1}"/>
              </a:ext>
            </a:extLst>
          </p:cNvPr>
          <p:cNvSpPr>
            <a:spLocks noGrp="1" noChangeArrowheads="1"/>
          </p:cNvSpPr>
          <p:nvPr>
            <p:ph type="body" idx="4294967295"/>
          </p:nvPr>
        </p:nvSpPr>
        <p:spPr>
          <a:xfrm>
            <a:off x="0" y="990664"/>
            <a:ext cx="9144000" cy="4876672"/>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Windows (continued):</a:t>
            </a:r>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Use the RIGHT mouse button to click on the Start button</a:t>
            </a:r>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Use the LEFT  mouse button to click on "Terminal (Admin)"</a:t>
            </a:r>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SFC /SCANNOW                                              AND THEN USE                                       </a:t>
            </a:r>
            <a:r>
              <a:rPr lang="en-US" altLang="en-US" sz="3100" dirty="0"/>
              <a:t>dism.exe /online /cleanup-image /</a:t>
            </a:r>
            <a:r>
              <a:rPr lang="en-US" altLang="en-US" sz="3100" dirty="0" err="1"/>
              <a:t>scanhealth</a:t>
            </a:r>
            <a:r>
              <a:rPr lang="en-US" altLang="en-US" sz="3100" dirty="0"/>
              <a:t>                                                  </a:t>
            </a:r>
            <a:r>
              <a:rPr lang="en-US" altLang="en-US" sz="3600" dirty="0"/>
              <a:t>if SFC /SCANNOW finds </a:t>
            </a:r>
            <a:r>
              <a:rPr lang="en-US" altLang="en-US" sz="3600" dirty="0" err="1"/>
              <a:t>probllems</a:t>
            </a: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7059F76F-2928-85FC-9662-6F4891686CC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52</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369539372"/>
      </p:ext>
    </p:extLst>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3B35F-6E20-3046-2D9F-EFF2F1BAF432}"/>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CD8DCCD0-3236-25E4-D9FC-C6958CEC2D2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53</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2935712B-8E3A-4A91-2B77-750D5F53B457}"/>
              </a:ext>
            </a:extLst>
          </p:cNvPr>
          <p:cNvSpPr>
            <a:spLocks noGrp="1" noChangeArrowheads="1"/>
          </p:cNvSpPr>
          <p:nvPr>
            <p:ph type="title" idx="4294967295"/>
          </p:nvPr>
        </p:nvSpPr>
        <p:spPr>
          <a:xfrm>
            <a:off x="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SFC  /SCANNOW (continued)</a:t>
            </a:r>
          </a:p>
        </p:txBody>
      </p:sp>
      <p:sp>
        <p:nvSpPr>
          <p:cNvPr id="19460" name="Rectangle 2">
            <a:extLst>
              <a:ext uri="{FF2B5EF4-FFF2-40B4-BE49-F238E27FC236}">
                <a16:creationId xmlns:a16="http://schemas.microsoft.com/office/drawing/2014/main" id="{77215EF3-7E3F-AA47-E4F4-AA8E4F71F5A1}"/>
              </a:ext>
            </a:extLst>
          </p:cNvPr>
          <p:cNvSpPr>
            <a:spLocks noGrp="1" noChangeArrowheads="1"/>
          </p:cNvSpPr>
          <p:nvPr>
            <p:ph type="body" idx="4294967295"/>
          </p:nvPr>
        </p:nvSpPr>
        <p:spPr>
          <a:xfrm>
            <a:off x="22307" y="1219259"/>
            <a:ext cx="9144000" cy="4876672"/>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Linux Mint:</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	Linux Mint does not have a single 		command for fixing the operating 		system:</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	See                                                            </a:t>
            </a:r>
            <a:r>
              <a:rPr lang="en-US" altLang="en-US" sz="3600" dirty="0">
                <a:hlinkClick r:id="rId2"/>
              </a:rPr>
              <a:t>https://linuxvox.com/blog/chkdsk-on-linux/</a:t>
            </a: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7059F76F-2928-85FC-9662-6F4891686CC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53</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140419988"/>
      </p:ext>
    </p:extLst>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3B35F-6E20-3046-2D9F-EFF2F1BAF432}"/>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CD8DCCD0-3236-25E4-D9FC-C6958CEC2D2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54</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2935712B-8E3A-4A91-2B77-750D5F53B457}"/>
              </a:ext>
            </a:extLst>
          </p:cNvPr>
          <p:cNvSpPr>
            <a:spLocks noGrp="1" noChangeArrowheads="1"/>
          </p:cNvSpPr>
          <p:nvPr>
            <p:ph type="title" idx="4294967295"/>
          </p:nvPr>
        </p:nvSpPr>
        <p:spPr>
          <a:xfrm>
            <a:off x="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ADVANCED SYSTEM SETTINGS</a:t>
            </a:r>
          </a:p>
        </p:txBody>
      </p:sp>
      <p:sp>
        <p:nvSpPr>
          <p:cNvPr id="19460" name="Rectangle 2">
            <a:extLst>
              <a:ext uri="{FF2B5EF4-FFF2-40B4-BE49-F238E27FC236}">
                <a16:creationId xmlns:a16="http://schemas.microsoft.com/office/drawing/2014/main" id="{77215EF3-7E3F-AA47-E4F4-AA8E4F71F5A1}"/>
              </a:ext>
            </a:extLst>
          </p:cNvPr>
          <p:cNvSpPr>
            <a:spLocks noGrp="1" noChangeArrowheads="1"/>
          </p:cNvSpPr>
          <p:nvPr>
            <p:ph type="body" idx="4294967295"/>
          </p:nvPr>
        </p:nvSpPr>
        <p:spPr>
          <a:xfrm>
            <a:off x="22307" y="838268"/>
            <a:ext cx="9144000" cy="5257661"/>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300" dirty="0"/>
              <a:t>Windows:</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300" dirty="0"/>
              <a:t>	Use the LEFT mouse button to go to 	Settings, System, About, Related Links, 	Advanced Systems Settings", 	"Performance" section, "Settings", 	"Adjust for best performance, OK</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300" dirty="0"/>
              <a:t>Linux Mint:                                                     	No equivalent procedure but Linux Mint 	does not have the "cute stuff" 	slowdown (= RAM hog) that Windows has</a:t>
            </a:r>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3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3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3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3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300" dirty="0"/>
          </a:p>
        </p:txBody>
      </p:sp>
      <p:sp>
        <p:nvSpPr>
          <p:cNvPr id="19461" name="Slide Number Placeholder 1">
            <a:extLst>
              <a:ext uri="{FF2B5EF4-FFF2-40B4-BE49-F238E27FC236}">
                <a16:creationId xmlns:a16="http://schemas.microsoft.com/office/drawing/2014/main" id="{7059F76F-2928-85FC-9662-6F4891686CC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54</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174569758"/>
      </p:ext>
    </p:extLst>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3B35F-6E20-3046-2D9F-EFF2F1BAF432}"/>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CD8DCCD0-3236-25E4-D9FC-C6958CEC2D2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55</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2935712B-8E3A-4A91-2B77-750D5F53B457}"/>
              </a:ext>
            </a:extLst>
          </p:cNvPr>
          <p:cNvSpPr>
            <a:spLocks noGrp="1" noChangeArrowheads="1"/>
          </p:cNvSpPr>
          <p:nvPr>
            <p:ph type="title" idx="4294967295"/>
          </p:nvPr>
        </p:nvSpPr>
        <p:spPr>
          <a:xfrm>
            <a:off x="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STARTUP APPLICATIONS</a:t>
            </a:r>
          </a:p>
        </p:txBody>
      </p:sp>
      <p:sp>
        <p:nvSpPr>
          <p:cNvPr id="19460" name="Rectangle 2">
            <a:extLst>
              <a:ext uri="{FF2B5EF4-FFF2-40B4-BE49-F238E27FC236}">
                <a16:creationId xmlns:a16="http://schemas.microsoft.com/office/drawing/2014/main" id="{77215EF3-7E3F-AA47-E4F4-AA8E4F71F5A1}"/>
              </a:ext>
            </a:extLst>
          </p:cNvPr>
          <p:cNvSpPr>
            <a:spLocks noGrp="1" noChangeArrowheads="1"/>
          </p:cNvSpPr>
          <p:nvPr>
            <p:ph type="body" idx="4294967295"/>
          </p:nvPr>
        </p:nvSpPr>
        <p:spPr>
          <a:xfrm>
            <a:off x="22307" y="1219258"/>
            <a:ext cx="9144000" cy="5257661"/>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Windows:</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	RIGHT click on Start button.</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	LEFT click on Task Manager.</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	LEFT click on Startup Apps.</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	Disable any applications that you do 	not need to have running all the time.</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7059F76F-2928-85FC-9662-6F4891686CC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55</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989687553"/>
      </p:ext>
    </p:extLst>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3B35F-6E20-3046-2D9F-EFF2F1BAF432}"/>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CD8DCCD0-3236-25E4-D9FC-C6958CEC2D2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56</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2935712B-8E3A-4A91-2B77-750D5F53B457}"/>
              </a:ext>
            </a:extLst>
          </p:cNvPr>
          <p:cNvSpPr>
            <a:spLocks noGrp="1" noChangeArrowheads="1"/>
          </p:cNvSpPr>
          <p:nvPr>
            <p:ph type="title" idx="4294967295"/>
          </p:nvPr>
        </p:nvSpPr>
        <p:spPr>
          <a:xfrm>
            <a:off x="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STARTUP APPLICATIONS (continued)</a:t>
            </a:r>
          </a:p>
        </p:txBody>
      </p:sp>
      <p:sp>
        <p:nvSpPr>
          <p:cNvPr id="19460" name="Rectangle 2">
            <a:extLst>
              <a:ext uri="{FF2B5EF4-FFF2-40B4-BE49-F238E27FC236}">
                <a16:creationId xmlns:a16="http://schemas.microsoft.com/office/drawing/2014/main" id="{77215EF3-7E3F-AA47-E4F4-AA8E4F71F5A1}"/>
              </a:ext>
            </a:extLst>
          </p:cNvPr>
          <p:cNvSpPr>
            <a:spLocks noGrp="1" noChangeArrowheads="1"/>
          </p:cNvSpPr>
          <p:nvPr>
            <p:ph type="body" idx="4294967295"/>
          </p:nvPr>
        </p:nvSpPr>
        <p:spPr>
          <a:xfrm>
            <a:off x="22307" y="1219258"/>
            <a:ext cx="9144000" cy="5257661"/>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Linux Mint:</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	LEFT click on Menu button.</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	LEFT click on </a:t>
            </a:r>
            <a:r>
              <a:rPr lang="en-US" altLang="en-US" sz="3600" dirty="0" err="1"/>
              <a:t>Preferrences</a:t>
            </a:r>
            <a:r>
              <a:rPr lang="en-US" altLang="en-US" sz="3600" dirty="0"/>
              <a:t>.</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	LEFT click on Startup Applications.</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	Disable any unneeded applications that 	you do not have starting up during the 	bootup of Linux Mint.</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7059F76F-2928-85FC-9662-6F4891686CC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56</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29599767"/>
      </p:ext>
    </p:extLst>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3B35F-6E20-3046-2D9F-EFF2F1BAF432}"/>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CD8DCCD0-3236-25E4-D9FC-C6958CEC2D2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57</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2935712B-8E3A-4A91-2B77-750D5F53B457}"/>
              </a:ext>
            </a:extLst>
          </p:cNvPr>
          <p:cNvSpPr>
            <a:spLocks noGrp="1" noChangeArrowheads="1"/>
          </p:cNvSpPr>
          <p:nvPr>
            <p:ph type="title" idx="4294967295"/>
          </p:nvPr>
        </p:nvSpPr>
        <p:spPr>
          <a:xfrm>
            <a:off x="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SCREEN SAVER &amp; POWER MANAGEMENT</a:t>
            </a:r>
          </a:p>
        </p:txBody>
      </p:sp>
      <p:sp>
        <p:nvSpPr>
          <p:cNvPr id="19460" name="Rectangle 2">
            <a:extLst>
              <a:ext uri="{FF2B5EF4-FFF2-40B4-BE49-F238E27FC236}">
                <a16:creationId xmlns:a16="http://schemas.microsoft.com/office/drawing/2014/main" id="{77215EF3-7E3F-AA47-E4F4-AA8E4F71F5A1}"/>
              </a:ext>
            </a:extLst>
          </p:cNvPr>
          <p:cNvSpPr>
            <a:spLocks noGrp="1" noChangeArrowheads="1"/>
          </p:cNvSpPr>
          <p:nvPr>
            <p:ph type="body" idx="4294967295"/>
          </p:nvPr>
        </p:nvSpPr>
        <p:spPr>
          <a:xfrm>
            <a:off x="22307" y="1219258"/>
            <a:ext cx="9144000" cy="5257661"/>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Windows:</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	Use the LEFT mouse button to go to:                                                          	Settings, System, Power, and then 	"Screen, sleep, &amp; hibernate timeouts"</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     or                                                                       	go to the "Control Panel". 	                          	Then use the LEFT mouse button to go 	to Power Management.</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7059F76F-2928-85FC-9662-6F4891686CC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57</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951588782"/>
      </p:ext>
    </p:extLst>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3B35F-6E20-3046-2D9F-EFF2F1BAF432}"/>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CD8DCCD0-3236-25E4-D9FC-C6958CEC2D2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58</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2935712B-8E3A-4A91-2B77-750D5F53B457}"/>
              </a:ext>
            </a:extLst>
          </p:cNvPr>
          <p:cNvSpPr>
            <a:spLocks noGrp="1" noChangeArrowheads="1"/>
          </p:cNvSpPr>
          <p:nvPr>
            <p:ph type="title" idx="4294967295"/>
          </p:nvPr>
        </p:nvSpPr>
        <p:spPr>
          <a:xfrm>
            <a:off x="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SCREEN SAVER &amp; POWER MANAGEMENT (continued)</a:t>
            </a:r>
          </a:p>
        </p:txBody>
      </p:sp>
      <p:sp>
        <p:nvSpPr>
          <p:cNvPr id="19460" name="Rectangle 2">
            <a:extLst>
              <a:ext uri="{FF2B5EF4-FFF2-40B4-BE49-F238E27FC236}">
                <a16:creationId xmlns:a16="http://schemas.microsoft.com/office/drawing/2014/main" id="{77215EF3-7E3F-AA47-E4F4-AA8E4F71F5A1}"/>
              </a:ext>
            </a:extLst>
          </p:cNvPr>
          <p:cNvSpPr>
            <a:spLocks noGrp="1" noChangeArrowheads="1"/>
          </p:cNvSpPr>
          <p:nvPr>
            <p:ph type="body" idx="4294967295"/>
          </p:nvPr>
        </p:nvSpPr>
        <p:spPr>
          <a:xfrm>
            <a:off x="22307" y="1219258"/>
            <a:ext cx="9144000" cy="5257661"/>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300" dirty="0"/>
              <a:t>Linux Mint:</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300" dirty="0"/>
              <a:t>	LEFT mouse button to click on "LM" 		"Menu" button                                       	LEFT mouse button to click on 		     	       Preferences (in the middle 		 		column),</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300" dirty="0"/>
              <a:t>    LEFT mouse button to click on                    		"Power Management" (in the right-		most column), </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300" dirty="0"/>
              <a:t>	etc., etc.</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7059F76F-2928-85FC-9662-6F4891686CC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58</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420664568"/>
      </p:ext>
    </p:extLst>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3B35F-6E20-3046-2D9F-EFF2F1BAF432}"/>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CD8DCCD0-3236-25E4-D9FC-C6958CEC2D2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59</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2935712B-8E3A-4A91-2B77-750D5F53B457}"/>
              </a:ext>
            </a:extLst>
          </p:cNvPr>
          <p:cNvSpPr>
            <a:spLocks noGrp="1" noChangeArrowheads="1"/>
          </p:cNvSpPr>
          <p:nvPr>
            <p:ph type="title" idx="4294967295"/>
          </p:nvPr>
        </p:nvSpPr>
        <p:spPr>
          <a:xfrm>
            <a:off x="12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DISK MANAGEMENT</a:t>
            </a:r>
          </a:p>
        </p:txBody>
      </p:sp>
      <p:sp>
        <p:nvSpPr>
          <p:cNvPr id="19460" name="Rectangle 2">
            <a:extLst>
              <a:ext uri="{FF2B5EF4-FFF2-40B4-BE49-F238E27FC236}">
                <a16:creationId xmlns:a16="http://schemas.microsoft.com/office/drawing/2014/main" id="{77215EF3-7E3F-AA47-E4F4-AA8E4F71F5A1}"/>
              </a:ext>
            </a:extLst>
          </p:cNvPr>
          <p:cNvSpPr>
            <a:spLocks noGrp="1" noChangeArrowheads="1"/>
          </p:cNvSpPr>
          <p:nvPr>
            <p:ph type="body" idx="4294967295"/>
          </p:nvPr>
        </p:nvSpPr>
        <p:spPr>
          <a:xfrm>
            <a:off x="22307" y="1219258"/>
            <a:ext cx="9144000" cy="5257661"/>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Windows:</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Use the RIGHT mouse button to click on the Start button</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Use the LEFT mouse button to click on </a:t>
            </a:r>
            <a:br>
              <a:rPr lang="en-US" altLang="en-US" sz="3600" dirty="0"/>
            </a:br>
            <a:r>
              <a:rPr lang="en-US" altLang="en-US" sz="3600" dirty="0"/>
              <a:t>"Disk Management"</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7059F76F-2928-85FC-9662-6F4891686CC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59</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65227104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064AE261-D7C1-03F0-BBBA-160AA7A16EDE}"/>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6</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B5842AC4-395E-D339-71F9-4437189DEC36}"/>
              </a:ext>
            </a:extLst>
          </p:cNvPr>
          <p:cNvSpPr>
            <a:spLocks noGrp="1" noChangeArrowheads="1"/>
          </p:cNvSpPr>
          <p:nvPr>
            <p:ph type="title" idx="4294967295"/>
          </p:nvPr>
        </p:nvSpPr>
        <p:spPr>
          <a:xfrm>
            <a:off x="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APPLICATIONS MENU (continued)</a:t>
            </a:r>
          </a:p>
        </p:txBody>
      </p:sp>
      <p:sp>
        <p:nvSpPr>
          <p:cNvPr id="19460" name="Rectangle 2">
            <a:extLst>
              <a:ext uri="{FF2B5EF4-FFF2-40B4-BE49-F238E27FC236}">
                <a16:creationId xmlns:a16="http://schemas.microsoft.com/office/drawing/2014/main" id="{1B331928-4CED-45AB-5094-99D659AEECE0}"/>
              </a:ext>
            </a:extLst>
          </p:cNvPr>
          <p:cNvSpPr>
            <a:spLocks noGrp="1" noChangeArrowheads="1"/>
          </p:cNvSpPr>
          <p:nvPr>
            <p:ph type="body" idx="4294967295"/>
          </p:nvPr>
        </p:nvSpPr>
        <p:spPr>
          <a:xfrm>
            <a:off x="-76318" y="990664"/>
            <a:ext cx="9144000" cy="4876672"/>
          </a:xfrm>
        </p:spPr>
        <p:txBody>
          <a:bodyPr/>
          <a:lstStyle/>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Linux Mint:                                             Use the LEFT mouse button to click on the "LM" menu button at the end of the "Panel"                                                            OR                                                          press on one of the "Super" keys of the keyboard.</a:t>
            </a:r>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The big three column menu that pops up is called either the "Application Menu" or the "Cinnamon Menu".</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               </a:t>
            </a:r>
          </a:p>
        </p:txBody>
      </p:sp>
      <p:sp>
        <p:nvSpPr>
          <p:cNvPr id="19461" name="Slide Number Placeholder 1">
            <a:extLst>
              <a:ext uri="{FF2B5EF4-FFF2-40B4-BE49-F238E27FC236}">
                <a16:creationId xmlns:a16="http://schemas.microsoft.com/office/drawing/2014/main" id="{88434727-B5A4-5E2D-8638-7D3A662FA49F}"/>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6</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230069322"/>
      </p:ext>
    </p:extLst>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3B35F-6E20-3046-2D9F-EFF2F1BAF432}"/>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CD8DCCD0-3236-25E4-D9FC-C6958CEC2D2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60</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2935712B-8E3A-4A91-2B77-750D5F53B457}"/>
              </a:ext>
            </a:extLst>
          </p:cNvPr>
          <p:cNvSpPr>
            <a:spLocks noGrp="1" noChangeArrowheads="1"/>
          </p:cNvSpPr>
          <p:nvPr>
            <p:ph type="title" idx="4294967295"/>
          </p:nvPr>
        </p:nvSpPr>
        <p:spPr>
          <a:xfrm>
            <a:off x="12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DISK MANAGEMENT (continued)</a:t>
            </a:r>
          </a:p>
        </p:txBody>
      </p:sp>
      <p:sp>
        <p:nvSpPr>
          <p:cNvPr id="19460" name="Rectangle 2">
            <a:extLst>
              <a:ext uri="{FF2B5EF4-FFF2-40B4-BE49-F238E27FC236}">
                <a16:creationId xmlns:a16="http://schemas.microsoft.com/office/drawing/2014/main" id="{77215EF3-7E3F-AA47-E4F4-AA8E4F71F5A1}"/>
              </a:ext>
            </a:extLst>
          </p:cNvPr>
          <p:cNvSpPr>
            <a:spLocks noGrp="1" noChangeArrowheads="1"/>
          </p:cNvSpPr>
          <p:nvPr>
            <p:ph type="body" idx="4294967295"/>
          </p:nvPr>
        </p:nvSpPr>
        <p:spPr>
          <a:xfrm>
            <a:off x="22307" y="1066862"/>
            <a:ext cx="9144000" cy="5562454"/>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Linux Mint:</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Use the LEFT mouse button to click on the "LM" "Menu" button</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Use the LEFT mouse button to click on </a:t>
            </a:r>
            <a:br>
              <a:rPr lang="en-US" altLang="en-US" sz="3600" dirty="0"/>
            </a:br>
            <a:r>
              <a:rPr lang="en-US" altLang="en-US" sz="3600" dirty="0"/>
              <a:t>"Preferences" in the middle column.</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Use the LEFT mouse button to pull downward in the right-most column</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Use the LEFT mouse button to click on "Disks" 		</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7059F76F-2928-85FC-9662-6F4891686CC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60</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924272776"/>
      </p:ext>
    </p:extLst>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3B35F-6E20-3046-2D9F-EFF2F1BAF432}"/>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CD8DCCD0-3236-25E4-D9FC-C6958CEC2D2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61</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2935712B-8E3A-4A91-2B77-750D5F53B457}"/>
              </a:ext>
            </a:extLst>
          </p:cNvPr>
          <p:cNvSpPr>
            <a:spLocks noGrp="1" noChangeArrowheads="1"/>
          </p:cNvSpPr>
          <p:nvPr>
            <p:ph type="title" idx="4294967295"/>
          </p:nvPr>
        </p:nvSpPr>
        <p:spPr>
          <a:xfrm>
            <a:off x="12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DEFAULT SOFTWARE STORE</a:t>
            </a:r>
          </a:p>
        </p:txBody>
      </p:sp>
      <p:sp>
        <p:nvSpPr>
          <p:cNvPr id="19460" name="Rectangle 2">
            <a:extLst>
              <a:ext uri="{FF2B5EF4-FFF2-40B4-BE49-F238E27FC236}">
                <a16:creationId xmlns:a16="http://schemas.microsoft.com/office/drawing/2014/main" id="{77215EF3-7E3F-AA47-E4F4-AA8E4F71F5A1}"/>
              </a:ext>
            </a:extLst>
          </p:cNvPr>
          <p:cNvSpPr>
            <a:spLocks noGrp="1" noChangeArrowheads="1"/>
          </p:cNvSpPr>
          <p:nvPr>
            <p:ph type="body" idx="4294967295"/>
          </p:nvPr>
        </p:nvSpPr>
        <p:spPr>
          <a:xfrm>
            <a:off x="22307" y="1066862"/>
            <a:ext cx="9144000" cy="5562454"/>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Windows:</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Use the LEFT mouse button to click on the Start button.</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Use the LEFT mouse button pull downward on the vertical scroll bar.</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Use the LEFT mouse button to click on "Microsoft Store</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7059F76F-2928-85FC-9662-6F4891686CC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61</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251890004"/>
      </p:ext>
    </p:extLst>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3B35F-6E20-3046-2D9F-EFF2F1BAF432}"/>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CD8DCCD0-3236-25E4-D9FC-C6958CEC2D2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62</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2935712B-8E3A-4A91-2B77-750D5F53B457}"/>
              </a:ext>
            </a:extLst>
          </p:cNvPr>
          <p:cNvSpPr>
            <a:spLocks noGrp="1" noChangeArrowheads="1"/>
          </p:cNvSpPr>
          <p:nvPr>
            <p:ph type="title" idx="4294967295"/>
          </p:nvPr>
        </p:nvSpPr>
        <p:spPr>
          <a:xfrm>
            <a:off x="120" y="-76108"/>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DEFAULT SOFTWARE STORE (continued)</a:t>
            </a:r>
          </a:p>
        </p:txBody>
      </p:sp>
      <p:sp>
        <p:nvSpPr>
          <p:cNvPr id="19460" name="Rectangle 2">
            <a:extLst>
              <a:ext uri="{FF2B5EF4-FFF2-40B4-BE49-F238E27FC236}">
                <a16:creationId xmlns:a16="http://schemas.microsoft.com/office/drawing/2014/main" id="{77215EF3-7E3F-AA47-E4F4-AA8E4F71F5A1}"/>
              </a:ext>
            </a:extLst>
          </p:cNvPr>
          <p:cNvSpPr>
            <a:spLocks noGrp="1" noChangeArrowheads="1"/>
          </p:cNvSpPr>
          <p:nvPr>
            <p:ph type="body" idx="4294967295"/>
          </p:nvPr>
        </p:nvSpPr>
        <p:spPr>
          <a:xfrm>
            <a:off x="22307" y="838268"/>
            <a:ext cx="9144000" cy="5562454"/>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400" dirty="0"/>
              <a:t>Linux Mint:</a:t>
            </a:r>
          </a:p>
          <a:p>
            <a:pPr marL="8001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400" dirty="0"/>
              <a:t>Use the LEFT mouse button to click on the "LM" "Menu" button.</a:t>
            </a:r>
          </a:p>
          <a:p>
            <a:pPr marL="8001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400" dirty="0"/>
              <a:t>Use the LEFT mouse button to click on "Preferences" in the middle column.</a:t>
            </a:r>
          </a:p>
          <a:p>
            <a:pPr marL="8001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400" dirty="0"/>
              <a:t>Use the LEFT mouse button to pull downward with the vertical scroll bar in the right-most column.</a:t>
            </a:r>
          </a:p>
          <a:p>
            <a:pPr marL="8001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400" dirty="0"/>
              <a:t>Use the LEFT mouse button to click on </a:t>
            </a:r>
            <a:r>
              <a:rPr lang="en-US" altLang="en-US" sz="3400"/>
              <a:t>"Software Manager".</a:t>
            </a:r>
            <a:endParaRPr lang="en-US" altLang="en-US" sz="3400" dirty="0"/>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7059F76F-2928-85FC-9662-6F4891686CC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62</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526653721"/>
      </p:ext>
    </p:extLst>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3B35F-6E20-3046-2D9F-EFF2F1BAF432}"/>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CD8DCCD0-3236-25E4-D9FC-C6958CEC2D2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63</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2935712B-8E3A-4A91-2B77-750D5F53B457}"/>
              </a:ext>
            </a:extLst>
          </p:cNvPr>
          <p:cNvSpPr>
            <a:spLocks noGrp="1" noChangeArrowheads="1"/>
          </p:cNvSpPr>
          <p:nvPr>
            <p:ph type="title" idx="4294967295"/>
          </p:nvPr>
        </p:nvSpPr>
        <p:spPr>
          <a:xfrm>
            <a:off x="12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BUNDLED TEXT EDITING APP</a:t>
            </a:r>
          </a:p>
        </p:txBody>
      </p:sp>
      <p:sp>
        <p:nvSpPr>
          <p:cNvPr id="19460" name="Rectangle 2">
            <a:extLst>
              <a:ext uri="{FF2B5EF4-FFF2-40B4-BE49-F238E27FC236}">
                <a16:creationId xmlns:a16="http://schemas.microsoft.com/office/drawing/2014/main" id="{77215EF3-7E3F-AA47-E4F4-AA8E4F71F5A1}"/>
              </a:ext>
            </a:extLst>
          </p:cNvPr>
          <p:cNvSpPr>
            <a:spLocks noGrp="1" noChangeArrowheads="1"/>
          </p:cNvSpPr>
          <p:nvPr>
            <p:ph type="body" idx="4294967295"/>
          </p:nvPr>
        </p:nvSpPr>
        <p:spPr>
          <a:xfrm>
            <a:off x="22307" y="1066862"/>
            <a:ext cx="9144000" cy="5562454"/>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Windows:</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In November 2023, the monthly update for Windows 11 caused the bundled "Notepad" text editing app to open all previously edited text files to open as permanent but removable tabs.             To stop this annoyance, you can start Notepad. Then click on "Settings". Then click on "Start new session and discard unsaved changes.</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7059F76F-2928-85FC-9662-6F4891686CC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63</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634332577"/>
      </p:ext>
    </p:extLst>
  </p:cSld>
  <p:clrMapOvr>
    <a:masterClrMapping/>
  </p:clrMapOvr>
  <p:transition spd="med"/>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3B35F-6E20-3046-2D9F-EFF2F1BAF432}"/>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CD8DCCD0-3236-25E4-D9FC-C6958CEC2D2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64</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2935712B-8E3A-4A91-2B77-750D5F53B457}"/>
              </a:ext>
            </a:extLst>
          </p:cNvPr>
          <p:cNvSpPr>
            <a:spLocks noGrp="1" noChangeArrowheads="1"/>
          </p:cNvSpPr>
          <p:nvPr>
            <p:ph type="title" idx="4294967295"/>
          </p:nvPr>
        </p:nvSpPr>
        <p:spPr>
          <a:xfrm>
            <a:off x="12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BUNDLED TEXT EDITING APP (continued)</a:t>
            </a:r>
          </a:p>
        </p:txBody>
      </p:sp>
      <p:sp>
        <p:nvSpPr>
          <p:cNvPr id="19460" name="Rectangle 2">
            <a:extLst>
              <a:ext uri="{FF2B5EF4-FFF2-40B4-BE49-F238E27FC236}">
                <a16:creationId xmlns:a16="http://schemas.microsoft.com/office/drawing/2014/main" id="{77215EF3-7E3F-AA47-E4F4-AA8E4F71F5A1}"/>
              </a:ext>
            </a:extLst>
          </p:cNvPr>
          <p:cNvSpPr>
            <a:spLocks noGrp="1" noChangeArrowheads="1"/>
          </p:cNvSpPr>
          <p:nvPr>
            <p:ph type="body" idx="4294967295"/>
          </p:nvPr>
        </p:nvSpPr>
        <p:spPr>
          <a:xfrm>
            <a:off x="22307" y="1066862"/>
            <a:ext cx="9144000" cy="5562454"/>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Windows (continued):</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In November 2023, the monthly update for Windows 11 caused the bundled "Notepad" text editing app to open all previously edited text files to open as permanent  but removable tabs.                   To stop this annoyance, you can start Notepad. Then click on "Settings". Then click on "Start new session and discard unsaved changes.</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7059F76F-2928-85FC-9662-6F4891686CC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64</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648408652"/>
      </p:ext>
    </p:extLst>
  </p:cSld>
  <p:clrMapOvr>
    <a:masterClrMapping/>
  </p:clrMapOvr>
  <p:transition spd="med"/>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3B35F-6E20-3046-2D9F-EFF2F1BAF432}"/>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CD8DCCD0-3236-25E4-D9FC-C6958CEC2D2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65</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2935712B-8E3A-4A91-2B77-750D5F53B457}"/>
              </a:ext>
            </a:extLst>
          </p:cNvPr>
          <p:cNvSpPr>
            <a:spLocks noGrp="1" noChangeArrowheads="1"/>
          </p:cNvSpPr>
          <p:nvPr>
            <p:ph type="title" idx="4294967295"/>
          </p:nvPr>
        </p:nvSpPr>
        <p:spPr>
          <a:xfrm>
            <a:off x="12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BUNDLED TEXT EDITING APP (continued)</a:t>
            </a:r>
          </a:p>
        </p:txBody>
      </p:sp>
      <p:sp>
        <p:nvSpPr>
          <p:cNvPr id="19460" name="Rectangle 2">
            <a:extLst>
              <a:ext uri="{FF2B5EF4-FFF2-40B4-BE49-F238E27FC236}">
                <a16:creationId xmlns:a16="http://schemas.microsoft.com/office/drawing/2014/main" id="{77215EF3-7E3F-AA47-E4F4-AA8E4F71F5A1}"/>
              </a:ext>
            </a:extLst>
          </p:cNvPr>
          <p:cNvSpPr>
            <a:spLocks noGrp="1" noChangeArrowheads="1"/>
          </p:cNvSpPr>
          <p:nvPr>
            <p:ph type="body" idx="4294967295"/>
          </p:nvPr>
        </p:nvSpPr>
        <p:spPr>
          <a:xfrm>
            <a:off x="22307" y="914466"/>
            <a:ext cx="9144000" cy="5562454"/>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Linux Mint:</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The "Text Editor" in Linux Mint does not have the annoyances that Microsoft has in "Notepad:                             </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Use the LEFT mouse button to click on the "LM" "menu" button. </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Use the LEFT mouse button to click on "Accessories" in the middle column of the pop-up menu.</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7059F76F-2928-85FC-9662-6F4891686CC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65</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733483559"/>
      </p:ext>
    </p:extLst>
  </p:cSld>
  <p:clrMapOvr>
    <a:masterClrMapping/>
  </p:clrMapOvr>
  <p:transition spd="med"/>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3B35F-6E20-3046-2D9F-EFF2F1BAF432}"/>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CD8DCCD0-3236-25E4-D9FC-C6958CEC2D2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66</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2935712B-8E3A-4A91-2B77-750D5F53B457}"/>
              </a:ext>
            </a:extLst>
          </p:cNvPr>
          <p:cNvSpPr>
            <a:spLocks noGrp="1" noChangeArrowheads="1"/>
          </p:cNvSpPr>
          <p:nvPr>
            <p:ph type="title" idx="4294967295"/>
          </p:nvPr>
        </p:nvSpPr>
        <p:spPr>
          <a:xfrm>
            <a:off x="12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BUNDLED TEXT EDITING APP (continued)</a:t>
            </a:r>
          </a:p>
        </p:txBody>
      </p:sp>
      <p:sp>
        <p:nvSpPr>
          <p:cNvPr id="19460" name="Rectangle 2">
            <a:extLst>
              <a:ext uri="{FF2B5EF4-FFF2-40B4-BE49-F238E27FC236}">
                <a16:creationId xmlns:a16="http://schemas.microsoft.com/office/drawing/2014/main" id="{77215EF3-7E3F-AA47-E4F4-AA8E4F71F5A1}"/>
              </a:ext>
            </a:extLst>
          </p:cNvPr>
          <p:cNvSpPr>
            <a:spLocks noGrp="1" noChangeArrowheads="1"/>
          </p:cNvSpPr>
          <p:nvPr>
            <p:ph type="body" idx="4294967295"/>
          </p:nvPr>
        </p:nvSpPr>
        <p:spPr>
          <a:xfrm>
            <a:off x="22307" y="914466"/>
            <a:ext cx="9144000" cy="5562454"/>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Linux Mint (continued):</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Use the LEFT mouse button drag downward on the vertical scroll bar.</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Use the LEFT mouse button to drag downward in the vertical scroll bar.</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Use the LEFT mouse button to click on </a:t>
            </a:r>
            <a:r>
              <a:rPr lang="en-US" altLang="en-US" sz="3600"/>
              <a:t>"Text Editor".</a:t>
            </a: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7059F76F-2928-85FC-9662-6F4891686CC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66</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927966127"/>
      </p:ext>
    </p:extLst>
  </p:cSld>
  <p:clrMapOvr>
    <a:masterClrMapping/>
  </p:clrMapOvr>
  <p:transition spd="med"/>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3B35F-6E20-3046-2D9F-EFF2F1BAF432}"/>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CD8DCCD0-3236-25E4-D9FC-C6958CEC2D2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67</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2935712B-8E3A-4A91-2B77-750D5F53B457}"/>
              </a:ext>
            </a:extLst>
          </p:cNvPr>
          <p:cNvSpPr>
            <a:spLocks noGrp="1" noChangeArrowheads="1"/>
          </p:cNvSpPr>
          <p:nvPr>
            <p:ph type="title" idx="4294967295"/>
          </p:nvPr>
        </p:nvSpPr>
        <p:spPr>
          <a:xfrm>
            <a:off x="12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TIME ZONE SETTINGS</a:t>
            </a:r>
          </a:p>
        </p:txBody>
      </p:sp>
      <p:sp>
        <p:nvSpPr>
          <p:cNvPr id="19460" name="Rectangle 2">
            <a:extLst>
              <a:ext uri="{FF2B5EF4-FFF2-40B4-BE49-F238E27FC236}">
                <a16:creationId xmlns:a16="http://schemas.microsoft.com/office/drawing/2014/main" id="{77215EF3-7E3F-AA47-E4F4-AA8E4F71F5A1}"/>
              </a:ext>
            </a:extLst>
          </p:cNvPr>
          <p:cNvSpPr>
            <a:spLocks noGrp="1" noChangeArrowheads="1"/>
          </p:cNvSpPr>
          <p:nvPr>
            <p:ph type="body" idx="4294967295"/>
          </p:nvPr>
        </p:nvSpPr>
        <p:spPr>
          <a:xfrm>
            <a:off x="22307" y="914466"/>
            <a:ext cx="9144000" cy="5562454"/>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Windows:</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By default, Windows.. configures the hardware clock on the motherboard to run on the time zone of where the computer is physically located. </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7059F76F-2928-85FC-9662-6F4891686CC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67</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982634039"/>
      </p:ext>
    </p:extLst>
  </p:cSld>
  <p:clrMapOvr>
    <a:masterClrMapping/>
  </p:clrMapOvr>
  <p:transition spd="med"/>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3B35F-6E20-3046-2D9F-EFF2F1BAF432}"/>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CD8DCCD0-3236-25E4-D9FC-C6958CEC2D2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68</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2935712B-8E3A-4A91-2B77-750D5F53B457}"/>
              </a:ext>
            </a:extLst>
          </p:cNvPr>
          <p:cNvSpPr>
            <a:spLocks noGrp="1" noChangeArrowheads="1"/>
          </p:cNvSpPr>
          <p:nvPr>
            <p:ph type="title" idx="4294967295"/>
          </p:nvPr>
        </p:nvSpPr>
        <p:spPr>
          <a:xfrm>
            <a:off x="12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TIME ZONE SETTINGS (continued)</a:t>
            </a:r>
          </a:p>
        </p:txBody>
      </p:sp>
      <p:sp>
        <p:nvSpPr>
          <p:cNvPr id="19460" name="Rectangle 2">
            <a:extLst>
              <a:ext uri="{FF2B5EF4-FFF2-40B4-BE49-F238E27FC236}">
                <a16:creationId xmlns:a16="http://schemas.microsoft.com/office/drawing/2014/main" id="{77215EF3-7E3F-AA47-E4F4-AA8E4F71F5A1}"/>
              </a:ext>
            </a:extLst>
          </p:cNvPr>
          <p:cNvSpPr>
            <a:spLocks noGrp="1" noChangeArrowheads="1"/>
          </p:cNvSpPr>
          <p:nvPr>
            <p:ph type="body" idx="4294967295"/>
          </p:nvPr>
        </p:nvSpPr>
        <p:spPr>
          <a:xfrm>
            <a:off x="22307" y="914466"/>
            <a:ext cx="9144000" cy="5562454"/>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Linux Mint:</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Whenever you start up Linux Mint it will automatically configure the hardware clock on the motherboard to run on Coordinated Universal Time (UTC) rather than local time. </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Linux then adds or subtracts the correct number of hours for your specific time zone when it displays the time to you in the "clock" in the "Panel".</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7059F76F-2928-85FC-9662-6F4891686CC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68</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301472304"/>
      </p:ext>
    </p:extLst>
  </p:cSld>
  <p:clrMapOvr>
    <a:masterClrMapping/>
  </p:clrMapOvr>
  <p:transition spd="med"/>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3B35F-6E20-3046-2D9F-EFF2F1BAF432}"/>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CD8DCCD0-3236-25E4-D9FC-C6958CEC2D2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69</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2935712B-8E3A-4A91-2B77-750D5F53B457}"/>
              </a:ext>
            </a:extLst>
          </p:cNvPr>
          <p:cNvSpPr>
            <a:spLocks noGrp="1" noChangeArrowheads="1"/>
          </p:cNvSpPr>
          <p:nvPr>
            <p:ph type="title" idx="4294967295"/>
          </p:nvPr>
        </p:nvSpPr>
        <p:spPr>
          <a:xfrm>
            <a:off x="120" y="-76108"/>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TIME ZONE SETTINGS (continued)</a:t>
            </a:r>
          </a:p>
        </p:txBody>
      </p:sp>
      <p:sp>
        <p:nvSpPr>
          <p:cNvPr id="19460" name="Rectangle 2">
            <a:extLst>
              <a:ext uri="{FF2B5EF4-FFF2-40B4-BE49-F238E27FC236}">
                <a16:creationId xmlns:a16="http://schemas.microsoft.com/office/drawing/2014/main" id="{77215EF3-7E3F-AA47-E4F4-AA8E4F71F5A1}"/>
              </a:ext>
            </a:extLst>
          </p:cNvPr>
          <p:cNvSpPr>
            <a:spLocks noGrp="1" noChangeArrowheads="1"/>
          </p:cNvSpPr>
          <p:nvPr>
            <p:ph type="body" idx="4294967295"/>
          </p:nvPr>
        </p:nvSpPr>
        <p:spPr>
          <a:xfrm>
            <a:off x="22307" y="685872"/>
            <a:ext cx="9144000" cy="5562454"/>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100" dirty="0"/>
              <a:t>If you boot up a computer with Windows.. after booting the same computer with Linux Mint:                                                  Use the RIGHT mouse button to click on the time display in the Notification Area of the Taskbar.</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100" dirty="0"/>
              <a:t>Then use the LEFT mouse button to click on "Adjust date and time".</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100" dirty="0"/>
              <a:t>Then use the LEFT mouse button to turn OFF "Set time automatically".</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100" dirty="0"/>
              <a:t>Then use the LEFT mouse button to turn ON "Set time automatically".</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100" dirty="0"/>
              <a:t>Then use the LEFT mouse button to close the "Settings" dialog box.	</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100" dirty="0"/>
              <a:t>	</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1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1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1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1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1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1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100" dirty="0"/>
          </a:p>
        </p:txBody>
      </p:sp>
      <p:sp>
        <p:nvSpPr>
          <p:cNvPr id="19461" name="Slide Number Placeholder 1">
            <a:extLst>
              <a:ext uri="{FF2B5EF4-FFF2-40B4-BE49-F238E27FC236}">
                <a16:creationId xmlns:a16="http://schemas.microsoft.com/office/drawing/2014/main" id="{7059F76F-2928-85FC-9662-6F4891686CC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69</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80873562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064AE261-D7C1-03F0-BBBA-160AA7A16EDE}"/>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7</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B5842AC4-395E-D339-71F9-4437189DEC36}"/>
              </a:ext>
            </a:extLst>
          </p:cNvPr>
          <p:cNvSpPr>
            <a:spLocks noGrp="1" noChangeArrowheads="1"/>
          </p:cNvSpPr>
          <p:nvPr>
            <p:ph type="title" idx="4294967295"/>
          </p:nvPr>
        </p:nvSpPr>
        <p:spPr>
          <a:xfrm>
            <a:off x="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"TASK VIEW" VS. "WORKSPACES SWITCHER"</a:t>
            </a:r>
          </a:p>
        </p:txBody>
      </p:sp>
      <p:sp>
        <p:nvSpPr>
          <p:cNvPr id="19460" name="Rectangle 2">
            <a:extLst>
              <a:ext uri="{FF2B5EF4-FFF2-40B4-BE49-F238E27FC236}">
                <a16:creationId xmlns:a16="http://schemas.microsoft.com/office/drawing/2014/main" id="{1B331928-4CED-45AB-5094-99D659AEECE0}"/>
              </a:ext>
            </a:extLst>
          </p:cNvPr>
          <p:cNvSpPr>
            <a:spLocks noGrp="1" noChangeArrowheads="1"/>
          </p:cNvSpPr>
          <p:nvPr>
            <p:ph type="body" idx="4294967295"/>
          </p:nvPr>
        </p:nvSpPr>
        <p:spPr>
          <a:xfrm>
            <a:off x="0" y="1219258"/>
            <a:ext cx="9144000" cy="1676356"/>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"Task View" in "Windows" and</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"Workspaces Switcher" in "Linux Mint":</a:t>
            </a:r>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Use "Task View" in "Windows" to manage multiple </a:t>
            </a:r>
            <a:r>
              <a:rPr lang="en-US" altLang="en-US" sz="3600" b="1" dirty="0"/>
              <a:t>active</a:t>
            </a:r>
            <a:r>
              <a:rPr lang="en-US" altLang="en-US" sz="3600" dirty="0"/>
              <a:t> app windows across multiple virtual desktops</a:t>
            </a:r>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Use "Workspaces Switcher" in "Linux int" to manage multiple </a:t>
            </a:r>
            <a:r>
              <a:rPr lang="en-US" altLang="en-US" sz="3600" b="1" dirty="0"/>
              <a:t>active</a:t>
            </a:r>
            <a:r>
              <a:rPr lang="en-US" altLang="en-US" sz="3600" dirty="0"/>
              <a:t> apps across multiple virtual desktops</a:t>
            </a:r>
          </a:p>
        </p:txBody>
      </p:sp>
      <p:sp>
        <p:nvSpPr>
          <p:cNvPr id="19461" name="Slide Number Placeholder 1">
            <a:extLst>
              <a:ext uri="{FF2B5EF4-FFF2-40B4-BE49-F238E27FC236}">
                <a16:creationId xmlns:a16="http://schemas.microsoft.com/office/drawing/2014/main" id="{88434727-B5A4-5E2D-8638-7D3A662FA49F}"/>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7</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783610510"/>
      </p:ext>
    </p:extLst>
  </p:cSld>
  <p:clrMapOvr>
    <a:masterClrMapping/>
  </p:clrMapOvr>
  <p:transition spd="med"/>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3B35F-6E20-3046-2D9F-EFF2F1BAF432}"/>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CD8DCCD0-3236-25E4-D9FC-C6958CEC2D2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70</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2935712B-8E3A-4A91-2B77-750D5F53B457}"/>
              </a:ext>
            </a:extLst>
          </p:cNvPr>
          <p:cNvSpPr>
            <a:spLocks noGrp="1" noChangeArrowheads="1"/>
          </p:cNvSpPr>
          <p:nvPr>
            <p:ph type="title" idx="4294967295"/>
          </p:nvPr>
        </p:nvSpPr>
        <p:spPr>
          <a:xfrm>
            <a:off x="120" y="-76108"/>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TIME ZONE SETTINGS (continued)</a:t>
            </a:r>
          </a:p>
        </p:txBody>
      </p:sp>
      <p:sp>
        <p:nvSpPr>
          <p:cNvPr id="19460" name="Rectangle 2">
            <a:extLst>
              <a:ext uri="{FF2B5EF4-FFF2-40B4-BE49-F238E27FC236}">
                <a16:creationId xmlns:a16="http://schemas.microsoft.com/office/drawing/2014/main" id="{77215EF3-7E3F-AA47-E4F4-AA8E4F71F5A1}"/>
              </a:ext>
            </a:extLst>
          </p:cNvPr>
          <p:cNvSpPr>
            <a:spLocks noGrp="1" noChangeArrowheads="1"/>
          </p:cNvSpPr>
          <p:nvPr>
            <p:ph type="body" idx="4294967295"/>
          </p:nvPr>
        </p:nvSpPr>
        <p:spPr>
          <a:xfrm>
            <a:off x="22307" y="685872"/>
            <a:ext cx="9144000" cy="5562454"/>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100" dirty="0"/>
              <a:t>This simple procedure will set the clock on the motherboard of the computer back to displaying the time in the time zone that the computer resides.                                                                      If you wish to set Windows to use the Universal Time Coordinates that Linux sets the motherboard to, you can do so by following the instructions at                                                             </a:t>
            </a:r>
            <a:r>
              <a:rPr lang="en-US" altLang="en-US" sz="3100" dirty="0">
                <a:hlinkClick r:id="rId2"/>
              </a:rPr>
              <a:t>https://www.xahertz.com/blog/windows-utc/</a:t>
            </a:r>
            <a:endParaRPr lang="en-US" altLang="en-US" sz="31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100" dirty="0"/>
              <a:t>	</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1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1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1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1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1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1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100" dirty="0"/>
          </a:p>
        </p:txBody>
      </p:sp>
      <p:sp>
        <p:nvSpPr>
          <p:cNvPr id="19461" name="Slide Number Placeholder 1">
            <a:extLst>
              <a:ext uri="{FF2B5EF4-FFF2-40B4-BE49-F238E27FC236}">
                <a16:creationId xmlns:a16="http://schemas.microsoft.com/office/drawing/2014/main" id="{7059F76F-2928-85FC-9662-6F4891686CC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70</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96618298"/>
      </p:ext>
    </p:extLst>
  </p:cSld>
  <p:clrMapOvr>
    <a:masterClrMapping/>
  </p:clrMapOvr>
  <p:transition spd="med"/>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060C0-77F5-B553-244D-9D5EF50E97FE}"/>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1CCA144A-5788-F192-8C00-4D8465507B01}"/>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71</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46810B8D-9797-4CA3-B72C-5F910BF4F831}"/>
              </a:ext>
            </a:extLst>
          </p:cNvPr>
          <p:cNvSpPr>
            <a:spLocks noGrp="1" noChangeArrowheads="1"/>
          </p:cNvSpPr>
          <p:nvPr>
            <p:ph type="title" idx="4294967295"/>
          </p:nvPr>
        </p:nvSpPr>
        <p:spPr>
          <a:xfrm>
            <a:off x="12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DISPLAY THE RECYCLE BIN ON THE DESKTOP</a:t>
            </a:r>
          </a:p>
        </p:txBody>
      </p:sp>
      <p:sp>
        <p:nvSpPr>
          <p:cNvPr id="19460" name="Rectangle 2">
            <a:extLst>
              <a:ext uri="{FF2B5EF4-FFF2-40B4-BE49-F238E27FC236}">
                <a16:creationId xmlns:a16="http://schemas.microsoft.com/office/drawing/2014/main" id="{6E6184E6-95F2-C29F-53B8-18DD20D6A1CC}"/>
              </a:ext>
            </a:extLst>
          </p:cNvPr>
          <p:cNvSpPr>
            <a:spLocks noGrp="1" noChangeArrowheads="1"/>
          </p:cNvSpPr>
          <p:nvPr>
            <p:ph type="body" idx="4294967295"/>
          </p:nvPr>
        </p:nvSpPr>
        <p:spPr>
          <a:xfrm>
            <a:off x="22307" y="914466"/>
            <a:ext cx="9144000" cy="5562454"/>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Windows:</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If the Recycle Bin icon is missing from your desktop, you can restore it through the Desktop Icon Settings in Windows.</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Right-click on an empty area of the desktop and select Personalize.</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In the Personalization window, click Themes.</a:t>
            </a:r>
          </a:p>
        </p:txBody>
      </p:sp>
      <p:sp>
        <p:nvSpPr>
          <p:cNvPr id="19461" name="Slide Number Placeholder 1">
            <a:extLst>
              <a:ext uri="{FF2B5EF4-FFF2-40B4-BE49-F238E27FC236}">
                <a16:creationId xmlns:a16="http://schemas.microsoft.com/office/drawing/2014/main" id="{76DD2795-0E73-E507-8589-E8AA1B6DB037}"/>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71</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853236646"/>
      </p:ext>
    </p:extLst>
  </p:cSld>
  <p:clrMapOvr>
    <a:masterClrMapping/>
  </p:clrMapOvr>
  <p:transition spd="med"/>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060C0-77F5-B553-244D-9D5EF50E97FE}"/>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1CCA144A-5788-F192-8C00-4D8465507B01}"/>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72</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46810B8D-9797-4CA3-B72C-5F910BF4F831}"/>
              </a:ext>
            </a:extLst>
          </p:cNvPr>
          <p:cNvSpPr>
            <a:spLocks noGrp="1" noChangeArrowheads="1"/>
          </p:cNvSpPr>
          <p:nvPr>
            <p:ph type="title" idx="4294967295"/>
          </p:nvPr>
        </p:nvSpPr>
        <p:spPr>
          <a:xfrm>
            <a:off x="12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DISPLAY THE RECYCLE BIN ON THE DESKTOP (continued)</a:t>
            </a:r>
          </a:p>
        </p:txBody>
      </p:sp>
      <p:sp>
        <p:nvSpPr>
          <p:cNvPr id="19460" name="Rectangle 2">
            <a:extLst>
              <a:ext uri="{FF2B5EF4-FFF2-40B4-BE49-F238E27FC236}">
                <a16:creationId xmlns:a16="http://schemas.microsoft.com/office/drawing/2014/main" id="{6E6184E6-95F2-C29F-53B8-18DD20D6A1CC}"/>
              </a:ext>
            </a:extLst>
          </p:cNvPr>
          <p:cNvSpPr>
            <a:spLocks noGrp="1" noChangeArrowheads="1"/>
          </p:cNvSpPr>
          <p:nvPr>
            <p:ph type="body" idx="4294967295"/>
          </p:nvPr>
        </p:nvSpPr>
        <p:spPr>
          <a:xfrm>
            <a:off x="22307" y="1143060"/>
            <a:ext cx="9144000" cy="5562454"/>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Windows (continued):</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Scroll down to Related Settings and click Desktop icon settings.</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In the Desktop Icon Settings window, check the box for Recycle Bin.</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Click Apply, then OK to save changes.</a:t>
            </a:r>
          </a:p>
        </p:txBody>
      </p:sp>
      <p:sp>
        <p:nvSpPr>
          <p:cNvPr id="19461" name="Slide Number Placeholder 1">
            <a:extLst>
              <a:ext uri="{FF2B5EF4-FFF2-40B4-BE49-F238E27FC236}">
                <a16:creationId xmlns:a16="http://schemas.microsoft.com/office/drawing/2014/main" id="{76DD2795-0E73-E507-8589-E8AA1B6DB037}"/>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72</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759596883"/>
      </p:ext>
    </p:extLst>
  </p:cSld>
  <p:clrMapOvr>
    <a:masterClrMapping/>
  </p:clrMapOvr>
  <p:transition spd="med"/>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060C0-77F5-B553-244D-9D5EF50E97FE}"/>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1CCA144A-5788-F192-8C00-4D8465507B01}"/>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73</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46810B8D-9797-4CA3-B72C-5F910BF4F831}"/>
              </a:ext>
            </a:extLst>
          </p:cNvPr>
          <p:cNvSpPr>
            <a:spLocks noGrp="1" noChangeArrowheads="1"/>
          </p:cNvSpPr>
          <p:nvPr>
            <p:ph type="title" idx="4294967295"/>
          </p:nvPr>
        </p:nvSpPr>
        <p:spPr>
          <a:xfrm>
            <a:off x="12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DISPLAY THE RECYCLE BIN ON THE DESKTOP (continued)</a:t>
            </a:r>
          </a:p>
        </p:txBody>
      </p:sp>
      <p:sp>
        <p:nvSpPr>
          <p:cNvPr id="19460" name="Rectangle 2">
            <a:extLst>
              <a:ext uri="{FF2B5EF4-FFF2-40B4-BE49-F238E27FC236}">
                <a16:creationId xmlns:a16="http://schemas.microsoft.com/office/drawing/2014/main" id="{6E6184E6-95F2-C29F-53B8-18DD20D6A1CC}"/>
              </a:ext>
            </a:extLst>
          </p:cNvPr>
          <p:cNvSpPr>
            <a:spLocks noGrp="1" noChangeArrowheads="1"/>
          </p:cNvSpPr>
          <p:nvPr>
            <p:ph type="body" idx="4294967295"/>
          </p:nvPr>
        </p:nvSpPr>
        <p:spPr>
          <a:xfrm>
            <a:off x="22307" y="1143060"/>
            <a:ext cx="9144000" cy="5562454"/>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Windows (continued):</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If no icons are visible at all, right-click the desktop, select View, and ensure Show desktop icons is checked.</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76DD2795-0E73-E507-8589-E8AA1B6DB037}"/>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73</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244610626"/>
      </p:ext>
    </p:extLst>
  </p:cSld>
  <p:clrMapOvr>
    <a:masterClrMapping/>
  </p:clrMapOvr>
  <p:transition spd="med"/>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060C0-77F5-B553-244D-9D5EF50E97FE}"/>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1CCA144A-5788-F192-8C00-4D8465507B01}"/>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74</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46810B8D-9797-4CA3-B72C-5F910BF4F831}"/>
              </a:ext>
            </a:extLst>
          </p:cNvPr>
          <p:cNvSpPr>
            <a:spLocks noGrp="1" noChangeArrowheads="1"/>
          </p:cNvSpPr>
          <p:nvPr>
            <p:ph type="title" idx="4294967295"/>
          </p:nvPr>
        </p:nvSpPr>
        <p:spPr>
          <a:xfrm>
            <a:off x="12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DISPLAY THE RECYCLE BIN ON THE DESKTOP (continued)</a:t>
            </a:r>
          </a:p>
        </p:txBody>
      </p:sp>
      <p:sp>
        <p:nvSpPr>
          <p:cNvPr id="19460" name="Rectangle 2">
            <a:extLst>
              <a:ext uri="{FF2B5EF4-FFF2-40B4-BE49-F238E27FC236}">
                <a16:creationId xmlns:a16="http://schemas.microsoft.com/office/drawing/2014/main" id="{6E6184E6-95F2-C29F-53B8-18DD20D6A1CC}"/>
              </a:ext>
            </a:extLst>
          </p:cNvPr>
          <p:cNvSpPr>
            <a:spLocks noGrp="1" noChangeArrowheads="1"/>
          </p:cNvSpPr>
          <p:nvPr>
            <p:ph type="body" idx="4294967295"/>
          </p:nvPr>
        </p:nvSpPr>
        <p:spPr>
          <a:xfrm>
            <a:off x="22307" y="1143060"/>
            <a:ext cx="9144000" cy="5562454"/>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Linux Mint:</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Open Desktop Settings</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Right-click on an empty area of your desktop.</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Select Customize or Desktop Settings (wording may vary slightly by Mint version).</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 Enable the Trash Icon</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In the Desktop Icons section, look for a checkbox labeled Trash or Show Trash on desktop.</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Check the box.</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3. Close the Settings Window</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The Trash icon should now appear on your desktop immediately.</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76DD2795-0E73-E507-8589-E8AA1B6DB037}"/>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74</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4160166025"/>
      </p:ext>
    </p:extLst>
  </p:cSld>
  <p:clrMapOvr>
    <a:masterClrMapping/>
  </p:clrMapOvr>
  <p:transition spd="med"/>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3B35F-6E20-3046-2D9F-EFF2F1BAF432}"/>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CD8DCCD0-3236-25E4-D9FC-C6958CEC2D2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75</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2935712B-8E3A-4A91-2B77-750D5F53B457}"/>
              </a:ext>
            </a:extLst>
          </p:cNvPr>
          <p:cNvSpPr>
            <a:spLocks noGrp="1" noChangeArrowheads="1"/>
          </p:cNvSpPr>
          <p:nvPr>
            <p:ph type="title" idx="4294967295"/>
          </p:nvPr>
        </p:nvSpPr>
        <p:spPr>
          <a:xfrm>
            <a:off x="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CLONING &amp; IMAGING DISKS</a:t>
            </a:r>
          </a:p>
        </p:txBody>
      </p:sp>
      <p:sp>
        <p:nvSpPr>
          <p:cNvPr id="19460" name="Rectangle 2">
            <a:extLst>
              <a:ext uri="{FF2B5EF4-FFF2-40B4-BE49-F238E27FC236}">
                <a16:creationId xmlns:a16="http://schemas.microsoft.com/office/drawing/2014/main" id="{77215EF3-7E3F-AA47-E4F4-AA8E4F71F5A1}"/>
              </a:ext>
            </a:extLst>
          </p:cNvPr>
          <p:cNvSpPr>
            <a:spLocks noGrp="1" noChangeArrowheads="1"/>
          </p:cNvSpPr>
          <p:nvPr>
            <p:ph type="body" idx="4294967295"/>
          </p:nvPr>
        </p:nvSpPr>
        <p:spPr>
          <a:xfrm>
            <a:off x="22307" y="1219258"/>
            <a:ext cx="9144000" cy="5257661"/>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Windows:</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"Macrium Reflect Home" is the best disk imaging and cloning app for "Windows.." but it is not free.</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For both Windows.. and Linux Mint, the free "</a:t>
            </a:r>
            <a:r>
              <a:rPr lang="en-US" altLang="en-US" sz="3600" dirty="0" err="1"/>
              <a:t>Rescuezilla</a:t>
            </a:r>
            <a:r>
              <a:rPr lang="en-US" altLang="en-US" sz="3600" dirty="0"/>
              <a:t>" distro of Linux can be used to boot up, clone, and image both Windows.. and Linux Mint disks. See </a:t>
            </a:r>
            <a:r>
              <a:rPr lang="en-US" altLang="en-US" sz="3600" dirty="0">
                <a:hlinkClick r:id="rId2"/>
              </a:rPr>
              <a:t>https://rescuezilla.com/</a:t>
            </a: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7059F76F-2928-85FC-9662-6F4891686CC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75</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829755781"/>
      </p:ext>
    </p:extLst>
  </p:cSld>
  <p:clrMapOvr>
    <a:masterClrMapping/>
  </p:clrMapOvr>
  <p:transition spd="med"/>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3B35F-6E20-3046-2D9F-EFF2F1BAF432}"/>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CD8DCCD0-3236-25E4-D9FC-C6958CEC2D2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76</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2935712B-8E3A-4A91-2B77-750D5F53B457}"/>
              </a:ext>
            </a:extLst>
          </p:cNvPr>
          <p:cNvSpPr>
            <a:spLocks noGrp="1" noChangeArrowheads="1"/>
          </p:cNvSpPr>
          <p:nvPr>
            <p:ph type="title" idx="4294967295"/>
          </p:nvPr>
        </p:nvSpPr>
        <p:spPr>
          <a:xfrm>
            <a:off x="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CLONING &amp; IMAGING DISKS (continued)</a:t>
            </a:r>
          </a:p>
        </p:txBody>
      </p:sp>
      <p:sp>
        <p:nvSpPr>
          <p:cNvPr id="19460" name="Rectangle 2">
            <a:extLst>
              <a:ext uri="{FF2B5EF4-FFF2-40B4-BE49-F238E27FC236}">
                <a16:creationId xmlns:a16="http://schemas.microsoft.com/office/drawing/2014/main" id="{77215EF3-7E3F-AA47-E4F4-AA8E4F71F5A1}"/>
              </a:ext>
            </a:extLst>
          </p:cNvPr>
          <p:cNvSpPr>
            <a:spLocks noGrp="1" noChangeArrowheads="1"/>
          </p:cNvSpPr>
          <p:nvPr>
            <p:ph type="body" idx="4294967295"/>
          </p:nvPr>
        </p:nvSpPr>
        <p:spPr>
          <a:xfrm>
            <a:off x="22307" y="1219258"/>
            <a:ext cx="9144000" cy="5257661"/>
          </a:xfrm>
        </p:spPr>
        <p:txBody>
          <a:bodyPr/>
          <a:lstStyle/>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sz="3600" dirty="0"/>
              <a:t>2A- Making A "</a:t>
            </a:r>
            <a:r>
              <a:rPr lang="en-US" sz="3600" dirty="0" err="1"/>
              <a:t>Rescuezilla</a:t>
            </a:r>
            <a:r>
              <a:rPr lang="en-US" sz="3600" dirty="0"/>
              <a:t>" Bootable USB Thumb Drive</a:t>
            </a:r>
            <a:br>
              <a:rPr lang="en-US" sz="3600" dirty="0"/>
            </a:br>
            <a:r>
              <a:rPr lang="en-US" sz="3600" dirty="0"/>
              <a:t>is described at</a:t>
            </a:r>
            <a:br>
              <a:rPr lang="en-US" sz="3600" dirty="0"/>
            </a:br>
            <a:r>
              <a:rPr lang="en-US" sz="3600" dirty="0">
                <a:hlinkClick r:id="rId2"/>
              </a:rPr>
              <a:t>http://aztcs.apcug.org/meeting_notes/linuxsig/backup/2A-making-Rescuezilla-thumbdrive.pdf</a:t>
            </a:r>
            <a:br>
              <a:rPr lang="en-US" sz="3600" dirty="0"/>
            </a:br>
            <a:r>
              <a:rPr lang="en-US" sz="3600" dirty="0"/>
              <a:t>and is also explained at</a:t>
            </a:r>
            <a:br>
              <a:rPr lang="en-US" sz="3600" dirty="0"/>
            </a:br>
            <a:r>
              <a:rPr lang="en-US" sz="3600" dirty="0">
                <a:hlinkClick r:id="rId3"/>
              </a:rPr>
              <a:t>http://aztcs.apcug.org/meeting_notes/linuxsig/backup/2A-making-Rescuezilla-thumbdrive.pptx</a:t>
            </a:r>
            <a:br>
              <a:rPr lang="en-US" sz="3600" dirty="0"/>
            </a:br>
            <a:br>
              <a:rPr lang="en-US" sz="3600" dirty="0"/>
            </a:br>
            <a:r>
              <a:rPr lang="en-US" sz="3600" dirty="0"/>
              <a:t>2B- Making a "</a:t>
            </a:r>
            <a:r>
              <a:rPr lang="en-US" sz="3600" dirty="0" err="1"/>
              <a:t>Rescuezilla</a:t>
            </a:r>
            <a:r>
              <a:rPr lang="en-US" sz="3600" dirty="0"/>
              <a:t>" Bootable DVD Disc</a:t>
            </a:r>
            <a:br>
              <a:rPr lang="en-US" sz="3600" dirty="0"/>
            </a:br>
            <a:r>
              <a:rPr lang="en-US" sz="3600" dirty="0"/>
              <a:t>is described at</a:t>
            </a:r>
            <a:br>
              <a:rPr lang="en-US" sz="3600" dirty="0"/>
            </a:br>
            <a:r>
              <a:rPr lang="en-US" sz="3600" dirty="0">
                <a:hlinkClick r:id="rId4"/>
              </a:rPr>
              <a:t>http://aztcs.apcug.org/meeting_notes/linuxsig/backup/2B-making-Rescuezilla-DVD.pdf</a:t>
            </a:r>
            <a:br>
              <a:rPr lang="en-US" sz="3600" dirty="0"/>
            </a:br>
            <a:r>
              <a:rPr lang="en-US" sz="3600" dirty="0"/>
              <a:t>and is also explained at</a:t>
            </a:r>
            <a:br>
              <a:rPr lang="en-US" sz="3600" dirty="0"/>
            </a:br>
            <a:r>
              <a:rPr lang="en-US" sz="3600" dirty="0">
                <a:hlinkClick r:id="rId5"/>
              </a:rPr>
              <a:t>http://aztcs.apcug.org/meeting_notes/linuxsig/backup/2B-making-Rescuezilla-DVD.pptx</a:t>
            </a:r>
            <a:br>
              <a:rPr lang="en-US" sz="3600" dirty="0"/>
            </a:br>
            <a:br>
              <a:rPr lang="en-US" sz="3600" dirty="0"/>
            </a:br>
            <a:r>
              <a:rPr lang="en-US" sz="3600" dirty="0"/>
              <a:t>4-Using a Bootable CD or DVD or a Bootable USB Thumb Drive</a:t>
            </a:r>
            <a:br>
              <a:rPr lang="en-US" sz="3600" dirty="0"/>
            </a:br>
            <a:r>
              <a:rPr lang="en-US" sz="3600" dirty="0"/>
              <a:t>to Start Up</a:t>
            </a:r>
            <a:br>
              <a:rPr lang="en-US" sz="3600" dirty="0"/>
            </a:br>
            <a:r>
              <a:rPr lang="en-US" sz="3600" dirty="0"/>
              <a:t>"</a:t>
            </a:r>
            <a:r>
              <a:rPr lang="en-US" sz="3600" dirty="0" err="1"/>
              <a:t>Rescuezilla</a:t>
            </a:r>
            <a:r>
              <a:rPr lang="en-US" sz="3600" dirty="0"/>
              <a:t>" or "CLONEZILLA LIVE"</a:t>
            </a:r>
            <a:br>
              <a:rPr lang="en-US" sz="3600" dirty="0"/>
            </a:br>
            <a:r>
              <a:rPr lang="en-US" sz="3600" dirty="0"/>
              <a:t>is available at</a:t>
            </a:r>
            <a:br>
              <a:rPr lang="en-US" sz="3600" dirty="0"/>
            </a:br>
            <a:r>
              <a:rPr lang="en-US" sz="3600" dirty="0">
                <a:hlinkClick r:id="rId6"/>
              </a:rPr>
              <a:t>http://aztcs.apcug.org/meeting_notes/linuxsig/backup/4-computer-boot-up-procedure.pdf</a:t>
            </a:r>
            <a:br>
              <a:rPr lang="en-US" sz="3600" dirty="0"/>
            </a:br>
            <a:r>
              <a:rPr lang="en-US" sz="3600" dirty="0"/>
              <a:t>and is also explained at </a:t>
            </a:r>
            <a:r>
              <a:rPr lang="en-US" sz="3600" dirty="0">
                <a:hlinkClick r:id="rId7"/>
              </a:rPr>
              <a:t>http://aztcs.apcug.org/meeting_notes/linuxsig/backup/4-computer-boot-up-procedure.pptx</a:t>
            </a:r>
            <a:br>
              <a:rPr lang="en-US" sz="3600" dirty="0"/>
            </a:br>
            <a:r>
              <a:rPr lang="en-US" sz="3600" dirty="0"/>
              <a:t>5-Determining Drive Serial Numbers For Using "</a:t>
            </a:r>
            <a:r>
              <a:rPr lang="en-US" sz="3600" dirty="0" err="1"/>
              <a:t>Rescuezilla</a:t>
            </a:r>
            <a:r>
              <a:rPr lang="en-US" sz="3600" dirty="0"/>
              <a:t>" or "CLONEZILLA LIVE"</a:t>
            </a:r>
            <a:br>
              <a:rPr lang="en-US" sz="3600" dirty="0"/>
            </a:br>
            <a:r>
              <a:rPr lang="en-US" sz="3600" dirty="0"/>
              <a:t>is available at</a:t>
            </a:r>
            <a:br>
              <a:rPr lang="en-US" sz="3600" dirty="0"/>
            </a:br>
            <a:r>
              <a:rPr lang="en-US" sz="3600" dirty="0"/>
              <a:t>- </a:t>
            </a:r>
            <a:r>
              <a:rPr lang="en-US" sz="3600" dirty="0">
                <a:hlinkClick r:id="rId8"/>
              </a:rPr>
              <a:t>http://aztcs.apcug.org/meeting_notes/linuxsig/backup/5-drive-identification.pdf</a:t>
            </a:r>
            <a:br>
              <a:rPr lang="en-US" sz="3600" dirty="0"/>
            </a:br>
            <a:r>
              <a:rPr lang="en-US" sz="3600" dirty="0"/>
              <a:t>and is also explained at</a:t>
            </a:r>
            <a:br>
              <a:rPr lang="en-US" sz="3600" dirty="0"/>
            </a:br>
            <a:r>
              <a:rPr lang="en-US" sz="3600" dirty="0">
                <a:hlinkClick r:id="rId9"/>
              </a:rPr>
              <a:t>http://aztcs.apcug.org/meeting_notes/linuxsig/backup/5-drive-identification.pptx</a:t>
            </a:r>
            <a:br>
              <a:rPr lang="en-US" sz="3600" dirty="0"/>
            </a:br>
            <a:br>
              <a:rPr lang="en-US" sz="3600" dirty="0"/>
            </a:br>
            <a:r>
              <a:rPr lang="en-US" sz="3600" dirty="0"/>
              <a:t>6A-Using "</a:t>
            </a:r>
            <a:r>
              <a:rPr lang="en-US" sz="3600" dirty="0" err="1"/>
              <a:t>Rescuezilla</a:t>
            </a:r>
            <a:r>
              <a:rPr lang="en-US" sz="3600" dirty="0"/>
              <a:t>" To Create A Clone Or An Image Backup</a:t>
            </a:r>
            <a:br>
              <a:rPr lang="en-US" sz="3600" dirty="0"/>
            </a:br>
            <a:r>
              <a:rPr lang="en-US" sz="3600" dirty="0"/>
              <a:t>Of A Drive In Your Computer</a:t>
            </a:r>
            <a:br>
              <a:rPr lang="en-US" sz="3600" dirty="0"/>
            </a:br>
            <a:r>
              <a:rPr lang="en-US" sz="3600" dirty="0"/>
              <a:t>is available at</a:t>
            </a:r>
            <a:br>
              <a:rPr lang="en-US" sz="3600" dirty="0"/>
            </a:br>
            <a:r>
              <a:rPr lang="en-US" sz="3600" dirty="0">
                <a:hlinkClick r:id="rId10"/>
              </a:rPr>
              <a:t>http://aztcs.apcug.org/meeting_notes/linuxsig/backup/6A-using-Rescuezilla.pdf</a:t>
            </a:r>
            <a:br>
              <a:rPr lang="en-US" sz="3600" dirty="0"/>
            </a:br>
            <a:r>
              <a:rPr lang="en-US" sz="3600" dirty="0"/>
              <a:t>and is also available at</a:t>
            </a:r>
            <a:br>
              <a:rPr lang="en-US" sz="3600" dirty="0"/>
            </a:br>
            <a:r>
              <a:rPr lang="en-US" sz="3600" dirty="0">
                <a:hlinkClick r:id="rId11"/>
              </a:rPr>
              <a:t>http://aztcs.apcug.org/meeting_notes/linuxsig/backup/6A-using-Rescuezilla.pptx</a:t>
            </a:r>
            <a:br>
              <a:rPr lang="en-US" sz="3600" dirty="0"/>
            </a:br>
            <a:br>
              <a:rPr lang="en-US" sz="3600" dirty="0"/>
            </a:br>
            <a:r>
              <a:rPr lang="en-US" sz="3600" dirty="0"/>
              <a:t>6B-If You Use </a:t>
            </a:r>
            <a:r>
              <a:rPr lang="en-US" sz="3600" dirty="0" err="1"/>
              <a:t>Rescuezilla</a:t>
            </a:r>
            <a:r>
              <a:rPr lang="en-US" sz="3600" dirty="0"/>
              <a:t> To Clone A Drive In A "Windows 10.."</a:t>
            </a:r>
            <a:br>
              <a:rPr lang="en-US" sz="3600" dirty="0"/>
            </a:br>
            <a:r>
              <a:rPr lang="en-US" sz="3600" dirty="0"/>
              <a:t>Or A "Windows 11.." computer</a:t>
            </a:r>
            <a:br>
              <a:rPr lang="en-US" sz="3600" dirty="0"/>
            </a:br>
            <a:r>
              <a:rPr lang="en-US" sz="3600" dirty="0"/>
              <a:t>And Connect Both Drives Connected By Means of SATA or M.2,</a:t>
            </a:r>
            <a:br>
              <a:rPr lang="en-US" sz="3600" dirty="0"/>
            </a:br>
            <a:r>
              <a:rPr lang="en-US" sz="3600" dirty="0"/>
              <a:t>And You Then Boot Up or Reboot the "Windows.." Computer,</a:t>
            </a:r>
            <a:br>
              <a:rPr lang="en-US" sz="3600" dirty="0"/>
            </a:br>
            <a:r>
              <a:rPr lang="en-US" sz="3600" dirty="0"/>
              <a:t>You Will Get A "Signature Collision"</a:t>
            </a:r>
            <a:br>
              <a:rPr lang="en-US" sz="3600" dirty="0"/>
            </a:br>
            <a:r>
              <a:rPr lang="en-US" sz="3600" dirty="0"/>
              <a:t>as explained in</a:t>
            </a:r>
            <a:br>
              <a:rPr lang="en-US" sz="3600" dirty="0"/>
            </a:br>
            <a:r>
              <a:rPr lang="en-US" sz="3600" dirty="0">
                <a:hlinkClick r:id="rId12"/>
              </a:rPr>
              <a:t>http://aztcs.apcug.org/meeting_notes/linuxsig/backup/6B-signature-collisions.pdf</a:t>
            </a:r>
            <a:br>
              <a:rPr lang="en-US" sz="3600" dirty="0"/>
            </a:br>
            <a:r>
              <a:rPr lang="en-US" sz="3600" dirty="0"/>
              <a:t>and is also explained at</a:t>
            </a:r>
            <a:br>
              <a:rPr lang="en-US" sz="3600" dirty="0"/>
            </a:br>
            <a:r>
              <a:rPr lang="en-US" sz="3600" dirty="0">
                <a:hlinkClick r:id="rId13"/>
              </a:rPr>
              <a:t>http://aztcs.apcug.org/meeting_notes/linuxsig/backup/6B-signature-collisions.pptx</a:t>
            </a:r>
            <a:br>
              <a:rPr lang="en-US" sz="3600" dirty="0"/>
            </a:br>
            <a:br>
              <a:rPr lang="en-US" sz="3600" dirty="0"/>
            </a:br>
            <a:r>
              <a:rPr lang="en-US" sz="3600" dirty="0"/>
              <a:t>("Signature collisions" are "fatal" for bootable "Windows.." drives</a:t>
            </a:r>
            <a:br>
              <a:rPr lang="en-US" sz="3600" dirty="0"/>
            </a:br>
            <a:r>
              <a:rPr lang="en-US" sz="3600" dirty="0"/>
              <a:t>but fixable for non-bootable drives.)</a:t>
            </a:r>
            <a:br>
              <a:rPr lang="en-US" sz="3600" dirty="0"/>
            </a:br>
            <a:br>
              <a:rPr lang="en-US" sz="3600" dirty="0"/>
            </a:br>
            <a:r>
              <a:rPr lang="en-US" sz="3600" dirty="0"/>
              <a:t>8-How the cloning operations of "</a:t>
            </a:r>
            <a:r>
              <a:rPr lang="en-US" sz="3600" dirty="0" err="1"/>
              <a:t>Rescuezilla</a:t>
            </a:r>
            <a:r>
              <a:rPr lang="en-US" sz="3600" dirty="0"/>
              <a:t>" (free) and "</a:t>
            </a:r>
            <a:r>
              <a:rPr lang="en-US" sz="3600" dirty="0" err="1"/>
              <a:t>Clonezilla</a:t>
            </a:r>
            <a:r>
              <a:rPr lang="en-US" sz="3600" dirty="0"/>
              <a:t>" (free)</a:t>
            </a:r>
            <a:br>
              <a:rPr lang="en-US" sz="3600" dirty="0"/>
            </a:br>
            <a:r>
              <a:rPr lang="en-US" sz="3600" dirty="0"/>
              <a:t>differ from the cloning operations of "Macrium Reflect" (not free) and </a:t>
            </a:r>
            <a:r>
              <a:rPr lang="en-US" sz="3600" dirty="0" err="1"/>
              <a:t>EaseUS</a:t>
            </a:r>
            <a:r>
              <a:rPr lang="en-US" sz="3600" dirty="0"/>
              <a:t> "Partition Magic" (not free)</a:t>
            </a:r>
            <a:br>
              <a:rPr lang="en-US" sz="3600" dirty="0"/>
            </a:br>
            <a:r>
              <a:rPr lang="en-US" sz="3600" dirty="0"/>
              <a:t>is explained at</a:t>
            </a:r>
            <a:br>
              <a:rPr lang="en-US" sz="3600" dirty="0"/>
            </a:br>
            <a:r>
              <a:rPr lang="en-US" sz="3600" dirty="0">
                <a:hlinkClick r:id="rId14"/>
              </a:rPr>
              <a:t>http://aztcs.apcug.org/meeting_notes/linuxsig/backup/8-free-versus-not-free-cloning-apps.pdf</a:t>
            </a:r>
            <a:br>
              <a:rPr lang="en-US" sz="3600" dirty="0"/>
            </a:br>
            <a:r>
              <a:rPr lang="en-US" sz="3600" dirty="0"/>
              <a:t>and is also explained at</a:t>
            </a:r>
            <a:br>
              <a:rPr lang="en-US" sz="3600" dirty="0"/>
            </a:br>
            <a:r>
              <a:rPr lang="en-US" sz="3600" dirty="0">
                <a:hlinkClick r:id="rId15"/>
              </a:rPr>
              <a:t>http://aztcs.apcug.org/meeting_notes/linuxsig/backup/8-free-versus-not-free-cloning-apps.pptx</a:t>
            </a:r>
            <a:br>
              <a:rPr lang="en-US" sz="3600" dirty="0"/>
            </a:br>
            <a:br>
              <a:rPr lang="en-US" sz="3600" dirty="0"/>
            </a:br>
            <a:r>
              <a:rPr lang="en-US" sz="3600" dirty="0"/>
              <a:t>7-Using "CLONEZILLA LIVE" To Create Backups of Data and Digital Photo Files</a:t>
            </a:r>
            <a:br>
              <a:rPr lang="en-US" sz="3600" dirty="0"/>
            </a:br>
            <a:r>
              <a:rPr lang="en-US" sz="3600" dirty="0"/>
              <a:t>is available at</a:t>
            </a:r>
            <a:br>
              <a:rPr lang="en-US" sz="3600" dirty="0"/>
            </a:br>
            <a:r>
              <a:rPr lang="en-US" sz="3600" dirty="0">
                <a:hlinkClick r:id="rId16"/>
              </a:rPr>
              <a:t>http://aztcs.apcug.org/meeting_notes/linuxsig/backup/7-using-Clonezilla-Live.pdf</a:t>
            </a:r>
            <a:br>
              <a:rPr lang="en-US" sz="3600" dirty="0"/>
            </a:br>
            <a:r>
              <a:rPr lang="en-US" sz="3600" dirty="0"/>
              <a:t>and is also available at</a:t>
            </a:r>
            <a:br>
              <a:rPr lang="en-US" sz="3600" dirty="0"/>
            </a:br>
            <a:r>
              <a:rPr lang="en-US" sz="3600" dirty="0">
                <a:hlinkClick r:id="rId17"/>
              </a:rPr>
              <a:t>http://aztcs.apcug.org/meeting_notes/linuxsig/backup/7-using-Clonezilla-Live.pptx</a:t>
            </a:r>
            <a:br>
              <a:rPr lang="en-US" sz="3600" dirty="0"/>
            </a:br>
            <a:br>
              <a:rPr lang="en-US" sz="3600" dirty="0"/>
            </a:br>
            <a:r>
              <a:rPr lang="en-US" sz="3600" dirty="0"/>
              <a:t>Unlike "</a:t>
            </a:r>
            <a:r>
              <a:rPr lang="en-US" sz="3600" dirty="0" err="1"/>
              <a:t>Rescuezilla</a:t>
            </a:r>
            <a:r>
              <a:rPr lang="en-US" sz="3600" dirty="0"/>
              <a:t>", "</a:t>
            </a:r>
            <a:r>
              <a:rPr lang="en-US" sz="3600" dirty="0" err="1"/>
              <a:t>Clonezilla</a:t>
            </a:r>
            <a:r>
              <a:rPr lang="en-US" sz="3600" dirty="0"/>
              <a:t>" has a text-based user interface.</a:t>
            </a:r>
            <a:br>
              <a:rPr lang="en-US" sz="3600" dirty="0"/>
            </a:br>
            <a:r>
              <a:rPr lang="en-US" sz="3600" dirty="0"/>
              <a:t>"</a:t>
            </a:r>
            <a:r>
              <a:rPr lang="en-US" sz="3600" dirty="0" err="1"/>
              <a:t>Clonezilla</a:t>
            </a:r>
            <a:r>
              <a:rPr lang="en-US" sz="3600" dirty="0"/>
              <a:t>" can be used if you need to have more control</a:t>
            </a:r>
            <a:br>
              <a:rPr lang="en-US" sz="3600" dirty="0"/>
            </a:br>
            <a:r>
              <a:rPr lang="en-US" sz="3600" dirty="0"/>
              <a:t>over the settings of the cloning or imaging process</a:t>
            </a:r>
            <a:br>
              <a:rPr lang="en-US" sz="3600" dirty="0"/>
            </a:br>
            <a:r>
              <a:rPr lang="en-US" sz="3600" dirty="0"/>
              <a:t>than than those available in "</a:t>
            </a:r>
            <a:r>
              <a:rPr lang="en-US" sz="3600" dirty="0" err="1"/>
              <a:t>Rescuezilla</a:t>
            </a:r>
            <a:r>
              <a:rPr lang="en-US" sz="3600" dirty="0"/>
              <a:t>".</a:t>
            </a:r>
            <a:br>
              <a:rPr lang="en-US" sz="3600" dirty="0"/>
            </a:b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7059F76F-2928-85FC-9662-6F4891686CC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76</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997122384"/>
      </p:ext>
    </p:extLst>
  </p:cSld>
  <p:clrMapOvr>
    <a:masterClrMapping/>
  </p:clrMapOvr>
  <p:transition spd="med"/>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3B35F-6E20-3046-2D9F-EFF2F1BAF432}"/>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CD8DCCD0-3236-25E4-D9FC-C6958CEC2D2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77</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2935712B-8E3A-4A91-2B77-750D5F53B457}"/>
              </a:ext>
            </a:extLst>
          </p:cNvPr>
          <p:cNvSpPr>
            <a:spLocks noGrp="1" noChangeArrowheads="1"/>
          </p:cNvSpPr>
          <p:nvPr>
            <p:ph type="title" idx="4294967295"/>
          </p:nvPr>
        </p:nvSpPr>
        <p:spPr>
          <a:xfrm>
            <a:off x="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CLONING &amp; IMAGING DISKS (continued)</a:t>
            </a:r>
          </a:p>
        </p:txBody>
      </p:sp>
      <p:sp>
        <p:nvSpPr>
          <p:cNvPr id="19460" name="Rectangle 2">
            <a:extLst>
              <a:ext uri="{FF2B5EF4-FFF2-40B4-BE49-F238E27FC236}">
                <a16:creationId xmlns:a16="http://schemas.microsoft.com/office/drawing/2014/main" id="{77215EF3-7E3F-AA47-E4F4-AA8E4F71F5A1}"/>
              </a:ext>
            </a:extLst>
          </p:cNvPr>
          <p:cNvSpPr>
            <a:spLocks noGrp="1" noChangeArrowheads="1"/>
          </p:cNvSpPr>
          <p:nvPr>
            <p:ph type="body" idx="4294967295"/>
          </p:nvPr>
        </p:nvSpPr>
        <p:spPr>
          <a:xfrm>
            <a:off x="22307" y="1219258"/>
            <a:ext cx="9144000" cy="5257661"/>
          </a:xfrm>
        </p:spPr>
        <p:txBody>
          <a:bodyPr/>
          <a:lstStyle/>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sz="3600" dirty="0"/>
              <a:t>2B- Making a "</a:t>
            </a:r>
            <a:r>
              <a:rPr lang="en-US" sz="3600" dirty="0" err="1"/>
              <a:t>Rescuezilla</a:t>
            </a:r>
            <a:r>
              <a:rPr lang="en-US" sz="3600" dirty="0"/>
              <a:t>" Bootable DVD Disc</a:t>
            </a:r>
            <a:br>
              <a:rPr lang="en-US" sz="3600" dirty="0"/>
            </a:br>
            <a:r>
              <a:rPr lang="en-US" sz="3600" dirty="0"/>
              <a:t>is described at</a:t>
            </a:r>
            <a:br>
              <a:rPr lang="en-US" sz="3600" dirty="0"/>
            </a:br>
            <a:r>
              <a:rPr lang="en-US" sz="3600" dirty="0">
                <a:hlinkClick r:id="rId2"/>
              </a:rPr>
              <a:t>http://aztcs.apcug.org/meeting_notes/linuxsig/backup/2B-making-Rescuezilla-DVD.pdf</a:t>
            </a:r>
            <a:br>
              <a:rPr lang="en-US" sz="3600" dirty="0"/>
            </a:br>
            <a:r>
              <a:rPr lang="en-US" sz="3600" dirty="0"/>
              <a:t>and is also explained at</a:t>
            </a:r>
            <a:br>
              <a:rPr lang="en-US" sz="3600" dirty="0"/>
            </a:br>
            <a:r>
              <a:rPr lang="en-US" sz="3600" dirty="0">
                <a:hlinkClick r:id="rId3"/>
              </a:rPr>
              <a:t>http://aztcs.apcug.org/meeting_notes/linuxsig/backup/2B-making-Rescuezilla-DVD.pptx</a:t>
            </a:r>
            <a:endParaRPr lang="en-US" altLang="en-US" sz="3600" dirty="0"/>
          </a:p>
        </p:txBody>
      </p:sp>
      <p:sp>
        <p:nvSpPr>
          <p:cNvPr id="19461" name="Slide Number Placeholder 1">
            <a:extLst>
              <a:ext uri="{FF2B5EF4-FFF2-40B4-BE49-F238E27FC236}">
                <a16:creationId xmlns:a16="http://schemas.microsoft.com/office/drawing/2014/main" id="{7059F76F-2928-85FC-9662-6F4891686CC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77</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547466588"/>
      </p:ext>
    </p:extLst>
  </p:cSld>
  <p:clrMapOvr>
    <a:masterClrMapping/>
  </p:clrMapOvr>
  <p:transition spd="med"/>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3B35F-6E20-3046-2D9F-EFF2F1BAF432}"/>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CD8DCCD0-3236-25E4-D9FC-C6958CEC2D2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78</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2935712B-8E3A-4A91-2B77-750D5F53B457}"/>
              </a:ext>
            </a:extLst>
          </p:cNvPr>
          <p:cNvSpPr>
            <a:spLocks noGrp="1" noChangeArrowheads="1"/>
          </p:cNvSpPr>
          <p:nvPr>
            <p:ph type="title" idx="4294967295"/>
          </p:nvPr>
        </p:nvSpPr>
        <p:spPr>
          <a:xfrm>
            <a:off x="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CLONING &amp; IMAGING DISKS (continued)</a:t>
            </a:r>
          </a:p>
        </p:txBody>
      </p:sp>
      <p:sp>
        <p:nvSpPr>
          <p:cNvPr id="19460" name="Rectangle 2">
            <a:extLst>
              <a:ext uri="{FF2B5EF4-FFF2-40B4-BE49-F238E27FC236}">
                <a16:creationId xmlns:a16="http://schemas.microsoft.com/office/drawing/2014/main" id="{77215EF3-7E3F-AA47-E4F4-AA8E4F71F5A1}"/>
              </a:ext>
            </a:extLst>
          </p:cNvPr>
          <p:cNvSpPr>
            <a:spLocks noGrp="1" noChangeArrowheads="1"/>
          </p:cNvSpPr>
          <p:nvPr>
            <p:ph type="body" idx="4294967295"/>
          </p:nvPr>
        </p:nvSpPr>
        <p:spPr>
          <a:xfrm>
            <a:off x="22307" y="1219258"/>
            <a:ext cx="9144000" cy="5257661"/>
          </a:xfrm>
        </p:spPr>
        <p:txBody>
          <a:bodyPr/>
          <a:lstStyle/>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sz="3100" dirty="0"/>
              <a:t>4-Using a Bootable CD or DVD or a Bootable USB Thumb Drive</a:t>
            </a:r>
            <a:br>
              <a:rPr lang="en-US" sz="3100" dirty="0"/>
            </a:br>
            <a:r>
              <a:rPr lang="en-US" sz="3100" dirty="0"/>
              <a:t>to Start Up</a:t>
            </a:r>
            <a:br>
              <a:rPr lang="en-US" sz="3100" dirty="0"/>
            </a:br>
            <a:r>
              <a:rPr lang="en-US" sz="3100" dirty="0"/>
              <a:t>"</a:t>
            </a:r>
            <a:r>
              <a:rPr lang="en-US" sz="3100" dirty="0" err="1"/>
              <a:t>Rescuezilla</a:t>
            </a:r>
            <a:r>
              <a:rPr lang="en-US" sz="3100" dirty="0"/>
              <a:t>" or "CLONEZILLA LIVE"</a:t>
            </a:r>
            <a:br>
              <a:rPr lang="en-US" sz="3100" dirty="0"/>
            </a:br>
            <a:r>
              <a:rPr lang="en-US" sz="3100" dirty="0"/>
              <a:t>is available at</a:t>
            </a:r>
            <a:br>
              <a:rPr lang="en-US" sz="3100" dirty="0"/>
            </a:br>
            <a:r>
              <a:rPr lang="en-US" sz="3100" dirty="0">
                <a:hlinkClick r:id="rId2"/>
              </a:rPr>
              <a:t>http://aztcs.apcug.org/meeting_notes/linuxsig/backup/4-computer-boot-up-procedure.pdf</a:t>
            </a:r>
            <a:br>
              <a:rPr lang="en-US" sz="3100" dirty="0"/>
            </a:br>
            <a:r>
              <a:rPr lang="en-US" sz="3100" dirty="0"/>
              <a:t>and is also explained at  </a:t>
            </a:r>
            <a:r>
              <a:rPr lang="en-US" sz="3100" dirty="0">
                <a:hlinkClick r:id="rId3"/>
              </a:rPr>
              <a:t>http://aztcs.apcug.org/meeting_notes/linuxsig/backup/4-computer-boot-up-procedure.pptx</a:t>
            </a:r>
            <a:endParaRPr lang="en-US" altLang="en-US" sz="3100" dirty="0"/>
          </a:p>
        </p:txBody>
      </p:sp>
      <p:sp>
        <p:nvSpPr>
          <p:cNvPr id="19461" name="Slide Number Placeholder 1">
            <a:extLst>
              <a:ext uri="{FF2B5EF4-FFF2-40B4-BE49-F238E27FC236}">
                <a16:creationId xmlns:a16="http://schemas.microsoft.com/office/drawing/2014/main" id="{7059F76F-2928-85FC-9662-6F4891686CC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78</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529496389"/>
      </p:ext>
    </p:extLst>
  </p:cSld>
  <p:clrMapOvr>
    <a:masterClrMapping/>
  </p:clrMapOvr>
  <p:transition spd="med"/>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3B35F-6E20-3046-2D9F-EFF2F1BAF432}"/>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CD8DCCD0-3236-25E4-D9FC-C6958CEC2D2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79</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2935712B-8E3A-4A91-2B77-750D5F53B457}"/>
              </a:ext>
            </a:extLst>
          </p:cNvPr>
          <p:cNvSpPr>
            <a:spLocks noGrp="1" noChangeArrowheads="1"/>
          </p:cNvSpPr>
          <p:nvPr>
            <p:ph type="title" idx="4294967295"/>
          </p:nvPr>
        </p:nvSpPr>
        <p:spPr>
          <a:xfrm>
            <a:off x="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CLONING &amp; IMAGING DISKS (continued)</a:t>
            </a:r>
          </a:p>
        </p:txBody>
      </p:sp>
      <p:sp>
        <p:nvSpPr>
          <p:cNvPr id="19460" name="Rectangle 2">
            <a:extLst>
              <a:ext uri="{FF2B5EF4-FFF2-40B4-BE49-F238E27FC236}">
                <a16:creationId xmlns:a16="http://schemas.microsoft.com/office/drawing/2014/main" id="{77215EF3-7E3F-AA47-E4F4-AA8E4F71F5A1}"/>
              </a:ext>
            </a:extLst>
          </p:cNvPr>
          <p:cNvSpPr>
            <a:spLocks noGrp="1" noChangeArrowheads="1"/>
          </p:cNvSpPr>
          <p:nvPr>
            <p:ph type="body" idx="4294967295"/>
          </p:nvPr>
        </p:nvSpPr>
        <p:spPr>
          <a:xfrm>
            <a:off x="22307" y="914466"/>
            <a:ext cx="9144000" cy="5257661"/>
          </a:xfrm>
        </p:spPr>
        <p:txBody>
          <a:bodyPr/>
          <a:lstStyle/>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sz="3600" dirty="0"/>
              <a:t>5-Determining Drive Serial Numbers For Using "</a:t>
            </a:r>
            <a:r>
              <a:rPr lang="en-US" sz="3600" dirty="0" err="1"/>
              <a:t>Rescuezilla</a:t>
            </a:r>
            <a:r>
              <a:rPr lang="en-US" sz="3600" dirty="0"/>
              <a:t>" or "CLONEZILLA LIVE"</a:t>
            </a:r>
            <a:br>
              <a:rPr lang="en-US" sz="3600" dirty="0"/>
            </a:br>
            <a:r>
              <a:rPr lang="en-US" sz="3600" dirty="0"/>
              <a:t>is available at</a:t>
            </a:r>
            <a:br>
              <a:rPr lang="en-US" sz="3600" dirty="0"/>
            </a:br>
            <a:r>
              <a:rPr lang="en-US" sz="3600" dirty="0">
                <a:hlinkClick r:id="rId2"/>
              </a:rPr>
              <a:t>http://aztcs.apcug.org/meeting_notes/linuxsig/backup/5-drive-identification.pdf</a:t>
            </a:r>
            <a:br>
              <a:rPr lang="en-US" sz="3600" dirty="0"/>
            </a:br>
            <a:r>
              <a:rPr lang="en-US" sz="3600" dirty="0"/>
              <a:t>and is also explained at</a:t>
            </a:r>
            <a:br>
              <a:rPr lang="en-US" sz="3600" dirty="0"/>
            </a:br>
            <a:r>
              <a:rPr lang="en-US" sz="3600" dirty="0">
                <a:hlinkClick r:id="rId3"/>
              </a:rPr>
              <a:t>http://aztcs.apcug.org/meeting_notes/linuxsig/backup/5-drive-identification.pptx</a:t>
            </a:r>
            <a:br>
              <a:rPr lang="en-US" sz="3600" dirty="0"/>
            </a:br>
            <a:br>
              <a:rPr lang="en-US" sz="3600" dirty="0"/>
            </a:br>
            <a:r>
              <a:rPr lang="en-US" sz="3600" dirty="0"/>
              <a:t>6A-Using "</a:t>
            </a:r>
            <a:r>
              <a:rPr lang="en-US" sz="3600" dirty="0" err="1"/>
              <a:t>Rescuezilla</a:t>
            </a:r>
            <a:r>
              <a:rPr lang="en-US" sz="3600" dirty="0"/>
              <a:t>" To Create A Clone Or An Image Backup</a:t>
            </a:r>
            <a:br>
              <a:rPr lang="en-US" sz="3600" dirty="0"/>
            </a:br>
            <a:r>
              <a:rPr lang="en-US" sz="3600" dirty="0"/>
              <a:t>Of A Drive In Your Computer</a:t>
            </a:r>
            <a:br>
              <a:rPr lang="en-US" sz="3600" dirty="0"/>
            </a:br>
            <a:r>
              <a:rPr lang="en-US" sz="3600" dirty="0"/>
              <a:t>is available at</a:t>
            </a:r>
            <a:br>
              <a:rPr lang="en-US" sz="3600" dirty="0"/>
            </a:br>
            <a:r>
              <a:rPr lang="en-US" sz="3600" dirty="0">
                <a:hlinkClick r:id="rId4"/>
              </a:rPr>
              <a:t>http://aztcs.apcug.org/meeting_notes/linuxsig/backup/6A-using-Rescuezilla.pdf</a:t>
            </a:r>
            <a:br>
              <a:rPr lang="en-US" sz="3600" dirty="0"/>
            </a:br>
            <a:r>
              <a:rPr lang="en-US" sz="3600" dirty="0"/>
              <a:t>and is also available at</a:t>
            </a:r>
            <a:br>
              <a:rPr lang="en-US" sz="3600" dirty="0"/>
            </a:br>
            <a:r>
              <a:rPr lang="en-US" sz="3600" dirty="0">
                <a:hlinkClick r:id="rId5"/>
              </a:rPr>
              <a:t>http://aztcs.apcug.org/meeting_notes/linuxsig/backup/6A-using-Rescuezilla.pptx</a:t>
            </a:r>
            <a:br>
              <a:rPr lang="en-US" sz="3600" dirty="0"/>
            </a:br>
            <a:br>
              <a:rPr lang="en-US" sz="3600" dirty="0"/>
            </a:br>
            <a:r>
              <a:rPr lang="en-US" sz="3600" dirty="0"/>
              <a:t>6B-If You Use </a:t>
            </a:r>
            <a:r>
              <a:rPr lang="en-US" sz="3600" dirty="0" err="1"/>
              <a:t>Rescuezilla</a:t>
            </a:r>
            <a:r>
              <a:rPr lang="en-US" sz="3600" dirty="0"/>
              <a:t> To Clone A Drive In A "Windows 10.."</a:t>
            </a:r>
            <a:br>
              <a:rPr lang="en-US" sz="3600" dirty="0"/>
            </a:br>
            <a:r>
              <a:rPr lang="en-US" sz="3600" dirty="0"/>
              <a:t>Or A "Windows 11.." computer</a:t>
            </a:r>
            <a:br>
              <a:rPr lang="en-US" sz="3600" dirty="0"/>
            </a:br>
            <a:r>
              <a:rPr lang="en-US" sz="3600" dirty="0"/>
              <a:t>And Connect Both Drives Connected By Means of SATA or M.2,</a:t>
            </a:r>
            <a:br>
              <a:rPr lang="en-US" sz="3600" dirty="0"/>
            </a:br>
            <a:r>
              <a:rPr lang="en-US" sz="3600" dirty="0"/>
              <a:t>And You Then Boot Up or Reboot the "Windows.." Computer,</a:t>
            </a:r>
            <a:br>
              <a:rPr lang="en-US" sz="3600" dirty="0"/>
            </a:br>
            <a:r>
              <a:rPr lang="en-US" sz="3600" dirty="0"/>
              <a:t>You Will Get A "Signature Collision"</a:t>
            </a:r>
            <a:br>
              <a:rPr lang="en-US" sz="3600" dirty="0"/>
            </a:br>
            <a:r>
              <a:rPr lang="en-US" sz="3600" dirty="0"/>
              <a:t>as explained in</a:t>
            </a:r>
            <a:br>
              <a:rPr lang="en-US" sz="3600" dirty="0"/>
            </a:br>
            <a:r>
              <a:rPr lang="en-US" sz="3600" dirty="0">
                <a:hlinkClick r:id="rId6"/>
              </a:rPr>
              <a:t>http://aztcs.apcug.org/meeting_notes/linuxsig/backup/6B-signature-collisions.pdf</a:t>
            </a:r>
            <a:br>
              <a:rPr lang="en-US" sz="3600" dirty="0"/>
            </a:br>
            <a:r>
              <a:rPr lang="en-US" sz="3600" dirty="0"/>
              <a:t>and is also explained at</a:t>
            </a:r>
            <a:br>
              <a:rPr lang="en-US" sz="3600" dirty="0"/>
            </a:br>
            <a:r>
              <a:rPr lang="en-US" sz="3600" dirty="0">
                <a:hlinkClick r:id="rId7"/>
              </a:rPr>
              <a:t>http://aztcs.apcug.org/meeting_notes/linuxsig/backup/6B-signature-collisions.pptx</a:t>
            </a:r>
            <a:br>
              <a:rPr lang="en-US" sz="3600" dirty="0"/>
            </a:br>
            <a:br>
              <a:rPr lang="en-US" sz="3600" dirty="0"/>
            </a:br>
            <a:r>
              <a:rPr lang="en-US" sz="3600" dirty="0"/>
              <a:t>("Signature collisions" are "fatal" for bootable "Windows.." drives</a:t>
            </a:r>
            <a:br>
              <a:rPr lang="en-US" sz="3600" dirty="0"/>
            </a:br>
            <a:r>
              <a:rPr lang="en-US" sz="3600" dirty="0"/>
              <a:t>but fixable for non-bootable drives.)</a:t>
            </a:r>
            <a:br>
              <a:rPr lang="en-US" sz="3600" dirty="0"/>
            </a:br>
            <a:br>
              <a:rPr lang="en-US" sz="3600" dirty="0"/>
            </a:br>
            <a:r>
              <a:rPr lang="en-US" sz="3600" dirty="0"/>
              <a:t>8-How the cloning operations of "</a:t>
            </a:r>
            <a:r>
              <a:rPr lang="en-US" sz="3600" dirty="0" err="1"/>
              <a:t>Rescuezilla</a:t>
            </a:r>
            <a:r>
              <a:rPr lang="en-US" sz="3600" dirty="0"/>
              <a:t>" (free) and "</a:t>
            </a:r>
            <a:r>
              <a:rPr lang="en-US" sz="3600" dirty="0" err="1"/>
              <a:t>Clonezilla</a:t>
            </a:r>
            <a:r>
              <a:rPr lang="en-US" sz="3600" dirty="0"/>
              <a:t>" (free)</a:t>
            </a:r>
            <a:br>
              <a:rPr lang="en-US" sz="3600" dirty="0"/>
            </a:br>
            <a:r>
              <a:rPr lang="en-US" sz="3600" dirty="0"/>
              <a:t>differ from the cloning operations of "Macrium Reflect" (not free) and </a:t>
            </a:r>
            <a:r>
              <a:rPr lang="en-US" sz="3600" dirty="0" err="1"/>
              <a:t>EaseUS</a:t>
            </a:r>
            <a:r>
              <a:rPr lang="en-US" sz="3600" dirty="0"/>
              <a:t> "Partition Magic" (not free)</a:t>
            </a:r>
            <a:br>
              <a:rPr lang="en-US" sz="3600" dirty="0"/>
            </a:br>
            <a:r>
              <a:rPr lang="en-US" sz="3600" dirty="0"/>
              <a:t>is explained at</a:t>
            </a:r>
            <a:br>
              <a:rPr lang="en-US" sz="3600" dirty="0"/>
            </a:br>
            <a:r>
              <a:rPr lang="en-US" sz="3600" dirty="0">
                <a:hlinkClick r:id="rId8"/>
              </a:rPr>
              <a:t>http://aztcs.apcug.org/meeting_notes/linuxsig/backup/8-free-versus-not-free-cloning-apps.pdf</a:t>
            </a:r>
            <a:br>
              <a:rPr lang="en-US" sz="3600" dirty="0"/>
            </a:br>
            <a:r>
              <a:rPr lang="en-US" sz="3600" dirty="0"/>
              <a:t>and is also explained at</a:t>
            </a:r>
            <a:br>
              <a:rPr lang="en-US" sz="3600" dirty="0"/>
            </a:br>
            <a:r>
              <a:rPr lang="en-US" sz="3600" dirty="0">
                <a:hlinkClick r:id="rId9"/>
              </a:rPr>
              <a:t>http://aztcs.apcug.org/meeting_notes/linuxsig/backup/8-free-versus-not-free-cloning-apps.pptx</a:t>
            </a:r>
            <a:br>
              <a:rPr lang="en-US" sz="3600" dirty="0"/>
            </a:br>
            <a:br>
              <a:rPr lang="en-US" sz="3600" dirty="0"/>
            </a:br>
            <a:r>
              <a:rPr lang="en-US" sz="3600" dirty="0"/>
              <a:t>7-Using "CLONEZILLA LIVE" To Create Backups of Data and Digital Photo Files</a:t>
            </a:r>
            <a:br>
              <a:rPr lang="en-US" sz="3600" dirty="0"/>
            </a:br>
            <a:r>
              <a:rPr lang="en-US" sz="3600" dirty="0"/>
              <a:t>is available at</a:t>
            </a:r>
            <a:br>
              <a:rPr lang="en-US" sz="3600" dirty="0"/>
            </a:br>
            <a:r>
              <a:rPr lang="en-US" sz="3600" dirty="0">
                <a:hlinkClick r:id="rId10"/>
              </a:rPr>
              <a:t>http://aztcs.apcug.org/meeting_notes/linuxsig/backup/7-using-Clonezilla-Live.pdf</a:t>
            </a:r>
            <a:br>
              <a:rPr lang="en-US" sz="3600" dirty="0"/>
            </a:br>
            <a:r>
              <a:rPr lang="en-US" sz="3600" dirty="0"/>
              <a:t>and is also available at</a:t>
            </a:r>
            <a:br>
              <a:rPr lang="en-US" sz="3600" dirty="0"/>
            </a:br>
            <a:r>
              <a:rPr lang="en-US" sz="3600" dirty="0">
                <a:hlinkClick r:id="rId11"/>
              </a:rPr>
              <a:t>http://aztcs.apcug.org/meeting_notes/linuxsig/backup/7-using-Clonezilla-Live.pptx</a:t>
            </a:r>
            <a:br>
              <a:rPr lang="en-US" sz="3600" dirty="0"/>
            </a:br>
            <a:br>
              <a:rPr lang="en-US" sz="3600" dirty="0"/>
            </a:br>
            <a:r>
              <a:rPr lang="en-US" sz="3600" dirty="0"/>
              <a:t>Unlike "</a:t>
            </a:r>
            <a:r>
              <a:rPr lang="en-US" sz="3600" dirty="0" err="1"/>
              <a:t>Rescuezilla</a:t>
            </a:r>
            <a:r>
              <a:rPr lang="en-US" sz="3600" dirty="0"/>
              <a:t>", "</a:t>
            </a:r>
            <a:r>
              <a:rPr lang="en-US" sz="3600" dirty="0" err="1"/>
              <a:t>Clonezilla</a:t>
            </a:r>
            <a:r>
              <a:rPr lang="en-US" sz="3600" dirty="0"/>
              <a:t>" has a text-based user interface.</a:t>
            </a:r>
            <a:br>
              <a:rPr lang="en-US" sz="3600" dirty="0"/>
            </a:br>
            <a:r>
              <a:rPr lang="en-US" sz="3600" dirty="0"/>
              <a:t>"</a:t>
            </a:r>
            <a:r>
              <a:rPr lang="en-US" sz="3600" dirty="0" err="1"/>
              <a:t>Clonezilla</a:t>
            </a:r>
            <a:r>
              <a:rPr lang="en-US" sz="3600" dirty="0"/>
              <a:t>" can be used if you need to have more control</a:t>
            </a:r>
            <a:br>
              <a:rPr lang="en-US" sz="3600" dirty="0"/>
            </a:br>
            <a:r>
              <a:rPr lang="en-US" sz="3600" dirty="0"/>
              <a:t>over the settings of the cloning or imaging process</a:t>
            </a:r>
            <a:br>
              <a:rPr lang="en-US" sz="3600" dirty="0"/>
            </a:br>
            <a:r>
              <a:rPr lang="en-US" sz="3600" dirty="0"/>
              <a:t>than than those available in "</a:t>
            </a:r>
            <a:r>
              <a:rPr lang="en-US" sz="3600" dirty="0" err="1"/>
              <a:t>Rescuezilla</a:t>
            </a:r>
            <a:r>
              <a:rPr lang="en-US" sz="3600" dirty="0"/>
              <a:t>".</a:t>
            </a:r>
            <a:br>
              <a:rPr lang="en-US" sz="3600" dirty="0"/>
            </a:b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7059F76F-2928-85FC-9662-6F4891686CC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79</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68988685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24C771-2299-C120-E9E7-8705B5B8440D}"/>
              </a:ext>
            </a:extLst>
          </p:cNvPr>
          <p:cNvPicPr>
            <a:picLocks noChangeAspect="1"/>
          </p:cNvPicPr>
          <p:nvPr/>
        </p:nvPicPr>
        <p:blipFill>
          <a:blip r:embed="rId2"/>
          <a:srcRect l="-508" t="29375" r="508" b="-628"/>
          <a:stretch>
            <a:fillRect/>
          </a:stretch>
        </p:blipFill>
        <p:spPr>
          <a:xfrm>
            <a:off x="1369379" y="3505198"/>
            <a:ext cx="6021947" cy="1737360"/>
          </a:xfrm>
          <a:prstGeom prst="rect">
            <a:avLst/>
          </a:prstGeom>
        </p:spPr>
      </p:pic>
      <p:sp>
        <p:nvSpPr>
          <p:cNvPr id="19458" name="Slide Number Placeholder 5">
            <a:extLst>
              <a:ext uri="{FF2B5EF4-FFF2-40B4-BE49-F238E27FC236}">
                <a16:creationId xmlns:a16="http://schemas.microsoft.com/office/drawing/2014/main" id="{064AE261-D7C1-03F0-BBBA-160AA7A16EDE}"/>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8</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B5842AC4-395E-D339-71F9-4437189DEC36}"/>
              </a:ext>
            </a:extLst>
          </p:cNvPr>
          <p:cNvSpPr>
            <a:spLocks noGrp="1" noChangeArrowheads="1"/>
          </p:cNvSpPr>
          <p:nvPr>
            <p:ph type="title" idx="4294967295"/>
          </p:nvPr>
        </p:nvSpPr>
        <p:spPr>
          <a:xfrm>
            <a:off x="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100" dirty="0"/>
              <a:t>"TASK VIEW" VS. "WORKSPACES SWITCHER" (continued)</a:t>
            </a:r>
          </a:p>
        </p:txBody>
      </p:sp>
      <p:sp>
        <p:nvSpPr>
          <p:cNvPr id="19460" name="Rectangle 2">
            <a:extLst>
              <a:ext uri="{FF2B5EF4-FFF2-40B4-BE49-F238E27FC236}">
                <a16:creationId xmlns:a16="http://schemas.microsoft.com/office/drawing/2014/main" id="{1B331928-4CED-45AB-5094-99D659AEECE0}"/>
              </a:ext>
            </a:extLst>
          </p:cNvPr>
          <p:cNvSpPr>
            <a:spLocks noGrp="1" noChangeArrowheads="1"/>
          </p:cNvSpPr>
          <p:nvPr>
            <p:ph type="body" idx="4294967295"/>
          </p:nvPr>
        </p:nvSpPr>
        <p:spPr>
          <a:xfrm>
            <a:off x="76318" y="838268"/>
            <a:ext cx="9067682" cy="2285940"/>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Windows:</a:t>
            </a:r>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To start "Task View", use the LEFT mouse button to click on                                     the Task View button </a:t>
            </a:r>
          </a:p>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88434727-B5A4-5E2D-8638-7D3A662FA49F}"/>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8</a:t>
            </a:fld>
            <a:endParaRPr lang="en-US" altLang="en-US" sz="2400" baseline="0">
              <a:solidFill>
                <a:srgbClr val="000000"/>
              </a:solidFill>
              <a:latin typeface="Times New Roman" panose="02020603050405020304" pitchFamily="18" charset="0"/>
            </a:endParaRPr>
          </a:p>
        </p:txBody>
      </p:sp>
      <p:cxnSp>
        <p:nvCxnSpPr>
          <p:cNvPr id="5" name="Straight Arrow Connector 4">
            <a:extLst>
              <a:ext uri="{FF2B5EF4-FFF2-40B4-BE49-F238E27FC236}">
                <a16:creationId xmlns:a16="http://schemas.microsoft.com/office/drawing/2014/main" id="{41248251-9C92-94C6-14BD-CC17DC6AFD72}"/>
              </a:ext>
            </a:extLst>
          </p:cNvPr>
          <p:cNvCxnSpPr/>
          <p:nvPr/>
        </p:nvCxnSpPr>
        <p:spPr bwMode="auto">
          <a:xfrm flipH="1">
            <a:off x="4800594" y="2702681"/>
            <a:ext cx="1371564" cy="1452637"/>
          </a:xfrm>
          <a:prstGeom prst="straightConnector1">
            <a:avLst/>
          </a:prstGeom>
          <a:solidFill>
            <a:srgbClr val="00B8FF"/>
          </a:solidFill>
          <a:ln w="16192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Rectangle 2">
            <a:extLst>
              <a:ext uri="{FF2B5EF4-FFF2-40B4-BE49-F238E27FC236}">
                <a16:creationId xmlns:a16="http://schemas.microsoft.com/office/drawing/2014/main" id="{9CBDB9AC-0CE0-4D95-4081-EB1812B059ED}"/>
              </a:ext>
            </a:extLst>
          </p:cNvPr>
          <p:cNvSpPr txBox="1">
            <a:spLocks noChangeArrowheads="1"/>
          </p:cNvSpPr>
          <p:nvPr/>
        </p:nvSpPr>
        <p:spPr bwMode="auto">
          <a:xfrm>
            <a:off x="228718" y="5333950"/>
            <a:ext cx="9067682" cy="8381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marL="342900" indent="-342900" algn="l" defTabSz="457200" rtl="0" eaLnBrk="0" fontAlgn="base" hangingPunct="0">
              <a:spcBef>
                <a:spcPts val="800"/>
              </a:spcBef>
              <a:spcAft>
                <a:spcPct val="0"/>
              </a:spcAft>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57200" rtl="0" eaLnBrk="0" fontAlgn="base" hangingPunct="0">
              <a:spcBef>
                <a:spcPts val="700"/>
              </a:spcBef>
              <a:spcAft>
                <a:spcPct val="0"/>
              </a:spcAft>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57200" rtl="0" eaLnBrk="0" fontAlgn="base" hangingPunct="0">
              <a:spcBef>
                <a:spcPts val="600"/>
              </a:spcBef>
              <a:spcAft>
                <a:spcPct val="0"/>
              </a:spcAft>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57200" rtl="0" eaLnBrk="0" fontAlgn="base" hangingPunct="0">
              <a:spcBef>
                <a:spcPts val="500"/>
              </a:spcBef>
              <a:spcAft>
                <a:spcPct val="0"/>
              </a:spcAft>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57200" rtl="0" eaLnBrk="0" fontAlgn="base" hangingPunct="0">
              <a:spcBef>
                <a:spcPts val="500"/>
              </a:spcBef>
              <a:spcAft>
                <a:spcPct val="0"/>
              </a:spcAft>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baseline="0" dirty="0"/>
              <a:t>     or press Alt + Tab on the keyboard</a:t>
            </a:r>
          </a:p>
        </p:txBody>
      </p:sp>
    </p:spTree>
    <p:extLst>
      <p:ext uri="{BB962C8B-B14F-4D97-AF65-F5344CB8AC3E}">
        <p14:creationId xmlns:p14="http://schemas.microsoft.com/office/powerpoint/2010/main" val="3500901177"/>
      </p:ext>
    </p:extLst>
  </p:cSld>
  <p:clrMapOvr>
    <a:masterClrMapping/>
  </p:clrMapOvr>
  <p:transition spd="med"/>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3B35F-6E20-3046-2D9F-EFF2F1BAF432}"/>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CD8DCCD0-3236-25E4-D9FC-C6958CEC2D2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80</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2935712B-8E3A-4A91-2B77-750D5F53B457}"/>
              </a:ext>
            </a:extLst>
          </p:cNvPr>
          <p:cNvSpPr>
            <a:spLocks noGrp="1" noChangeArrowheads="1"/>
          </p:cNvSpPr>
          <p:nvPr>
            <p:ph type="title" idx="4294967295"/>
          </p:nvPr>
        </p:nvSpPr>
        <p:spPr>
          <a:xfrm>
            <a:off x="0" y="-152306"/>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CLONING &amp; IMAGING DISKS (continued)</a:t>
            </a:r>
          </a:p>
        </p:txBody>
      </p:sp>
      <p:sp>
        <p:nvSpPr>
          <p:cNvPr id="19460" name="Rectangle 2">
            <a:extLst>
              <a:ext uri="{FF2B5EF4-FFF2-40B4-BE49-F238E27FC236}">
                <a16:creationId xmlns:a16="http://schemas.microsoft.com/office/drawing/2014/main" id="{77215EF3-7E3F-AA47-E4F4-AA8E4F71F5A1}"/>
              </a:ext>
            </a:extLst>
          </p:cNvPr>
          <p:cNvSpPr>
            <a:spLocks noGrp="1" noChangeArrowheads="1"/>
          </p:cNvSpPr>
          <p:nvPr>
            <p:ph type="body" idx="4294967295"/>
          </p:nvPr>
        </p:nvSpPr>
        <p:spPr>
          <a:xfrm>
            <a:off x="22307" y="609674"/>
            <a:ext cx="9144000" cy="5257661"/>
          </a:xfrm>
        </p:spPr>
        <p:txBody>
          <a:bodyPr/>
          <a:lstStyle/>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sz="3600" dirty="0"/>
              <a:t>6A-Using "</a:t>
            </a:r>
            <a:r>
              <a:rPr lang="en-US" sz="3600" dirty="0" err="1"/>
              <a:t>Rescuezilla</a:t>
            </a:r>
            <a:r>
              <a:rPr lang="en-US" sz="3600" dirty="0"/>
              <a:t>" To Create A Clone Or An Image Backup</a:t>
            </a:r>
            <a:br>
              <a:rPr lang="en-US" sz="3600" dirty="0"/>
            </a:br>
            <a:r>
              <a:rPr lang="en-US" sz="3600" dirty="0"/>
              <a:t>Of A Drive In Your Computer</a:t>
            </a:r>
            <a:br>
              <a:rPr lang="en-US" sz="3600" dirty="0"/>
            </a:br>
            <a:r>
              <a:rPr lang="en-US" sz="3600" dirty="0"/>
              <a:t>is available at</a:t>
            </a:r>
            <a:br>
              <a:rPr lang="en-US" sz="3600" dirty="0"/>
            </a:br>
            <a:r>
              <a:rPr lang="en-US" sz="3600" dirty="0">
                <a:hlinkClick r:id="rId2"/>
              </a:rPr>
              <a:t>http://aztcs.apcug.org/meeting_notes/linuxsig/backup/6A-using-Rescuezilla.pdf</a:t>
            </a:r>
            <a:br>
              <a:rPr lang="en-US" sz="3600" dirty="0"/>
            </a:br>
            <a:r>
              <a:rPr lang="en-US" sz="3600" dirty="0"/>
              <a:t>and is also available at</a:t>
            </a:r>
            <a:br>
              <a:rPr lang="en-US" sz="3600" dirty="0"/>
            </a:br>
            <a:r>
              <a:rPr lang="en-US" sz="3600" dirty="0">
                <a:hlinkClick r:id="rId3"/>
              </a:rPr>
              <a:t>http://aztcs.apcug.org/meeting_notes/linuxsig/backup/6A-using-Rescuezilla.pptx</a:t>
            </a:r>
            <a:br>
              <a:rPr lang="en-US" sz="3600" dirty="0"/>
            </a:br>
            <a:br>
              <a:rPr lang="en-US" sz="3600" dirty="0"/>
            </a:br>
            <a:r>
              <a:rPr lang="en-US" sz="3600" dirty="0"/>
              <a:t>6B-If You Use </a:t>
            </a:r>
            <a:r>
              <a:rPr lang="en-US" sz="3600" dirty="0" err="1"/>
              <a:t>Rescuezilla</a:t>
            </a:r>
            <a:r>
              <a:rPr lang="en-US" sz="3600" dirty="0"/>
              <a:t> To Clone A Drive In A "Windows 10.."</a:t>
            </a:r>
            <a:br>
              <a:rPr lang="en-US" sz="3600" dirty="0"/>
            </a:br>
            <a:r>
              <a:rPr lang="en-US" sz="3600" dirty="0"/>
              <a:t>Or A "Windows 11.." computer</a:t>
            </a:r>
            <a:br>
              <a:rPr lang="en-US" sz="3600" dirty="0"/>
            </a:br>
            <a:r>
              <a:rPr lang="en-US" sz="3600" dirty="0"/>
              <a:t>And Connect Both Drives Connected By Means of SATA or M.2,</a:t>
            </a:r>
            <a:br>
              <a:rPr lang="en-US" sz="3600" dirty="0"/>
            </a:br>
            <a:r>
              <a:rPr lang="en-US" sz="3600" dirty="0"/>
              <a:t>And You Then Boot Up or Reboot the "Windows.." Computer,</a:t>
            </a:r>
            <a:br>
              <a:rPr lang="en-US" sz="3600" dirty="0"/>
            </a:br>
            <a:r>
              <a:rPr lang="en-US" sz="3600" dirty="0"/>
              <a:t>You Will Get A "Signature Collision"</a:t>
            </a:r>
            <a:br>
              <a:rPr lang="en-US" sz="3600" dirty="0"/>
            </a:br>
            <a:r>
              <a:rPr lang="en-US" sz="3600" dirty="0"/>
              <a:t>as explained in</a:t>
            </a:r>
            <a:br>
              <a:rPr lang="en-US" sz="3600" dirty="0"/>
            </a:br>
            <a:r>
              <a:rPr lang="en-US" sz="3600" dirty="0">
                <a:hlinkClick r:id="rId4"/>
              </a:rPr>
              <a:t>http://aztcs.apcug.org/meeting_notes/linuxsig/backup/6B-signature-collisions.pdf</a:t>
            </a:r>
            <a:br>
              <a:rPr lang="en-US" sz="3600" dirty="0"/>
            </a:br>
            <a:r>
              <a:rPr lang="en-US" sz="3600" dirty="0"/>
              <a:t>and is also explained at</a:t>
            </a:r>
            <a:br>
              <a:rPr lang="en-US" sz="3600" dirty="0"/>
            </a:br>
            <a:r>
              <a:rPr lang="en-US" sz="3600" dirty="0">
                <a:hlinkClick r:id="rId5"/>
              </a:rPr>
              <a:t>http://aztcs.apcug.org/meeting_notes/linuxsig/backup/6B-signature-collisions.pptx</a:t>
            </a:r>
            <a:br>
              <a:rPr lang="en-US" sz="3600" dirty="0"/>
            </a:br>
            <a:br>
              <a:rPr lang="en-US" sz="3600" dirty="0"/>
            </a:br>
            <a:r>
              <a:rPr lang="en-US" sz="3600" dirty="0"/>
              <a:t>("Signature collisions" are "fatal" for bootable "Windows.." drives</a:t>
            </a:r>
            <a:br>
              <a:rPr lang="en-US" sz="3600" dirty="0"/>
            </a:br>
            <a:r>
              <a:rPr lang="en-US" sz="3600" dirty="0"/>
              <a:t>but fixable for non-bootable drives.)</a:t>
            </a:r>
            <a:br>
              <a:rPr lang="en-US" sz="3600" dirty="0"/>
            </a:br>
            <a:br>
              <a:rPr lang="en-US" sz="3600" dirty="0"/>
            </a:br>
            <a:r>
              <a:rPr lang="en-US" sz="3600" dirty="0"/>
              <a:t>8-How the cloning operations of "</a:t>
            </a:r>
            <a:r>
              <a:rPr lang="en-US" sz="3600" dirty="0" err="1"/>
              <a:t>Rescuezilla</a:t>
            </a:r>
            <a:r>
              <a:rPr lang="en-US" sz="3600" dirty="0"/>
              <a:t>" (free) and "</a:t>
            </a:r>
            <a:r>
              <a:rPr lang="en-US" sz="3600" dirty="0" err="1"/>
              <a:t>Clonezilla</a:t>
            </a:r>
            <a:r>
              <a:rPr lang="en-US" sz="3600" dirty="0"/>
              <a:t>" (free)</a:t>
            </a:r>
            <a:br>
              <a:rPr lang="en-US" sz="3600" dirty="0"/>
            </a:br>
            <a:r>
              <a:rPr lang="en-US" sz="3600" dirty="0"/>
              <a:t>differ from the cloning operations of "Macrium Reflect" (not free) and </a:t>
            </a:r>
            <a:r>
              <a:rPr lang="en-US" sz="3600" dirty="0" err="1"/>
              <a:t>EaseUS</a:t>
            </a:r>
            <a:r>
              <a:rPr lang="en-US" sz="3600" dirty="0"/>
              <a:t> "Partition Magic" (not free)</a:t>
            </a:r>
            <a:br>
              <a:rPr lang="en-US" sz="3600" dirty="0"/>
            </a:br>
            <a:r>
              <a:rPr lang="en-US" sz="3600" dirty="0"/>
              <a:t>is explained at</a:t>
            </a:r>
            <a:br>
              <a:rPr lang="en-US" sz="3600" dirty="0"/>
            </a:br>
            <a:r>
              <a:rPr lang="en-US" sz="3600" dirty="0">
                <a:hlinkClick r:id="rId6"/>
              </a:rPr>
              <a:t>http://aztcs.apcug.org/meeting_notes/linuxsig/backup/8-free-versus-not-free-cloning-apps.pdf</a:t>
            </a:r>
            <a:br>
              <a:rPr lang="en-US" sz="3600" dirty="0"/>
            </a:br>
            <a:r>
              <a:rPr lang="en-US" sz="3600" dirty="0"/>
              <a:t>and is also explained at</a:t>
            </a:r>
            <a:br>
              <a:rPr lang="en-US" sz="3600" dirty="0"/>
            </a:br>
            <a:r>
              <a:rPr lang="en-US" sz="3600" dirty="0">
                <a:hlinkClick r:id="rId7"/>
              </a:rPr>
              <a:t>http://aztcs.apcug.org/meeting_notes/linuxsig/backup/8-free-versus-not-free-cloning-apps.pptx</a:t>
            </a:r>
            <a:br>
              <a:rPr lang="en-US" sz="3600" dirty="0"/>
            </a:br>
            <a:br>
              <a:rPr lang="en-US" sz="3600" dirty="0"/>
            </a:br>
            <a:r>
              <a:rPr lang="en-US" sz="3600" dirty="0"/>
              <a:t>7-Using "CLONEZILLA LIVE" To Create Backups of Data and Digital Photo Files</a:t>
            </a:r>
            <a:br>
              <a:rPr lang="en-US" sz="3600" dirty="0"/>
            </a:br>
            <a:r>
              <a:rPr lang="en-US" sz="3600" dirty="0"/>
              <a:t>is available at</a:t>
            </a:r>
            <a:br>
              <a:rPr lang="en-US" sz="3600" dirty="0"/>
            </a:br>
            <a:r>
              <a:rPr lang="en-US" sz="3600" dirty="0">
                <a:hlinkClick r:id="rId8"/>
              </a:rPr>
              <a:t>http://aztcs.apcug.org/meeting_notes/linuxsig/backup/7-using-Clonezilla-Live.pdf</a:t>
            </a:r>
            <a:br>
              <a:rPr lang="en-US" sz="3600" dirty="0"/>
            </a:br>
            <a:r>
              <a:rPr lang="en-US" sz="3600" dirty="0"/>
              <a:t>and is also available at</a:t>
            </a:r>
            <a:br>
              <a:rPr lang="en-US" sz="3600" dirty="0"/>
            </a:br>
            <a:r>
              <a:rPr lang="en-US" sz="3600" dirty="0">
                <a:hlinkClick r:id="rId9"/>
              </a:rPr>
              <a:t>http://aztcs.apcug.org/meeting_notes/linuxsig/backup/7-using-Clonezilla-Live.pptx</a:t>
            </a:r>
            <a:br>
              <a:rPr lang="en-US" sz="3600" dirty="0"/>
            </a:br>
            <a:br>
              <a:rPr lang="en-US" sz="3600" dirty="0"/>
            </a:br>
            <a:r>
              <a:rPr lang="en-US" sz="3600" dirty="0"/>
              <a:t>Unlike "</a:t>
            </a:r>
            <a:r>
              <a:rPr lang="en-US" sz="3600" dirty="0" err="1"/>
              <a:t>Rescuezilla</a:t>
            </a:r>
            <a:r>
              <a:rPr lang="en-US" sz="3600" dirty="0"/>
              <a:t>", "</a:t>
            </a:r>
            <a:r>
              <a:rPr lang="en-US" sz="3600" dirty="0" err="1"/>
              <a:t>Clonezilla</a:t>
            </a:r>
            <a:r>
              <a:rPr lang="en-US" sz="3600" dirty="0"/>
              <a:t>" has a text-based user interface.</a:t>
            </a:r>
            <a:br>
              <a:rPr lang="en-US" sz="3600" dirty="0"/>
            </a:br>
            <a:r>
              <a:rPr lang="en-US" sz="3600" dirty="0"/>
              <a:t>"</a:t>
            </a:r>
            <a:r>
              <a:rPr lang="en-US" sz="3600" dirty="0" err="1"/>
              <a:t>Clonezilla</a:t>
            </a:r>
            <a:r>
              <a:rPr lang="en-US" sz="3600" dirty="0"/>
              <a:t>" can be used if you need to have more control</a:t>
            </a:r>
            <a:br>
              <a:rPr lang="en-US" sz="3600" dirty="0"/>
            </a:br>
            <a:r>
              <a:rPr lang="en-US" sz="3600" dirty="0"/>
              <a:t>over the settings of the cloning or imaging process</a:t>
            </a:r>
            <a:br>
              <a:rPr lang="en-US" sz="3600" dirty="0"/>
            </a:br>
            <a:r>
              <a:rPr lang="en-US" sz="3600" dirty="0"/>
              <a:t>than than those available in "</a:t>
            </a:r>
            <a:r>
              <a:rPr lang="en-US" sz="3600" dirty="0" err="1"/>
              <a:t>Rescuezilla</a:t>
            </a:r>
            <a:r>
              <a:rPr lang="en-US" sz="3600" dirty="0"/>
              <a:t>".</a:t>
            </a:r>
            <a:br>
              <a:rPr lang="en-US" sz="3600" dirty="0"/>
            </a:b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7059F76F-2928-85FC-9662-6F4891686CC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80</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383531508"/>
      </p:ext>
    </p:extLst>
  </p:cSld>
  <p:clrMapOvr>
    <a:masterClrMapping/>
  </p:clrMapOvr>
  <p:transition spd="med"/>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3B35F-6E20-3046-2D9F-EFF2F1BAF432}"/>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CD8DCCD0-3236-25E4-D9FC-C6958CEC2D2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81</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2935712B-8E3A-4A91-2B77-750D5F53B457}"/>
              </a:ext>
            </a:extLst>
          </p:cNvPr>
          <p:cNvSpPr>
            <a:spLocks noGrp="1" noChangeArrowheads="1"/>
          </p:cNvSpPr>
          <p:nvPr>
            <p:ph type="title" idx="4294967295"/>
          </p:nvPr>
        </p:nvSpPr>
        <p:spPr>
          <a:xfrm>
            <a:off x="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CLONING &amp; IMAGING DISKS (continued)</a:t>
            </a:r>
          </a:p>
        </p:txBody>
      </p:sp>
      <p:sp>
        <p:nvSpPr>
          <p:cNvPr id="19460" name="Rectangle 2">
            <a:extLst>
              <a:ext uri="{FF2B5EF4-FFF2-40B4-BE49-F238E27FC236}">
                <a16:creationId xmlns:a16="http://schemas.microsoft.com/office/drawing/2014/main" id="{77215EF3-7E3F-AA47-E4F4-AA8E4F71F5A1}"/>
              </a:ext>
            </a:extLst>
          </p:cNvPr>
          <p:cNvSpPr>
            <a:spLocks noGrp="1" noChangeArrowheads="1"/>
          </p:cNvSpPr>
          <p:nvPr>
            <p:ph type="body" idx="4294967295"/>
          </p:nvPr>
        </p:nvSpPr>
        <p:spPr>
          <a:xfrm>
            <a:off x="22307" y="838269"/>
            <a:ext cx="9144000" cy="5257661"/>
          </a:xfrm>
        </p:spPr>
        <p:txBody>
          <a:bodyPr/>
          <a:lstStyle/>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sz="2800" dirty="0"/>
              <a:t>6B-If You Use </a:t>
            </a:r>
            <a:r>
              <a:rPr lang="en-US" sz="2800" dirty="0" err="1"/>
              <a:t>Rescuezilla</a:t>
            </a:r>
            <a:r>
              <a:rPr lang="en-US" sz="2800" dirty="0"/>
              <a:t> To Clone A Drive In A "Windows 10.." Or A "Windows 11.." computer</a:t>
            </a:r>
            <a:br>
              <a:rPr lang="en-US" sz="2800" dirty="0"/>
            </a:br>
            <a:r>
              <a:rPr lang="en-US" sz="2800" dirty="0"/>
              <a:t>and the connect Both Drives to the </a:t>
            </a:r>
            <a:r>
              <a:rPr lang="en-US" sz="2800" dirty="0" err="1"/>
              <a:t>sae</a:t>
            </a:r>
            <a:r>
              <a:rPr lang="en-US" sz="2800" dirty="0"/>
              <a:t> computer by means of SATA or M.2,</a:t>
            </a:r>
            <a:br>
              <a:rPr lang="en-US" sz="2800" dirty="0"/>
            </a:br>
            <a:r>
              <a:rPr lang="en-US" sz="2800" dirty="0"/>
              <a:t>and You Then Boot Up or Reboot the "Windows.." Computer,</a:t>
            </a:r>
            <a:br>
              <a:rPr lang="en-US" sz="2800" dirty="0"/>
            </a:br>
            <a:r>
              <a:rPr lang="en-US" sz="2800" dirty="0"/>
              <a:t>You Will Get A "Signature Collision"</a:t>
            </a:r>
            <a:br>
              <a:rPr lang="en-US" sz="2800" dirty="0"/>
            </a:br>
            <a:r>
              <a:rPr lang="en-US" sz="2800" dirty="0"/>
              <a:t>as explained in</a:t>
            </a:r>
            <a:br>
              <a:rPr lang="en-US" sz="2800" dirty="0"/>
            </a:br>
            <a:r>
              <a:rPr lang="en-US" sz="2800" dirty="0">
                <a:hlinkClick r:id="rId2"/>
              </a:rPr>
              <a:t>http://aztcs.apcug.org/meeting_notes/linuxsig/backup/6B-signature-collisions.pdf</a:t>
            </a:r>
            <a:br>
              <a:rPr lang="en-US" sz="2800" dirty="0"/>
            </a:br>
            <a:r>
              <a:rPr lang="en-US" sz="2800" dirty="0"/>
              <a:t>and is also explained at</a:t>
            </a:r>
            <a:br>
              <a:rPr lang="en-US" sz="2800" dirty="0"/>
            </a:br>
            <a:r>
              <a:rPr lang="en-US" sz="2800" dirty="0">
                <a:hlinkClick r:id="rId3"/>
              </a:rPr>
              <a:t>http://aztcs.apcug.org/meeting_notes/linuxsig/backup/6B-signature-collisions.pptx</a:t>
            </a:r>
            <a:endParaRPr lang="en-US" altLang="en-US" sz="2800" dirty="0"/>
          </a:p>
        </p:txBody>
      </p:sp>
      <p:sp>
        <p:nvSpPr>
          <p:cNvPr id="19461" name="Slide Number Placeholder 1">
            <a:extLst>
              <a:ext uri="{FF2B5EF4-FFF2-40B4-BE49-F238E27FC236}">
                <a16:creationId xmlns:a16="http://schemas.microsoft.com/office/drawing/2014/main" id="{7059F76F-2928-85FC-9662-6F4891686CC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81</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156123676"/>
      </p:ext>
    </p:extLst>
  </p:cSld>
  <p:clrMapOvr>
    <a:masterClrMapping/>
  </p:clrMapOvr>
  <p:transition spd="med"/>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3B35F-6E20-3046-2D9F-EFF2F1BAF432}"/>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CD8DCCD0-3236-25E4-D9FC-C6958CEC2D2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82</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2935712B-8E3A-4A91-2B77-750D5F53B457}"/>
              </a:ext>
            </a:extLst>
          </p:cNvPr>
          <p:cNvSpPr>
            <a:spLocks noGrp="1" noChangeArrowheads="1"/>
          </p:cNvSpPr>
          <p:nvPr>
            <p:ph type="title" idx="4294967295"/>
          </p:nvPr>
        </p:nvSpPr>
        <p:spPr>
          <a:xfrm>
            <a:off x="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CLONING &amp; IMAGING DISKS (continued)</a:t>
            </a:r>
          </a:p>
        </p:txBody>
      </p:sp>
      <p:sp>
        <p:nvSpPr>
          <p:cNvPr id="19460" name="Rectangle 2">
            <a:extLst>
              <a:ext uri="{FF2B5EF4-FFF2-40B4-BE49-F238E27FC236}">
                <a16:creationId xmlns:a16="http://schemas.microsoft.com/office/drawing/2014/main" id="{77215EF3-7E3F-AA47-E4F4-AA8E4F71F5A1}"/>
              </a:ext>
            </a:extLst>
          </p:cNvPr>
          <p:cNvSpPr>
            <a:spLocks noGrp="1" noChangeArrowheads="1"/>
          </p:cNvSpPr>
          <p:nvPr>
            <p:ph type="body" idx="4294967295"/>
          </p:nvPr>
        </p:nvSpPr>
        <p:spPr>
          <a:xfrm>
            <a:off x="22307" y="838269"/>
            <a:ext cx="9144000" cy="5257661"/>
          </a:xfrm>
        </p:spPr>
        <p:txBody>
          <a:bodyPr/>
          <a:lstStyle/>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sz="2800" dirty="0"/>
              <a:t>("Signature collisions" are "fatal" for bootable "Windows.." drives</a:t>
            </a:r>
            <a:br>
              <a:rPr lang="en-US" sz="2800" dirty="0"/>
            </a:br>
            <a:r>
              <a:rPr lang="en-US" sz="2800" dirty="0"/>
              <a:t>but fixable for non-bootable drives.)</a:t>
            </a:r>
            <a:br>
              <a:rPr lang="en-US" sz="2800" dirty="0"/>
            </a:br>
            <a:r>
              <a:rPr lang="en-US" sz="2800" dirty="0"/>
              <a:t>8-How the cloning operations of "</a:t>
            </a:r>
            <a:r>
              <a:rPr lang="en-US" sz="2800" dirty="0" err="1"/>
              <a:t>Rescuezilla</a:t>
            </a:r>
            <a:r>
              <a:rPr lang="en-US" sz="2800" dirty="0"/>
              <a:t>" (free) and "</a:t>
            </a:r>
            <a:r>
              <a:rPr lang="en-US" sz="2800" dirty="0" err="1"/>
              <a:t>Clonezilla</a:t>
            </a:r>
            <a:r>
              <a:rPr lang="en-US" sz="2800" dirty="0"/>
              <a:t>" (free)</a:t>
            </a:r>
            <a:br>
              <a:rPr lang="en-US" sz="2800" dirty="0"/>
            </a:br>
            <a:r>
              <a:rPr lang="en-US" sz="2800" dirty="0"/>
              <a:t>differ from the cloning operations of "Macrium Reflect" (not free) and </a:t>
            </a:r>
            <a:r>
              <a:rPr lang="en-US" sz="2800" dirty="0" err="1"/>
              <a:t>EaseUS</a:t>
            </a:r>
            <a:r>
              <a:rPr lang="en-US" sz="2800" dirty="0"/>
              <a:t> "Partition Magic" (not free)</a:t>
            </a:r>
            <a:br>
              <a:rPr lang="en-US" sz="2800" dirty="0"/>
            </a:br>
            <a:r>
              <a:rPr lang="en-US" sz="2800" dirty="0"/>
              <a:t>is explained at</a:t>
            </a:r>
            <a:br>
              <a:rPr lang="en-US" sz="2800" dirty="0"/>
            </a:br>
            <a:r>
              <a:rPr lang="en-US" sz="2800" dirty="0">
                <a:hlinkClick r:id="rId2"/>
              </a:rPr>
              <a:t>http://aztcs.apcug.org/meeting_notes/linuxsig/backup/8-free-versus-not-free-cloning-apps.pdf</a:t>
            </a:r>
            <a:br>
              <a:rPr lang="en-US" sz="2800" dirty="0"/>
            </a:br>
            <a:r>
              <a:rPr lang="en-US" sz="2800" dirty="0"/>
              <a:t>and is also explained at</a:t>
            </a:r>
            <a:br>
              <a:rPr lang="en-US" sz="2800" dirty="0"/>
            </a:br>
            <a:r>
              <a:rPr lang="en-US" sz="2800" dirty="0">
                <a:hlinkClick r:id="rId3"/>
              </a:rPr>
              <a:t>http://aztcs.apcug.org/meeting_notes/linuxsig/backup/8-free-versus-not-free-cloning-apps.pptx</a:t>
            </a:r>
            <a:br>
              <a:rPr lang="en-US" sz="2800" dirty="0"/>
            </a:br>
            <a:br>
              <a:rPr lang="en-US" sz="2800" dirty="0"/>
            </a:br>
            <a:endParaRPr lang="en-US" altLang="en-US" sz="28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28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2800" dirty="0"/>
          </a:p>
        </p:txBody>
      </p:sp>
      <p:sp>
        <p:nvSpPr>
          <p:cNvPr id="19461" name="Slide Number Placeholder 1">
            <a:extLst>
              <a:ext uri="{FF2B5EF4-FFF2-40B4-BE49-F238E27FC236}">
                <a16:creationId xmlns:a16="http://schemas.microsoft.com/office/drawing/2014/main" id="{7059F76F-2928-85FC-9662-6F4891686CC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82</a:t>
            </a:fld>
            <a:endParaRPr lang="en-US" altLang="en-US" sz="2400"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820047871"/>
      </p:ext>
    </p:extLst>
  </p:cSld>
  <p:clrMapOvr>
    <a:masterClrMapping/>
  </p:clrMapOvr>
  <p:transition spd="med"/>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3B35F-6E20-3046-2D9F-EFF2F1BAF432}"/>
            </a:ext>
          </a:extLst>
        </p:cNvPr>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CD8DCCD0-3236-25E4-D9FC-C6958CEC2D2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83</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2935712B-8E3A-4A91-2B77-750D5F53B457}"/>
              </a:ext>
            </a:extLst>
          </p:cNvPr>
          <p:cNvSpPr>
            <a:spLocks noGrp="1" noChangeArrowheads="1"/>
          </p:cNvSpPr>
          <p:nvPr>
            <p:ph type="title" idx="4294967295"/>
          </p:nvPr>
        </p:nvSpPr>
        <p:spPr>
          <a:xfrm>
            <a:off x="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500" dirty="0"/>
              <a:t>CLONING &amp; IMAGING DISKS (continued)</a:t>
            </a:r>
          </a:p>
        </p:txBody>
      </p:sp>
      <p:sp>
        <p:nvSpPr>
          <p:cNvPr id="19460" name="Rectangle 2">
            <a:extLst>
              <a:ext uri="{FF2B5EF4-FFF2-40B4-BE49-F238E27FC236}">
                <a16:creationId xmlns:a16="http://schemas.microsoft.com/office/drawing/2014/main" id="{77215EF3-7E3F-AA47-E4F4-AA8E4F71F5A1}"/>
              </a:ext>
            </a:extLst>
          </p:cNvPr>
          <p:cNvSpPr>
            <a:spLocks noGrp="1" noChangeArrowheads="1"/>
          </p:cNvSpPr>
          <p:nvPr>
            <p:ph type="body" idx="4294967295"/>
          </p:nvPr>
        </p:nvSpPr>
        <p:spPr>
          <a:xfrm>
            <a:off x="22307" y="838269"/>
            <a:ext cx="9144000" cy="5257661"/>
          </a:xfrm>
        </p:spPr>
        <p:txBody>
          <a:bodyPr/>
          <a:lstStyle/>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sz="2800" dirty="0"/>
              <a:t>6B-If You Use </a:t>
            </a:r>
            <a:r>
              <a:rPr lang="en-US" sz="2800" dirty="0" err="1"/>
              <a:t>Rescuezilla</a:t>
            </a:r>
            <a:r>
              <a:rPr lang="en-US" sz="2800" dirty="0"/>
              <a:t> To Clone A Drive In A "Windows 10.." Or A "Windows 11.." computer</a:t>
            </a:r>
            <a:br>
              <a:rPr lang="en-US" sz="2800" dirty="0"/>
            </a:br>
            <a:r>
              <a:rPr lang="en-US" sz="2800" dirty="0"/>
              <a:t>and the connect Both Drives to the </a:t>
            </a:r>
            <a:r>
              <a:rPr lang="en-US" sz="2800" dirty="0" err="1"/>
              <a:t>sae</a:t>
            </a:r>
            <a:r>
              <a:rPr lang="en-US" sz="2800" dirty="0"/>
              <a:t> computer by means of SATA or M.2,</a:t>
            </a:r>
            <a:br>
              <a:rPr lang="en-US" sz="2800" dirty="0"/>
            </a:br>
            <a:r>
              <a:rPr lang="en-US" sz="2800" dirty="0"/>
              <a:t>and You Then Boot Up or Reboot the "Windows.." Computer,</a:t>
            </a:r>
            <a:br>
              <a:rPr lang="en-US" sz="2800" dirty="0"/>
            </a:br>
            <a:r>
              <a:rPr lang="en-US" sz="2800" dirty="0"/>
              <a:t>You Will Get A "Signature Collision"</a:t>
            </a:r>
            <a:br>
              <a:rPr lang="en-US" sz="2800" dirty="0"/>
            </a:br>
            <a:r>
              <a:rPr lang="en-US" sz="2800" dirty="0"/>
              <a:t>as explained in</a:t>
            </a:r>
            <a:br>
              <a:rPr lang="en-US" sz="2800" dirty="0"/>
            </a:br>
            <a:r>
              <a:rPr lang="en-US" sz="2800" dirty="0">
                <a:hlinkClick r:id="rId2"/>
              </a:rPr>
              <a:t>http://aztcs.apcug.org/meeting_notes/linuxsig/backup/6B-signature-collisions.pdf</a:t>
            </a:r>
            <a:br>
              <a:rPr lang="en-US" sz="2800" dirty="0"/>
            </a:br>
            <a:r>
              <a:rPr lang="en-US" sz="2800" dirty="0"/>
              <a:t>and is also explained at</a:t>
            </a:r>
            <a:br>
              <a:rPr lang="en-US" sz="2800" dirty="0"/>
            </a:br>
            <a:r>
              <a:rPr lang="en-US" sz="2800" dirty="0">
                <a:hlinkClick r:id="rId3"/>
              </a:rPr>
              <a:t>http://aztcs.apcug.org/meeting_notes/linuxsig/backup/6B-signature-collisions.pptx</a:t>
            </a:r>
            <a:br>
              <a:rPr lang="en-US" sz="2800" dirty="0"/>
            </a:br>
            <a:br>
              <a:rPr lang="en-US" sz="2800" dirty="0"/>
            </a:br>
            <a:r>
              <a:rPr lang="en-US" sz="2800" dirty="0"/>
              <a:t>("Signature collisions" are "fatal" for bootable "Windows.." drives</a:t>
            </a:r>
            <a:br>
              <a:rPr lang="en-US" sz="2800" dirty="0"/>
            </a:br>
            <a:r>
              <a:rPr lang="en-US" sz="2800" dirty="0"/>
              <a:t>but fixable for non-bootable drives.)</a:t>
            </a:r>
            <a:br>
              <a:rPr lang="en-US" sz="2800" dirty="0"/>
            </a:br>
            <a:br>
              <a:rPr lang="en-US" sz="2800" dirty="0"/>
            </a:br>
            <a:r>
              <a:rPr lang="en-US" sz="2800" dirty="0"/>
              <a:t>8-How the cloning operations of "</a:t>
            </a:r>
            <a:r>
              <a:rPr lang="en-US" sz="2800" dirty="0" err="1"/>
              <a:t>Rescuezilla</a:t>
            </a:r>
            <a:r>
              <a:rPr lang="en-US" sz="2800" dirty="0"/>
              <a:t>" (free) and "</a:t>
            </a:r>
            <a:r>
              <a:rPr lang="en-US" sz="2800" dirty="0" err="1"/>
              <a:t>Clonezilla</a:t>
            </a:r>
            <a:r>
              <a:rPr lang="en-US" sz="2800" dirty="0"/>
              <a:t>" (free)</a:t>
            </a:r>
            <a:br>
              <a:rPr lang="en-US" sz="2800" dirty="0"/>
            </a:br>
            <a:r>
              <a:rPr lang="en-US" sz="2800" dirty="0"/>
              <a:t>differ from the cloning operations of "Macrium Reflect" (not free) and </a:t>
            </a:r>
            <a:r>
              <a:rPr lang="en-US" sz="2800" dirty="0" err="1"/>
              <a:t>EaseUS</a:t>
            </a:r>
            <a:r>
              <a:rPr lang="en-US" sz="2800" dirty="0"/>
              <a:t> "Partition Magic" (not free)</a:t>
            </a:r>
            <a:br>
              <a:rPr lang="en-US" sz="2800" dirty="0"/>
            </a:br>
            <a:r>
              <a:rPr lang="en-US" sz="2800" dirty="0"/>
              <a:t>is explained at</a:t>
            </a:r>
            <a:br>
              <a:rPr lang="en-US" sz="2800" dirty="0"/>
            </a:br>
            <a:r>
              <a:rPr lang="en-US" sz="2800" dirty="0">
                <a:hlinkClick r:id="rId4"/>
              </a:rPr>
              <a:t>http://aztcs.apcug.org/meeting_notes/linuxsig/backup/8-free-versus-not-free-cloning-apps.pdf</a:t>
            </a:r>
            <a:br>
              <a:rPr lang="en-US" sz="2800" dirty="0"/>
            </a:br>
            <a:r>
              <a:rPr lang="en-US" sz="2800" dirty="0"/>
              <a:t>and is also explained at</a:t>
            </a:r>
            <a:br>
              <a:rPr lang="en-US" sz="2800" dirty="0"/>
            </a:br>
            <a:r>
              <a:rPr lang="en-US" sz="2800" dirty="0">
                <a:hlinkClick r:id="rId5"/>
              </a:rPr>
              <a:t>http://aztcs.apcug.org/meeting_notes/linuxsig/backup/8-free-versus-not-free-cloning-apps.pptx</a:t>
            </a:r>
            <a:br>
              <a:rPr lang="en-US" sz="2800" dirty="0"/>
            </a:br>
            <a:br>
              <a:rPr lang="en-US" sz="2800" dirty="0"/>
            </a:br>
            <a:r>
              <a:rPr lang="en-US" sz="2800" dirty="0"/>
              <a:t>7-Using "CLONEZILLA LIVE" To Create Backups of Data and Digital Photo Files</a:t>
            </a:r>
            <a:br>
              <a:rPr lang="en-US" sz="2800" dirty="0"/>
            </a:br>
            <a:r>
              <a:rPr lang="en-US" sz="2800" dirty="0"/>
              <a:t>is available at</a:t>
            </a:r>
            <a:br>
              <a:rPr lang="en-US" sz="2800" dirty="0"/>
            </a:br>
            <a:r>
              <a:rPr lang="en-US" sz="2800" dirty="0">
                <a:hlinkClick r:id="rId6"/>
              </a:rPr>
              <a:t>http://aztcs.apcug.org/meeting_notes/linuxsig/backup/7-using-Clonezilla-Live.pdf</a:t>
            </a:r>
            <a:br>
              <a:rPr lang="en-US" sz="2800" dirty="0"/>
            </a:br>
            <a:r>
              <a:rPr lang="en-US" sz="2800" dirty="0"/>
              <a:t>and is also available at</a:t>
            </a:r>
            <a:br>
              <a:rPr lang="en-US" sz="2800" dirty="0"/>
            </a:br>
            <a:r>
              <a:rPr lang="en-US" sz="2800" dirty="0">
                <a:hlinkClick r:id="rId7"/>
              </a:rPr>
              <a:t>http://aztcs.apcug.org/meeting_notes/linuxsig/backup/7-using-Clonezilla-Live.pptx</a:t>
            </a:r>
            <a:br>
              <a:rPr lang="en-US" sz="2800" dirty="0"/>
            </a:br>
            <a:br>
              <a:rPr lang="en-US" sz="2800" dirty="0"/>
            </a:br>
            <a:r>
              <a:rPr lang="en-US" sz="2800" dirty="0"/>
              <a:t>Unlike "</a:t>
            </a:r>
            <a:r>
              <a:rPr lang="en-US" sz="2800" dirty="0" err="1"/>
              <a:t>Rescuezilla</a:t>
            </a:r>
            <a:r>
              <a:rPr lang="en-US" sz="2800" dirty="0"/>
              <a:t>", "</a:t>
            </a:r>
            <a:r>
              <a:rPr lang="en-US" sz="2800" dirty="0" err="1"/>
              <a:t>Clonezilla</a:t>
            </a:r>
            <a:r>
              <a:rPr lang="en-US" sz="2800" dirty="0"/>
              <a:t>" has a text-based user interface.</a:t>
            </a:r>
            <a:br>
              <a:rPr lang="en-US" sz="2800" dirty="0"/>
            </a:br>
            <a:r>
              <a:rPr lang="en-US" sz="2800" dirty="0"/>
              <a:t>"</a:t>
            </a:r>
            <a:r>
              <a:rPr lang="en-US" sz="2800" dirty="0" err="1"/>
              <a:t>Clonezilla</a:t>
            </a:r>
            <a:r>
              <a:rPr lang="en-US" sz="2800" dirty="0"/>
              <a:t>" can be used if you need to have more control</a:t>
            </a:r>
            <a:br>
              <a:rPr lang="en-US" sz="2800" dirty="0"/>
            </a:br>
            <a:r>
              <a:rPr lang="en-US" sz="2800" dirty="0"/>
              <a:t>over the settings of the cloning or imaging process</a:t>
            </a:r>
            <a:br>
              <a:rPr lang="en-US" sz="2800" dirty="0"/>
            </a:br>
            <a:r>
              <a:rPr lang="en-US" sz="2800" dirty="0"/>
              <a:t>than than those available in "</a:t>
            </a:r>
            <a:r>
              <a:rPr lang="en-US" sz="2800" dirty="0" err="1"/>
              <a:t>Rescuezilla</a:t>
            </a:r>
            <a:r>
              <a:rPr lang="en-US" sz="2800" dirty="0"/>
              <a:t>".</a:t>
            </a:r>
            <a:br>
              <a:rPr lang="en-US" sz="2800" dirty="0"/>
            </a:br>
            <a:endParaRPr lang="en-US" altLang="en-US" sz="28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28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28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2800" dirty="0"/>
          </a:p>
        </p:txBody>
      </p:sp>
      <p:sp>
        <p:nvSpPr>
          <p:cNvPr id="19461" name="Slide Number Placeholder 1">
            <a:extLst>
              <a:ext uri="{FF2B5EF4-FFF2-40B4-BE49-F238E27FC236}">
                <a16:creationId xmlns:a16="http://schemas.microsoft.com/office/drawing/2014/main" id="{7059F76F-2928-85FC-9662-6F4891686CC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83</a:t>
            </a:fld>
            <a:endParaRPr lang="en-US" altLang="en-US" sz="2400"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559074978"/>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064AE261-D7C1-03F0-BBBA-160AA7A16EDE}"/>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32C8E6E-CD7A-4258-92BE-306840D18E61}" type="slidenum">
              <a:rPr lang="en-US" altLang="en-US" sz="2400" baseline="0">
                <a:latin typeface="Times New Roman" panose="02020603050405020304" pitchFamily="18" charset="0"/>
              </a:rPr>
              <a:pPr eaLnBrk="1" hangingPunct="1">
                <a:spcBef>
                  <a:spcPct val="0"/>
                </a:spcBef>
              </a:pPr>
              <a:t>9</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B5842AC4-395E-D339-71F9-4437189DEC36}"/>
              </a:ext>
            </a:extLst>
          </p:cNvPr>
          <p:cNvSpPr>
            <a:spLocks noGrp="1" noChangeArrowheads="1"/>
          </p:cNvSpPr>
          <p:nvPr>
            <p:ph type="title" idx="4294967295"/>
          </p:nvPr>
        </p:nvSpPr>
        <p:spPr>
          <a:xfrm>
            <a:off x="0" y="152401"/>
            <a:ext cx="9144000" cy="106685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100" dirty="0"/>
              <a:t>"TASK VIEW" VS. "WORKSPACES SWITCHER" (continued)</a:t>
            </a:r>
          </a:p>
        </p:txBody>
      </p:sp>
      <p:sp>
        <p:nvSpPr>
          <p:cNvPr id="19460" name="Rectangle 2">
            <a:extLst>
              <a:ext uri="{FF2B5EF4-FFF2-40B4-BE49-F238E27FC236}">
                <a16:creationId xmlns:a16="http://schemas.microsoft.com/office/drawing/2014/main" id="{1B331928-4CED-45AB-5094-99D659AEECE0}"/>
              </a:ext>
            </a:extLst>
          </p:cNvPr>
          <p:cNvSpPr>
            <a:spLocks noGrp="1" noChangeArrowheads="1"/>
          </p:cNvSpPr>
          <p:nvPr>
            <p:ph type="body" idx="4294967295"/>
          </p:nvPr>
        </p:nvSpPr>
        <p:spPr>
          <a:xfrm>
            <a:off x="0" y="1219258"/>
            <a:ext cx="9144000" cy="4876672"/>
          </a:xfrm>
        </p:spPr>
        <p:txBody>
          <a:bodyPr/>
          <a:lstStyle/>
          <a:p>
            <a:pPr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Linux Mint:                                                           </a:t>
            </a:r>
          </a:p>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dirty="0"/>
              <a:t>Two Steps:                                                 Step 1:  Enable "Workspaces Switcher"                (Step 1 only needs to be done once)                     Step 2:                                                      Add, remove, and modify "Workspaces"    (Needs to be done as needed.)</a:t>
            </a:r>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a:p>
            <a:pPr marL="10287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600" dirty="0"/>
          </a:p>
        </p:txBody>
      </p:sp>
      <p:sp>
        <p:nvSpPr>
          <p:cNvPr id="19461" name="Slide Number Placeholder 1">
            <a:extLst>
              <a:ext uri="{FF2B5EF4-FFF2-40B4-BE49-F238E27FC236}">
                <a16:creationId xmlns:a16="http://schemas.microsoft.com/office/drawing/2014/main" id="{88434727-B5A4-5E2D-8638-7D3A662FA49F}"/>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579ED57-E236-4032-91B4-BEF18EE7ECAD}" type="slidenum">
              <a:rPr lang="en-US" altLang="en-US" sz="2400" baseline="0" smtClean="0">
                <a:solidFill>
                  <a:srgbClr val="000000"/>
                </a:solidFill>
                <a:latin typeface="Times New Roman" panose="02020603050405020304" pitchFamily="18" charset="0"/>
              </a:rPr>
              <a:pPr/>
              <a:t>9</a:t>
            </a:fld>
            <a:endParaRPr lang="en-US" altLang="en-US" sz="2400" baseline="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072794440"/>
      </p:ext>
    </p:extLst>
  </p:cSld>
  <p:clrMapOvr>
    <a:masterClrMapping/>
  </p:clrMapOvr>
  <p:transition spd="med"/>
</p:sld>
</file>

<file path=ppt/theme/theme1.xml><?xml version="1.0" encoding="utf-8"?>
<a:theme xmlns:a="http://schemas.openxmlformats.org/drawingml/2006/main" name="Default Design">
  <a:themeElements>
    <a:clrScheme name="Default Design 10">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0000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Tx/>
          <a:buSzTx/>
          <a:buFont typeface="Arial" panose="020B0604020202020204" pitchFamily="34" charset="0"/>
          <a:buNone/>
          <a:tabLst/>
          <a:defRPr kumimoji="0" lang="en-GB" altLang="en-US" sz="4000" b="0" i="0" u="none" strike="noStrike" cap="none" normalizeH="0" baseline="-25000" smtClean="0">
            <a:ln>
              <a:noFill/>
            </a:ln>
            <a:solidFill>
              <a:schemeClr val="bg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Tx/>
          <a:buSzTx/>
          <a:buFont typeface="Arial" panose="020B0604020202020204" pitchFamily="34" charset="0"/>
          <a:buNone/>
          <a:tabLst/>
          <a:defRPr kumimoji="0" lang="en-GB" altLang="en-US" sz="4000" b="0" i="0" u="none" strike="noStrike" cap="none" normalizeH="0" baseline="-25000" smtClean="0">
            <a:ln>
              <a:noFill/>
            </a:ln>
            <a:solidFill>
              <a:schemeClr val="bg1"/>
            </a:solidFill>
            <a:effectLst/>
            <a:latin typeface="Arial" panose="020B0604020202020204" pitchFamily="34" charset="0"/>
            <a:cs typeface="Arial" panose="020B0604020202020204" pitchFamily="34"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FF00FF"/>
        </a:hlink>
        <a:folHlink>
          <a:srgbClr val="FF00FF"/>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FF00FF"/>
        </a:folHlink>
      </a:clrScheme>
      <a:clrMap bg1="lt1" tx1="dk1" bg2="lt2" tx2="dk2" accent1="accent1" accent2="accent2" accent3="accent3" accent4="accent4" accent5="accent5" accent6="accent6" hlink="hlink" folHlink="folHlink"/>
    </a:extraClrScheme>
    <a:extraClrScheme>
      <a:clrScheme name="Default Design 10">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efault Design">
  <a:themeElements>
    <a:clrScheme name="1_Default Design 10">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000000"/>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Tx/>
          <a:buSzTx/>
          <a:buFont typeface="Arial" panose="020B0604020202020204" pitchFamily="34" charset="0"/>
          <a:buNone/>
          <a:tabLst/>
          <a:defRPr kumimoji="0" lang="en-GB" altLang="en-US" sz="4000" b="0" i="0" u="none" strike="noStrike" cap="none" normalizeH="0" baseline="-25000" smtClean="0">
            <a:ln>
              <a:noFill/>
            </a:ln>
            <a:solidFill>
              <a:schemeClr val="bg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Tx/>
          <a:buSzTx/>
          <a:buFont typeface="Arial" panose="020B0604020202020204" pitchFamily="34" charset="0"/>
          <a:buNone/>
          <a:tabLst/>
          <a:defRPr kumimoji="0" lang="en-GB" altLang="en-US" sz="4000" b="0" i="0" u="none" strike="noStrike" cap="none" normalizeH="0" baseline="-25000" smtClean="0">
            <a:ln>
              <a:noFill/>
            </a:ln>
            <a:solidFill>
              <a:schemeClr val="bg1"/>
            </a:solidFill>
            <a:effectLst/>
            <a:latin typeface="Arial" panose="020B0604020202020204" pitchFamily="34" charset="0"/>
            <a:cs typeface="Arial" panose="020B0604020202020204" pitchFamily="34" charset="0"/>
          </a:defRPr>
        </a:defPPr>
      </a:lstStyle>
    </a:lnDef>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1_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FF00FF"/>
        </a:hlink>
        <a:folHlink>
          <a:srgbClr val="FF00FF"/>
        </a:folHlink>
      </a:clrScheme>
      <a:clrMap bg1="lt1" tx1="dk1" bg2="lt2" tx2="dk2" accent1="accent1" accent2="accent2" accent3="accent3" accent4="accent4" accent5="accent5" accent6="accent6" hlink="hlink" folHlink="folHlink"/>
    </a:extraClrScheme>
    <a:extraClrScheme>
      <a:clrScheme name="1_Default Design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FF00FF"/>
        </a:folHlink>
      </a:clrScheme>
      <a:clrMap bg1="lt1" tx1="dk1" bg2="lt2" tx2="dk2" accent1="accent1" accent2="accent2" accent3="accent3" accent4="accent4" accent5="accent5" accent6="accent6" hlink="hlink" folHlink="folHlink"/>
    </a:extraClrScheme>
    <a:extraClrScheme>
      <a:clrScheme name="1_Default Design 10">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8260</TotalTime>
  <Words>5749</Words>
  <Application>Microsoft Office PowerPoint</Application>
  <PresentationFormat>On-screen Show (4:3)</PresentationFormat>
  <Paragraphs>723</Paragraphs>
  <Slides>83</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83</vt:i4>
      </vt:variant>
    </vt:vector>
  </HeadingPairs>
  <TitlesOfParts>
    <vt:vector size="88" baseType="lpstr">
      <vt:lpstr>Arial</vt:lpstr>
      <vt:lpstr>Georgia</vt:lpstr>
      <vt:lpstr>Times New Roman</vt:lpstr>
      <vt:lpstr>Default Design</vt:lpstr>
      <vt:lpstr>1_Default Design</vt:lpstr>
      <vt:lpstr>PowerPoint Presentation</vt:lpstr>
      <vt:lpstr>Web location for this presentation:</vt:lpstr>
      <vt:lpstr>TOPICS</vt:lpstr>
      <vt:lpstr>TASKBAR</vt:lpstr>
      <vt:lpstr>APPLICATIONS MENU</vt:lpstr>
      <vt:lpstr>APPLICATIONS MENU (continued)</vt:lpstr>
      <vt:lpstr>"TASK VIEW" VS. "WORKSPACES SWITCHER"</vt:lpstr>
      <vt:lpstr>"TASK VIEW" VS. "WORKSPACES SWITCHER" (continued)</vt:lpstr>
      <vt:lpstr>"TASK VIEW" VS. "WORKSPACES SWITCHER" (continued)</vt:lpstr>
      <vt:lpstr>"TASK VIEW" VS. "WORKSPACES SWITCHER" (continued)</vt:lpstr>
      <vt:lpstr>"TASK VIEW" VS. "WORKSPACES SWITCHER" (continued)</vt:lpstr>
      <vt:lpstr>"TASK VIEW" VS. "WORKSPACES SWITCHER" (continued)</vt:lpstr>
      <vt:lpstr>"TASK VIEW" VS. "WORKSPACES" (continued)</vt:lpstr>
      <vt:lpstr>"TASK VIEW" VS. "WORKSPACES" (continued)</vt:lpstr>
      <vt:lpstr>FILE MANAGEMENT</vt:lpstr>
      <vt:lpstr>FILE MANAGEMENT (continued)</vt:lpstr>
      <vt:lpstr>FILE MANAGEMENT (continued)</vt:lpstr>
      <vt:lpstr>FILE MANAGEMENT (continued)</vt:lpstr>
      <vt:lpstr>FILE MANAGEMENT (continued)</vt:lpstr>
      <vt:lpstr>PowerPoint Presentation</vt:lpstr>
      <vt:lpstr>FILE EXTENSIONS</vt:lpstr>
      <vt:lpstr>FILE FORMAT IDENTIFICATION</vt:lpstr>
      <vt:lpstr>FILE FORMAT IDENTIFICATION (continued)</vt:lpstr>
      <vt:lpstr>FILE FORMAT IDENTIFICATION (continued)</vt:lpstr>
      <vt:lpstr>FILE FORMAT IDENTIFICATION (continued)</vt:lpstr>
      <vt:lpstr>DEVICE MANAGER</vt:lpstr>
      <vt:lpstr>DEVICE MANAGER (continued)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SYSTEM UPDATES</vt:lpstr>
      <vt:lpstr>SYSTEM UPDATES</vt:lpstr>
      <vt:lpstr>SYSTEM UPDATES (continued)</vt:lpstr>
      <vt:lpstr>SYSTEM UPDATES (continued)</vt:lpstr>
      <vt:lpstr>SYSTEM UPDATES (continued)</vt:lpstr>
      <vt:lpstr>SYSTEM UPDATES (continued)</vt:lpstr>
      <vt:lpstr>SYSTEM UPDATES (continued)</vt:lpstr>
      <vt:lpstr>SYSTEM UPDATES (continued)</vt:lpstr>
      <vt:lpstr>SYSTEM UPDATES (continued)</vt:lpstr>
      <vt:lpstr>SYSTEM UPDATES (continued)</vt:lpstr>
      <vt:lpstr>SYSTEM UPDATES (continued)</vt:lpstr>
      <vt:lpstr>SYSTEM UPDATES (continued)</vt:lpstr>
      <vt:lpstr>SYSTEM UPDATES (continued)</vt:lpstr>
      <vt:lpstr>SFC  /SCANNOW VS. BUNDLED UTILITIES</vt:lpstr>
      <vt:lpstr>SFC  /SCANNOW VS. BUNDLED UTILITIES(continued)</vt:lpstr>
      <vt:lpstr>SFC  /SCANNOW (continued)</vt:lpstr>
      <vt:lpstr>ADVANCED SYSTEM SETTINGS</vt:lpstr>
      <vt:lpstr>STARTUP APPLICATIONS</vt:lpstr>
      <vt:lpstr>STARTUP APPLICATIONS (continued)</vt:lpstr>
      <vt:lpstr>SCREEN SAVER &amp; POWER MANAGEMENT</vt:lpstr>
      <vt:lpstr>SCREEN SAVER &amp; POWER MANAGEMENT (continued)</vt:lpstr>
      <vt:lpstr>DISK MANAGEMENT</vt:lpstr>
      <vt:lpstr>DISK MANAGEMENT (continued)</vt:lpstr>
      <vt:lpstr>DEFAULT SOFTWARE STORE</vt:lpstr>
      <vt:lpstr>DEFAULT SOFTWARE STORE (continued)</vt:lpstr>
      <vt:lpstr>BUNDLED TEXT EDITING APP</vt:lpstr>
      <vt:lpstr>BUNDLED TEXT EDITING APP (continued)</vt:lpstr>
      <vt:lpstr>BUNDLED TEXT EDITING APP (continued)</vt:lpstr>
      <vt:lpstr>BUNDLED TEXT EDITING APP (continued)</vt:lpstr>
      <vt:lpstr>TIME ZONE SETTINGS</vt:lpstr>
      <vt:lpstr>TIME ZONE SETTINGS (continued)</vt:lpstr>
      <vt:lpstr>TIME ZONE SETTINGS (continued)</vt:lpstr>
      <vt:lpstr>TIME ZONE SETTINGS (continued)</vt:lpstr>
      <vt:lpstr>DISPLAY THE RECYCLE BIN ON THE DESKTOP</vt:lpstr>
      <vt:lpstr>DISPLAY THE RECYCLE BIN ON THE DESKTOP (continued)</vt:lpstr>
      <vt:lpstr>DISPLAY THE RECYCLE BIN ON THE DESKTOP (continued)</vt:lpstr>
      <vt:lpstr>DISPLAY THE RECYCLE BIN ON THE DESKTOP (continued)</vt:lpstr>
      <vt:lpstr>CLONING &amp; IMAGING DISKS</vt:lpstr>
      <vt:lpstr>CLONING &amp; IMAGING DISKS (continued)</vt:lpstr>
      <vt:lpstr>CLONING &amp; IMAGING DISKS (continued)</vt:lpstr>
      <vt:lpstr>CLONING &amp; IMAGING DISKS (continued)</vt:lpstr>
      <vt:lpstr>CLONING &amp; IMAGING DISKS (continued)</vt:lpstr>
      <vt:lpstr>CLONING &amp; IMAGING DISKS (continued)</vt:lpstr>
      <vt:lpstr>CLONING &amp; IMAGING DISKS (continued)</vt:lpstr>
      <vt:lpstr>CLONING &amp; IMAGING DISKS (continued)</vt:lpstr>
      <vt:lpstr>CLONING &amp; IMAGING DISKS (continued)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testuser</dc:creator>
  <cp:lastModifiedBy>Francis Chao</cp:lastModifiedBy>
  <cp:revision>925</cp:revision>
  <dcterms:modified xsi:type="dcterms:W3CDTF">2026-08-20T05:59:19Z</dcterms:modified>
</cp:coreProperties>
</file>