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64" r:id="rId2"/>
  </p:sldMasterIdLst>
  <p:notesMasterIdLst>
    <p:notesMasterId r:id="rId10"/>
  </p:notesMasterIdLst>
  <p:sldIdLst>
    <p:sldId id="738" r:id="rId3"/>
    <p:sldId id="625" r:id="rId4"/>
    <p:sldId id="2400" r:id="rId5"/>
    <p:sldId id="2447" r:id="rId6"/>
    <p:sldId id="2433" r:id="rId7"/>
    <p:sldId id="2480" r:id="rId8"/>
    <p:sldId id="2439" r:id="rId9"/>
  </p:sldIdLst>
  <p:sldSz cx="9144000" cy="6858000" type="screen4x3"/>
  <p:notesSz cx="7315200" cy="96012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6" autoAdjust="0"/>
    <p:restoredTop sz="94669" autoAdjust="0"/>
  </p:normalViewPr>
  <p:slideViewPr>
    <p:cSldViewPr>
      <p:cViewPr varScale="1">
        <p:scale>
          <a:sx n="62" d="100"/>
          <a:sy n="62" d="100"/>
        </p:scale>
        <p:origin x="924" y="2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1">
            <a:extLst>
              <a:ext uri="{FF2B5EF4-FFF2-40B4-BE49-F238E27FC236}">
                <a16:creationId xmlns:a16="http://schemas.microsoft.com/office/drawing/2014/main" id="{80A2BA6C-2092-E3F7-A0EC-BDF875D3E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48CBDC21-ECEF-0DD7-A891-642F3782D28F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168650" cy="4778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>
            <a:lvl1pPr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B3877E09-694A-2C6D-0ADE-38BD55192EEE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143375" y="0"/>
            <a:ext cx="3168650" cy="4778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>
            <a:lvl1pPr algn="r"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5" name="Rectangle 4">
            <a:extLst>
              <a:ext uri="{FF2B5EF4-FFF2-40B4-BE49-F238E27FC236}">
                <a16:creationId xmlns:a16="http://schemas.microsoft.com/office/drawing/2014/main" id="{E75FDA4B-4FBD-6E2C-EED6-F04A574A795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799013" cy="359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8" name="Rectangle 5">
            <a:extLst>
              <a:ext uri="{FF2B5EF4-FFF2-40B4-BE49-F238E27FC236}">
                <a16:creationId xmlns:a16="http://schemas.microsoft.com/office/drawing/2014/main" id="{2AD12BF3-A009-EFA8-9641-082CA6B6C1C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31838" y="4560888"/>
            <a:ext cx="5849937" cy="4318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3079" name="Rectangle 6">
            <a:extLst>
              <a:ext uri="{FF2B5EF4-FFF2-40B4-BE49-F238E27FC236}">
                <a16:creationId xmlns:a16="http://schemas.microsoft.com/office/drawing/2014/main" id="{46EBBCB9-340C-02B1-3804-716975DEDBDA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120188"/>
            <a:ext cx="3168650" cy="4778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b" anchorCtr="0" compatLnSpc="1">
            <a:prstTxWarp prst="textNoShape">
              <a:avLst/>
            </a:prstTxWarp>
          </a:bodyPr>
          <a:lstStyle>
            <a:lvl1pPr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80" name="Rectangle 7">
            <a:extLst>
              <a:ext uri="{FF2B5EF4-FFF2-40B4-BE49-F238E27FC236}">
                <a16:creationId xmlns:a16="http://schemas.microsoft.com/office/drawing/2014/main" id="{984DE6D5-8DAF-4372-1F43-617874030E9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143375" y="9120188"/>
            <a:ext cx="3168650" cy="4778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b" anchorCtr="0" compatLnSpc="1">
            <a:prstTxWarp prst="textNoShape">
              <a:avLst/>
            </a:prstTxWarp>
          </a:bodyPr>
          <a:lstStyle>
            <a:lvl1pPr algn="r"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277C458-34C0-4779-AE2F-FDFD3A01E6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295CC4-2FB8-8661-9DE3-2B6247EB6E3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8F91A1-D750-02D9-0302-0DEA2B9ED63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06372C-8BD4-6DF1-CA66-7FF2B7127EC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097E7-3F82-4DFD-995A-B93EE4126D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0641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7A432F-F5D4-D348-4C66-EBD0D1DC99D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03A54C-0119-D17E-334B-1D6BC9F5AD9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911619-72C8-6F1E-3895-E9706C60FDD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98214-96DB-4081-8453-5C819947EB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1812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3BA7EE-1B33-D230-7341-7F8E13DF81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5FDF48-79AC-9467-EF0E-8F5D3F94280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4688F4-945A-2427-94B0-DC637F22C62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3F8CF-EC88-4952-8188-D274A142B8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8592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1491D9-8931-4E55-B9C2-84F44EF6AB8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19BA4-5201-E226-A410-A3C1059EBCD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A1541-D8ED-6AC2-B5D3-16690C616AD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73DFBAD-457E-4603-AC55-BE6FCD31CB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3121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65A6D-6997-81F2-F8F6-AFEE291B25D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5FFC9-FDEC-A384-7939-A5E954D946B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C1166E-3989-F152-0893-1F4A9F1B328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E28AE64-AF9D-43F1-84CC-C1A9554DC4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1862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6E990-0E37-7AB1-9C4F-2E2F917E120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FEFB2-ED05-787F-404E-5BF454A0C52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A704B-F0EB-6EA7-A6D3-E0F0CCFA085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2C5B514-BA1F-4844-A0A8-3229491072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9612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46EB99-FDA9-66AC-6137-FDDFEB1029B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D5AC9B-C25E-B0B2-65F2-6031D1D1866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B8398A-B07E-6E04-4A7F-131FACA6B60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1224F8B-5DB9-4326-BA80-A6A75E2035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7584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3D8142-47EB-4451-0E71-A98F6F03729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B33ED9-0E45-A972-EC14-427EEBA2A77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30403-F682-F9E2-EB08-4B992D7617F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79EC8E3-7941-4CF2-A580-8E855A9D09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0297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9179B3-CD3D-B611-4BEE-6AC8190121A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44D053-B7CF-2264-81C3-83607149D3B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D93A3D-A936-88C8-60D2-F7D93A4C382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A6BA6078-A865-4597-8710-863D7375A2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5680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21775D-4DC4-D52B-334F-F34395CC1DF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E63BA7-5F40-9CE7-CE40-CCF91561ADA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044ED-BA7B-9051-DAE4-5AA9883FC36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8F72B08-8B02-4AAE-BE18-2C8A6E1CEF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6924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67343-64A7-00A9-B2E8-73FFF5A289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233446-B24A-D56B-ADF7-CB1241AF8FD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50459-003F-792C-074A-D7F51D30D3A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65E7A95-A435-436E-946D-FF7C50142D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514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2EFC0B-A24E-22CC-78D7-C111CF736C7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80B702-22DF-7C36-2CE4-0169FC7B316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00EDD6-CF6F-90D3-C759-CDC62F28F76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AC46E-41B4-4A58-ACA4-8A2F603D27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43387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A17058-0606-795B-A99B-A4CA852A005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E8E8A9-27C9-4002-D6EF-A22E794078B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07C36C-F9A7-C15B-5A76-9D91EA875D9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A995A5B-B2BB-4099-8D7B-C68FFCF787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7068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899A03-8AD4-1A37-2EF9-C6A3670C228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34DFA-CF03-7302-AEF1-2BD26F54D1E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273C84-C0FA-C3A3-4E5A-2F345B61531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7846B6F8-A5E7-4013-A9D4-065EEAD645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51608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1788A3-F82B-4AEA-EAA0-5877BD5C010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2E521-1B38-99F1-5007-AE0A153C18E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34119-A5E8-0EB6-1AD4-5A8E14D400F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AAF8816B-E538-4941-8288-EBFF946D55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601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4FD653-5A2A-07A3-EED2-2AA924762ED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F3B1DD-FFAC-23E0-81AD-D245FE3B7DF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AA050C-CF39-EE4A-D28D-2F2B0306EFA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EFC2E-A9D6-48DF-9BB1-19D51F1E46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0975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062F874-60CC-8D3B-28C7-B5B8202598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C61041F-7356-F65C-D891-1EEED265660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5AA10B5-34A9-2DBA-4EA3-A2B20CDDDB4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3AAF9-A05E-4B1E-A049-748A3E622E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6376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BFA8C93A-A0F5-5577-1965-15784606BED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0FD12A4-DAFE-850A-EB17-DA68A73D61E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7A864727-D329-F6C8-98A1-A5CBE3F19AB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3A24E-36C2-4AD9-8E79-0E6A80CF34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5525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EED1193-4DAC-445E-56F2-63D2D65CA8C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CF447C5-2367-F979-C4F9-7E47360E1F6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C55CF6-3FAB-DA58-3CFC-F8AD15E7EE8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4E91E-0F38-4E2D-836F-D6C9DFBF5E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1170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4CA972B6-05F9-E1A8-3A12-A241221288B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1C59C80-0419-DCEE-29A9-53366A607FB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FCD582C-DE62-9C0D-73DE-981DF6A0BDB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A7212-6B4E-4CA4-BFC5-F42E43C9E0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7780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8E17F53-5F75-6C79-5E9E-40CCB704B07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B4CBCC7-A48D-380C-4F42-5C138640163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C225CB5-2809-BCD3-7A42-A585F1322C7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77EAA-C57A-479A-9566-C9E1959D53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3032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6DC5B08-3A9D-974F-B0FB-211809254CA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35F0972-B9C3-A27E-400F-1A430633535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0875D84-DFD6-99B5-9FAC-B7678D7696C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3D47D-2ABD-4F9C-A2EB-4A49E8E1CD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58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C5D83C6C-4EE7-32FE-C356-0A6FCA0D90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BEF20719-1F81-B4AF-C23E-9D845CB509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31E5062A-F48A-1E44-19E4-3A3839151F8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4">
            <a:extLst>
              <a:ext uri="{FF2B5EF4-FFF2-40B4-BE49-F238E27FC236}">
                <a16:creationId xmlns:a16="http://schemas.microsoft.com/office/drawing/2014/main" id="{31442A72-B4B8-98AF-6D08-2AFFDE486F3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D3590C0C-E145-7B4B-2B8E-1D632E8FB3B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D34CC7E0-B493-45A2-9086-85B98A3C2A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550" r:id="rId1"/>
    <p:sldLayoutId id="2147488551" r:id="rId2"/>
    <p:sldLayoutId id="2147488552" r:id="rId3"/>
    <p:sldLayoutId id="2147488553" r:id="rId4"/>
    <p:sldLayoutId id="2147488554" r:id="rId5"/>
    <p:sldLayoutId id="2147488555" r:id="rId6"/>
    <p:sldLayoutId id="2147488556" r:id="rId7"/>
    <p:sldLayoutId id="2147488557" r:id="rId8"/>
    <p:sldLayoutId id="2147488558" r:id="rId9"/>
    <p:sldLayoutId id="2147488559" r:id="rId10"/>
    <p:sldLayoutId id="2147488560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BF0FDA04-A88C-3C4C-DE7C-387147FCA5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8D1CF14-643B-1E46-5500-D34D9872F4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576" r:id="rId1"/>
    <p:sldLayoutId id="2147488577" r:id="rId2"/>
    <p:sldLayoutId id="2147488578" r:id="rId3"/>
    <p:sldLayoutId id="2147488579" r:id="rId4"/>
    <p:sldLayoutId id="2147488580" r:id="rId5"/>
    <p:sldLayoutId id="2147488581" r:id="rId6"/>
    <p:sldLayoutId id="2147488582" r:id="rId7"/>
    <p:sldLayoutId id="2147488583" r:id="rId8"/>
    <p:sldLayoutId id="2147488584" r:id="rId9"/>
    <p:sldLayoutId id="2147488585" r:id="rId10"/>
    <p:sldLayoutId id="2147488586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000" b="1" kern="1200">
          <a:solidFill>
            <a:srgbClr val="000000"/>
          </a:solidFill>
          <a:latin typeface="Georgia" panose="02040502050405020303" pitchFamily="18" charset="0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Georgia" panose="02040502050405020303" pitchFamily="18" charset="0"/>
          <a:cs typeface="Arial" panose="020B060402020202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Georgia" panose="02040502050405020303" pitchFamily="18" charset="0"/>
          <a:cs typeface="Arial" panose="020B060402020202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Georgia" panose="02040502050405020303" pitchFamily="18" charset="0"/>
          <a:cs typeface="Arial" panose="020B060402020202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Georgia" panose="02040502050405020303" pitchFamily="18" charset="0"/>
          <a:cs typeface="Arial" panose="020B0604020202020204" pitchFamily="34" charset="0"/>
        </a:defRPr>
      </a:lvl5pPr>
      <a:lvl6pPr marL="4572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aztcs.org/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mazon.com/dp/B0F7NBCW4K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mazon.com/dp/B07V4KMB8W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55DA5F63-E1B1-43CC-88A5-85F3AAA918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22204"/>
            <a:ext cx="9067800" cy="1571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4800" b="1" baseline="0" dirty="0">
                <a:solidFill>
                  <a:srgbClr val="32946A"/>
                </a:solidFill>
              </a:rPr>
              <a:t>RESOLVING DUAL BOOT PROBLEMS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831A2A73-1FF8-C05C-3C65-1B7F6A5F9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4075"/>
            <a:ext cx="32893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19581CF4-13C6-5356-E4C5-2F641B475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4075"/>
            <a:ext cx="3556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152520D3-1EA2-C7E8-991F-B1EC066A9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4075"/>
            <a:ext cx="68453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6390" name="Rectangle 6">
            <a:extLst>
              <a:ext uri="{FF2B5EF4-FFF2-40B4-BE49-F238E27FC236}">
                <a16:creationId xmlns:a16="http://schemas.microsoft.com/office/drawing/2014/main" id="{9C24FE9F-7721-3F0D-AD56-3246BD37F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4263"/>
            <a:ext cx="219075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200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</a:pPr>
            <a:endParaRPr lang="en-US" altLang="en-US" sz="1200" baseline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Rectangle 7">
            <a:extLst>
              <a:ext uri="{FF2B5EF4-FFF2-40B4-BE49-F238E27FC236}">
                <a16:creationId xmlns:a16="http://schemas.microsoft.com/office/drawing/2014/main" id="{DAAAB2B3-3651-F0CC-6BEF-217764A01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799150"/>
            <a:ext cx="3581400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3600" baseline="0" dirty="0">
                <a:cs typeface="Times New Roman" panose="02020603050405020304" pitchFamily="18" charset="0"/>
              </a:rPr>
              <a:t>          </a:t>
            </a:r>
            <a:endParaRPr lang="en-US" altLang="en-US" sz="2800" baseline="0" dirty="0">
              <a:cs typeface="Times New Roman" panose="02020603050405020304" pitchFamily="18" charset="0"/>
            </a:endParaRPr>
          </a:p>
        </p:txBody>
      </p:sp>
      <p:pic>
        <p:nvPicPr>
          <p:cNvPr id="16392" name="Picture 8">
            <a:hlinkClick r:id="rId2"/>
            <a:extLst>
              <a:ext uri="{FF2B5EF4-FFF2-40B4-BE49-F238E27FC236}">
                <a16:creationId xmlns:a16="http://schemas.microsoft.com/office/drawing/2014/main" id="{94776231-F032-DDAA-A788-02D84C2AB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4230444"/>
            <a:ext cx="3505108" cy="1164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94" name="Picture 1">
            <a:extLst>
              <a:ext uri="{FF2B5EF4-FFF2-40B4-BE49-F238E27FC236}">
                <a16:creationId xmlns:a16="http://schemas.microsoft.com/office/drawing/2014/main" id="{6B4C7A4D-E5EF-9B86-7A0A-7CD6D4F8C7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" r="45010"/>
          <a:stretch>
            <a:fillRect/>
          </a:stretch>
        </p:blipFill>
        <p:spPr bwMode="auto">
          <a:xfrm>
            <a:off x="1914418" y="5463294"/>
            <a:ext cx="5991225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F0C05F-2E3B-0DDD-FE52-C259788789D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" t="1614" r="2216" b="21107"/>
          <a:stretch>
            <a:fillRect/>
          </a:stretch>
        </p:blipFill>
        <p:spPr>
          <a:xfrm>
            <a:off x="262231" y="2543773"/>
            <a:ext cx="4309769" cy="291952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>
            <a:extLst>
              <a:ext uri="{FF2B5EF4-FFF2-40B4-BE49-F238E27FC236}">
                <a16:creationId xmlns:a16="http://schemas.microsoft.com/office/drawing/2014/main" id="{D77B9ED8-6FF5-4E16-6936-43BA2448A30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DCF893C-5351-47C3-A07A-C0C480A27265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7411" name="Rectangle 1">
            <a:extLst>
              <a:ext uri="{FF2B5EF4-FFF2-40B4-BE49-F238E27FC236}">
                <a16:creationId xmlns:a16="http://schemas.microsoft.com/office/drawing/2014/main" id="{5F20A271-D8A0-0169-F9B9-1BEF563E9EA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09600"/>
            <a:ext cx="7924800" cy="17526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6000" b="1" dirty="0"/>
              <a:t>Web location for this presentation:</a:t>
            </a:r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1E071157-5E1B-B36E-3C79-8E05C4BE6C2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2667000"/>
            <a:ext cx="9144000" cy="3657600"/>
          </a:xfrm>
        </p:spPr>
        <p:txBody>
          <a:bodyPr/>
          <a:lstStyle/>
          <a:p>
            <a:pPr marL="0" indent="0" algn="ctr"/>
            <a:r>
              <a:rPr lang="en-US" altLang="en-US" sz="7200" dirty="0">
                <a:solidFill>
                  <a:srgbClr val="FF0000"/>
                </a:solidFill>
              </a:rPr>
              <a:t>http://aztcs.apcug.org</a:t>
            </a:r>
          </a:p>
          <a:p>
            <a:pPr marL="0" indent="0" algn="ctr"/>
            <a:r>
              <a:rPr lang="en-US" altLang="en-US" sz="7200" dirty="0"/>
              <a:t>Click on                     "</a:t>
            </a:r>
            <a:r>
              <a:rPr lang="en-US" altLang="en-US" sz="7200" dirty="0">
                <a:solidFill>
                  <a:srgbClr val="FF0000"/>
                </a:solidFill>
              </a:rPr>
              <a:t>Meeting Notes"</a:t>
            </a:r>
            <a:endParaRPr lang="en-US" altLang="en-US" sz="7200" dirty="0"/>
          </a:p>
        </p:txBody>
      </p:sp>
      <p:sp>
        <p:nvSpPr>
          <p:cNvPr id="17413" name="Slide Number Placeholder 1">
            <a:extLst>
              <a:ext uri="{FF2B5EF4-FFF2-40B4-BE49-F238E27FC236}">
                <a16:creationId xmlns:a16="http://schemas.microsoft.com/office/drawing/2014/main" id="{5D713DEC-A7E7-C2D8-2BA1-883E860CC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669AC4F-DAFB-464B-B1F7-51108AF21CED}" type="slidenum">
              <a:rPr lang="en-US" altLang="en-US" sz="240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</a:t>
            </a:fld>
            <a:endParaRPr lang="en-US" altLang="en-US" sz="2400" baseline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>
            <a:extLst>
              <a:ext uri="{FF2B5EF4-FFF2-40B4-BE49-F238E27FC236}">
                <a16:creationId xmlns:a16="http://schemas.microsoft.com/office/drawing/2014/main" id="{687E7580-BC2A-F3DF-1BF1-E4526AE2CD8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E045AC0-2BA7-4142-8AE7-1022E39D38A2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D627EE16-9050-E07A-658B-3C33948FCE3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-76108"/>
            <a:ext cx="9144000" cy="6858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800" dirty="0"/>
              <a:t>TOPICS</a:t>
            </a: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E26230FF-911D-1327-B56E-938F270E5D2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765081"/>
            <a:ext cx="9144000" cy="5788037"/>
          </a:xfrm>
        </p:spPr>
        <p:txBody>
          <a:bodyPr/>
          <a:lstStyle/>
          <a:p>
            <a:pPr marL="914400" indent="-571500" eaLnBrk="1" hangingPunct="1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3600" dirty="0"/>
              <a:t>Adding In Additional USB Ports</a:t>
            </a:r>
          </a:p>
          <a:p>
            <a:pPr marL="914400" indent="-571500" eaLnBrk="1" hangingPunct="1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3600" dirty="0"/>
              <a:t>Adding in Additional M.2 Ports</a:t>
            </a:r>
          </a:p>
          <a:p>
            <a:pPr marL="914400" indent="-571500" eaLnBrk="1" hangingPunct="1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3600" dirty="0"/>
              <a:t>Adding in M.2 Solid State Drives</a:t>
            </a:r>
          </a:p>
          <a:p>
            <a:pPr marL="914400" indent="-571500" eaLnBrk="1" hangingPunct="1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3600" dirty="0"/>
          </a:p>
        </p:txBody>
      </p:sp>
      <p:sp>
        <p:nvSpPr>
          <p:cNvPr id="18437" name="Slide Number Placeholder 1">
            <a:extLst>
              <a:ext uri="{FF2B5EF4-FFF2-40B4-BE49-F238E27FC236}">
                <a16:creationId xmlns:a16="http://schemas.microsoft.com/office/drawing/2014/main" id="{9BFA3523-46B6-E6F7-4200-1A4E16EB5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40158F6-1FBD-4384-9FB4-D25F4AD911D2}" type="slidenum">
              <a:rPr lang="en-US" altLang="en-US" sz="240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</a:t>
            </a:fld>
            <a:endParaRPr lang="en-US" altLang="en-US" sz="2400" baseline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064AE261-D7C1-03F0-BBBA-160AA7A16ED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32C8E6E-CD7A-4258-92BE-306840D18E61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B5842AC4-395E-D339-71F9-4437189DEC3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1"/>
            <a:ext cx="9144000" cy="1066858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500" dirty="0"/>
              <a:t>PROBLEMS RESOLUTIN FOR DUAL BOOT FAILURE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1B331928-4CED-45AB-5094-99D659AEECE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60"/>
            <a:ext cx="9144000" cy="4876672"/>
          </a:xfrm>
        </p:spPr>
        <p:txBody>
          <a:bodyPr/>
          <a:lstStyle/>
          <a:p>
            <a:pPr marL="1028700" indent="-685800" eaLnBrk="1" hangingPunct="1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3600" dirty="0"/>
              <a:t>Problem resolution 1:                                Put Linux drive on a USB adapter:  Use a PCIe to USB adapter if you need a fully-capable USB adapter.              Use a PCIe to SATA adapter if you need a spare SATA port.</a:t>
            </a:r>
          </a:p>
          <a:p>
            <a:pPr marL="1028700" indent="-685800" eaLnBrk="1" hangingPunct="1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3600" dirty="0"/>
              <a:t>Problem resolution 2:                                     Put Linux drive on a PCIe to M.2 port:                                                       Use a fully-capable PCIe to M.2 adapter if you need a spare M.2 port.</a:t>
            </a:r>
          </a:p>
        </p:txBody>
      </p:sp>
      <p:sp>
        <p:nvSpPr>
          <p:cNvPr id="19461" name="Slide Number Placeholder 1">
            <a:extLst>
              <a:ext uri="{FF2B5EF4-FFF2-40B4-BE49-F238E27FC236}">
                <a16:creationId xmlns:a16="http://schemas.microsoft.com/office/drawing/2014/main" id="{88434727-B5A4-5E2D-8638-7D3A662FA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579ED57-E236-4032-91B4-BEF18EE7ECAD}" type="slidenum">
              <a:rPr lang="en-US" altLang="en-US" sz="240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</a:t>
            </a:fld>
            <a:endParaRPr lang="en-US" altLang="en-US" sz="2400" baseline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69926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064AE261-D7C1-03F0-BBBA-160AA7A16ED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32C8E6E-CD7A-4258-92BE-306840D18E61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B5842AC4-395E-D339-71F9-4437189DEC3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1"/>
            <a:ext cx="9144000" cy="1066858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500" dirty="0"/>
              <a:t>ADDING ADDITIONAL USB PORTS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1B331928-4CED-45AB-5094-99D659AEECE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219258"/>
            <a:ext cx="9144000" cy="4876672"/>
          </a:xfrm>
        </p:spPr>
        <p:txBody>
          <a:bodyPr/>
          <a:lstStyle/>
          <a:p>
            <a:pPr marL="1028700" indent="-685800" eaLnBrk="1" hangingPunct="1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3600" dirty="0">
                <a:hlinkClick r:id="rId2"/>
              </a:rPr>
              <a:t>https://www.amazon.com/dp/B0F7NBCW4K</a:t>
            </a:r>
            <a:endParaRPr lang="en-US" altLang="en-US" sz="3600" dirty="0"/>
          </a:p>
        </p:txBody>
      </p:sp>
      <p:sp>
        <p:nvSpPr>
          <p:cNvPr id="19461" name="Slide Number Placeholder 1">
            <a:extLst>
              <a:ext uri="{FF2B5EF4-FFF2-40B4-BE49-F238E27FC236}">
                <a16:creationId xmlns:a16="http://schemas.microsoft.com/office/drawing/2014/main" id="{88434727-B5A4-5E2D-8638-7D3A662FA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579ED57-E236-4032-91B4-BEF18EE7ECAD}" type="slidenum">
              <a:rPr lang="en-US" altLang="en-US" sz="240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5</a:t>
            </a:fld>
            <a:endParaRPr lang="en-US" altLang="en-US" sz="2400" baseline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37406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064AE261-D7C1-03F0-BBBA-160AA7A16ED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32C8E6E-CD7A-4258-92BE-306840D18E61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B5842AC4-395E-D339-71F9-4437189DEC3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1"/>
            <a:ext cx="9144000" cy="1066858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500" dirty="0"/>
              <a:t>ADDING ADDITIONAL M.2 PORTS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1B331928-4CED-45AB-5094-99D659AEECE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219258"/>
            <a:ext cx="9144000" cy="4876672"/>
          </a:xfrm>
        </p:spPr>
        <p:txBody>
          <a:bodyPr/>
          <a:lstStyle/>
          <a:p>
            <a:pPr marL="1028700" indent="-685800" eaLnBrk="1" hangingPunct="1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3600" dirty="0">
                <a:hlinkClick r:id="rId2"/>
              </a:rPr>
              <a:t>https://www.amazon.com/dp/B07V4KMB8W</a:t>
            </a:r>
            <a:endParaRPr lang="en-US" altLang="en-US" sz="3600" dirty="0"/>
          </a:p>
        </p:txBody>
      </p:sp>
      <p:sp>
        <p:nvSpPr>
          <p:cNvPr id="19461" name="Slide Number Placeholder 1">
            <a:extLst>
              <a:ext uri="{FF2B5EF4-FFF2-40B4-BE49-F238E27FC236}">
                <a16:creationId xmlns:a16="http://schemas.microsoft.com/office/drawing/2014/main" id="{88434727-B5A4-5E2D-8638-7D3A662FA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579ED57-E236-4032-91B4-BEF18EE7ECAD}" type="slidenum">
              <a:rPr lang="en-US" altLang="en-US" sz="240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</a:t>
            </a:fld>
            <a:endParaRPr lang="en-US" altLang="en-US" sz="2400" baseline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62831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090117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 Design">
  <a:themeElements>
    <a:clrScheme name="Default Design 1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altLang="en-US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altLang="en-US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FF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1_Default Design 1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altLang="en-US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altLang="en-US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FF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7816</TotalTime>
  <Words>169</Words>
  <Application>Microsoft Office PowerPoint</Application>
  <PresentationFormat>On-screen Show (4:3)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Georgia</vt:lpstr>
      <vt:lpstr>Times New Roman</vt:lpstr>
      <vt:lpstr>Default Design</vt:lpstr>
      <vt:lpstr>1_Default Design</vt:lpstr>
      <vt:lpstr>PowerPoint Presentation</vt:lpstr>
      <vt:lpstr>Web location for this presentation:</vt:lpstr>
      <vt:lpstr>TOPICS</vt:lpstr>
      <vt:lpstr>PROBLEMS RESOLUTIN FOR DUAL BOOT FAILURE</vt:lpstr>
      <vt:lpstr>ADDING ADDITIONAL USB PORTS</vt:lpstr>
      <vt:lpstr>ADDING ADDITIONAL M.2 PORTS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testuser</dc:creator>
  <cp:lastModifiedBy>Francis Chao</cp:lastModifiedBy>
  <cp:revision>904</cp:revision>
  <dcterms:modified xsi:type="dcterms:W3CDTF">2026-08-17T23:31:34Z</dcterms:modified>
</cp:coreProperties>
</file>