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15"/>
  </p:notesMasterIdLst>
  <p:sldIdLst>
    <p:sldId id="794" r:id="rId2"/>
    <p:sldId id="625" r:id="rId3"/>
    <p:sldId id="257" r:id="rId4"/>
    <p:sldId id="1460" r:id="rId5"/>
    <p:sldId id="1423" r:id="rId6"/>
    <p:sldId id="1464" r:id="rId7"/>
    <p:sldId id="1422" r:id="rId8"/>
    <p:sldId id="1079" r:id="rId9"/>
    <p:sldId id="1467" r:id="rId10"/>
    <p:sldId id="1468" r:id="rId11"/>
    <p:sldId id="1465" r:id="rId12"/>
    <p:sldId id="1469" r:id="rId13"/>
    <p:sldId id="1466" r:id="rId14"/>
  </p:sldIdLst>
  <p:sldSz cx="9144000" cy="6858000" type="screen4x3"/>
  <p:notesSz cx="7053263" cy="9356725"/>
  <p:defaultTextStyle>
    <a:defPPr>
      <a:defRPr lang="en-GB"/>
    </a:defPPr>
    <a:lvl1pPr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1pPr>
    <a:lvl2pPr marL="742950" indent="-28575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2pPr>
    <a:lvl3pPr marL="1143000" indent="-22860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3pPr>
    <a:lvl4pPr marL="1600200" indent="-22860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4pPr>
    <a:lvl5pPr marL="2057400" indent="-22860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5pPr>
    <a:lvl6pPr marL="22860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6pPr>
    <a:lvl7pPr marL="27432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7pPr>
    <a:lvl8pPr marL="32004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8pPr>
    <a:lvl9pPr marL="36576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7">
          <p15:clr>
            <a:srgbClr val="A4A3A4"/>
          </p15:clr>
        </p15:guide>
        <p15:guide id="2" pos="222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89" autoAdjust="0"/>
    <p:restoredTop sz="94660"/>
  </p:normalViewPr>
  <p:slideViewPr>
    <p:cSldViewPr>
      <p:cViewPr varScale="1">
        <p:scale>
          <a:sx n="82" d="100"/>
          <a:sy n="82" d="100"/>
        </p:scale>
        <p:origin x="120" y="53"/>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947"/>
        <p:guide pos="22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AutoShape 1">
            <a:extLst>
              <a:ext uri="{FF2B5EF4-FFF2-40B4-BE49-F238E27FC236}">
                <a16:creationId xmlns:a16="http://schemas.microsoft.com/office/drawing/2014/main" id="{96208DDA-AEC0-40DD-A700-C0FA16F59480}"/>
              </a:ext>
            </a:extLst>
          </p:cNvPr>
          <p:cNvSpPr>
            <a:spLocks noChangeArrowheads="1"/>
          </p:cNvSpPr>
          <p:nvPr/>
        </p:nvSpPr>
        <p:spPr bwMode="auto">
          <a:xfrm>
            <a:off x="0" y="0"/>
            <a:ext cx="7053263" cy="9356725"/>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8697" tIns="44348" rIns="88697" bIns="44348" anchor="ctr"/>
          <a:lstStyle/>
          <a:p>
            <a:pPr eaLnBrk="1" hangingPunct="1">
              <a:buClr>
                <a:srgbClr val="000000"/>
              </a:buClr>
              <a:buSzPct val="100000"/>
              <a:buFont typeface="Times New Roman" panose="02020603050405020304" pitchFamily="18" charset="0"/>
              <a:buNone/>
            </a:pPr>
            <a:endParaRPr lang="en-US" altLang="en-US"/>
          </a:p>
        </p:txBody>
      </p:sp>
      <p:sp>
        <p:nvSpPr>
          <p:cNvPr id="2" name="Rectangle 2">
            <a:extLst>
              <a:ext uri="{FF2B5EF4-FFF2-40B4-BE49-F238E27FC236}">
                <a16:creationId xmlns:a16="http://schemas.microsoft.com/office/drawing/2014/main" id="{D87EEDF1-2705-4FB0-837C-07F64A40F53D}"/>
              </a:ext>
            </a:extLst>
          </p:cNvPr>
          <p:cNvSpPr>
            <a:spLocks noGrp="1" noChangeArrowheads="1"/>
          </p:cNvSpPr>
          <p:nvPr>
            <p:ph type="hdr"/>
          </p:nvPr>
        </p:nvSpPr>
        <p:spPr bwMode="auto">
          <a:xfrm>
            <a:off x="0" y="0"/>
            <a:ext cx="3055938" cy="465138"/>
          </a:xfrm>
          <a:prstGeom prst="rect">
            <a:avLst/>
          </a:prstGeom>
          <a:noFill/>
          <a:ln>
            <a:noFill/>
          </a:ln>
          <a:effectLst/>
        </p:spPr>
        <p:txBody>
          <a:bodyPr vert="horz" wrap="square" lIns="92285" tIns="47988" rIns="92285" bIns="47988" numCol="1" anchor="t" anchorCtr="0" compatLnSpc="1">
            <a:prstTxWarp prst="textNoShape">
              <a:avLst/>
            </a:prstTxWarp>
          </a:bodyPr>
          <a:lstStyle>
            <a:lvl1pPr defTabSz="468122" eaLnBrk="1" hangingPunct="1">
              <a:buClrTx/>
              <a:buSzPct val="100000"/>
              <a:buFontTx/>
              <a:buNone/>
              <a:tabLst>
                <a:tab pos="0" algn="l"/>
                <a:tab pos="937784" algn="l"/>
                <a:tab pos="1875568" algn="l"/>
                <a:tab pos="2813352" algn="l"/>
                <a:tab pos="3751136" algn="l"/>
                <a:tab pos="4687380" algn="l"/>
                <a:tab pos="5625164" algn="l"/>
                <a:tab pos="6562947" algn="l"/>
                <a:tab pos="7500732" algn="l"/>
                <a:tab pos="8438515" algn="l"/>
                <a:tab pos="9376299" algn="l"/>
                <a:tab pos="10314083" algn="l"/>
              </a:tabLst>
              <a:defRPr sz="1300" baseline="0">
                <a:solidFill>
                  <a:srgbClr val="000000"/>
                </a:solidFill>
                <a:latin typeface="Times New Roman" pitchFamily="18" charset="0"/>
                <a:cs typeface="Arial" charset="0"/>
              </a:defRPr>
            </a:lvl1pPr>
          </a:lstStyle>
          <a:p>
            <a:pPr>
              <a:defRPr/>
            </a:pPr>
            <a:endParaRPr lang="en-US"/>
          </a:p>
        </p:txBody>
      </p:sp>
      <p:sp>
        <p:nvSpPr>
          <p:cNvPr id="2051" name="Rectangle 3">
            <a:extLst>
              <a:ext uri="{FF2B5EF4-FFF2-40B4-BE49-F238E27FC236}">
                <a16:creationId xmlns:a16="http://schemas.microsoft.com/office/drawing/2014/main" id="{158A3B7B-F898-491D-AD7F-8A7B9B4ADA12}"/>
              </a:ext>
            </a:extLst>
          </p:cNvPr>
          <p:cNvSpPr>
            <a:spLocks noGrp="1" noChangeArrowheads="1"/>
          </p:cNvSpPr>
          <p:nvPr>
            <p:ph type="dt"/>
          </p:nvPr>
        </p:nvSpPr>
        <p:spPr bwMode="auto">
          <a:xfrm>
            <a:off x="3995738" y="0"/>
            <a:ext cx="3054350" cy="465138"/>
          </a:xfrm>
          <a:prstGeom prst="rect">
            <a:avLst/>
          </a:prstGeom>
          <a:noFill/>
          <a:ln>
            <a:noFill/>
          </a:ln>
          <a:effectLst/>
        </p:spPr>
        <p:txBody>
          <a:bodyPr vert="horz" wrap="square" lIns="92285" tIns="47988" rIns="92285" bIns="47988" numCol="1" anchor="t" anchorCtr="0" compatLnSpc="1">
            <a:prstTxWarp prst="textNoShape">
              <a:avLst/>
            </a:prstTxWarp>
          </a:bodyPr>
          <a:lstStyle>
            <a:lvl1pPr algn="r" defTabSz="468122" eaLnBrk="1" hangingPunct="1">
              <a:buClrTx/>
              <a:buSzPct val="100000"/>
              <a:buFontTx/>
              <a:buNone/>
              <a:tabLst>
                <a:tab pos="0" algn="l"/>
                <a:tab pos="937784" algn="l"/>
                <a:tab pos="1875568" algn="l"/>
                <a:tab pos="2813352" algn="l"/>
                <a:tab pos="3751136" algn="l"/>
                <a:tab pos="4687380" algn="l"/>
                <a:tab pos="5625164" algn="l"/>
                <a:tab pos="6562947" algn="l"/>
                <a:tab pos="7500732" algn="l"/>
                <a:tab pos="8438515" algn="l"/>
                <a:tab pos="9376299" algn="l"/>
                <a:tab pos="10314083" algn="l"/>
              </a:tabLst>
              <a:defRPr sz="1300" baseline="0">
                <a:solidFill>
                  <a:srgbClr val="000000"/>
                </a:solidFill>
                <a:latin typeface="Times New Roman" pitchFamily="18" charset="0"/>
                <a:cs typeface="Arial" charset="0"/>
              </a:defRPr>
            </a:lvl1pPr>
          </a:lstStyle>
          <a:p>
            <a:pPr>
              <a:defRPr/>
            </a:pPr>
            <a:endParaRPr lang="en-US"/>
          </a:p>
        </p:txBody>
      </p:sp>
      <p:sp>
        <p:nvSpPr>
          <p:cNvPr id="2053" name="Rectangle 4">
            <a:extLst>
              <a:ext uri="{FF2B5EF4-FFF2-40B4-BE49-F238E27FC236}">
                <a16:creationId xmlns:a16="http://schemas.microsoft.com/office/drawing/2014/main" id="{4302E2E9-A794-48A7-A5E0-696CC90F8171}"/>
              </a:ext>
            </a:extLst>
          </p:cNvPr>
          <p:cNvSpPr>
            <a:spLocks noGrp="1" noChangeArrowheads="1"/>
          </p:cNvSpPr>
          <p:nvPr>
            <p:ph type="sldImg"/>
          </p:nvPr>
        </p:nvSpPr>
        <p:spPr bwMode="auto">
          <a:xfrm>
            <a:off x="1187450" y="701675"/>
            <a:ext cx="4676775" cy="3508375"/>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sp>
      <p:sp>
        <p:nvSpPr>
          <p:cNvPr id="3" name="Rectangle 5">
            <a:extLst>
              <a:ext uri="{FF2B5EF4-FFF2-40B4-BE49-F238E27FC236}">
                <a16:creationId xmlns:a16="http://schemas.microsoft.com/office/drawing/2014/main" id="{EC158F8E-87A3-42A9-8E6A-64376EC3DE0F}"/>
              </a:ext>
            </a:extLst>
          </p:cNvPr>
          <p:cNvSpPr>
            <a:spLocks noGrp="1" noChangeArrowheads="1"/>
          </p:cNvSpPr>
          <p:nvPr>
            <p:ph type="body"/>
          </p:nvPr>
        </p:nvSpPr>
        <p:spPr bwMode="auto">
          <a:xfrm>
            <a:off x="704850" y="4445000"/>
            <a:ext cx="5641975" cy="4208463"/>
          </a:xfrm>
          <a:prstGeom prst="rect">
            <a:avLst/>
          </a:prstGeom>
          <a:noFill/>
          <a:ln>
            <a:noFill/>
          </a:ln>
          <a:effectLst/>
        </p:spPr>
        <p:txBody>
          <a:bodyPr vert="horz" wrap="square" lIns="92285" tIns="47988" rIns="92285" bIns="47988" numCol="1" anchor="t" anchorCtr="0" compatLnSpc="1">
            <a:prstTxWarp prst="textNoShape">
              <a:avLst/>
            </a:prstTxWarp>
          </a:bodyPr>
          <a:lstStyle/>
          <a:p>
            <a:pPr lvl="0"/>
            <a:endParaRPr lang="en-US" noProof="0"/>
          </a:p>
        </p:txBody>
      </p:sp>
      <p:sp>
        <p:nvSpPr>
          <p:cNvPr id="2054" name="Rectangle 6">
            <a:extLst>
              <a:ext uri="{FF2B5EF4-FFF2-40B4-BE49-F238E27FC236}">
                <a16:creationId xmlns:a16="http://schemas.microsoft.com/office/drawing/2014/main" id="{87273B9C-45A0-4243-A492-400270EFEDB6}"/>
              </a:ext>
            </a:extLst>
          </p:cNvPr>
          <p:cNvSpPr>
            <a:spLocks noGrp="1" noChangeArrowheads="1"/>
          </p:cNvSpPr>
          <p:nvPr>
            <p:ph type="ftr"/>
          </p:nvPr>
        </p:nvSpPr>
        <p:spPr bwMode="auto">
          <a:xfrm>
            <a:off x="0" y="8888413"/>
            <a:ext cx="3055938" cy="465137"/>
          </a:xfrm>
          <a:prstGeom prst="rect">
            <a:avLst/>
          </a:prstGeom>
          <a:noFill/>
          <a:ln>
            <a:noFill/>
          </a:ln>
          <a:effectLst/>
        </p:spPr>
        <p:txBody>
          <a:bodyPr vert="horz" wrap="square" lIns="92285" tIns="47988" rIns="92285" bIns="47988" numCol="1" anchor="b" anchorCtr="0" compatLnSpc="1">
            <a:prstTxWarp prst="textNoShape">
              <a:avLst/>
            </a:prstTxWarp>
          </a:bodyPr>
          <a:lstStyle>
            <a:lvl1pPr defTabSz="468122" eaLnBrk="1" hangingPunct="1">
              <a:buClrTx/>
              <a:buSzPct val="100000"/>
              <a:buFontTx/>
              <a:buNone/>
              <a:tabLst>
                <a:tab pos="0" algn="l"/>
                <a:tab pos="937784" algn="l"/>
                <a:tab pos="1875568" algn="l"/>
                <a:tab pos="2813352" algn="l"/>
                <a:tab pos="3751136" algn="l"/>
                <a:tab pos="4687380" algn="l"/>
                <a:tab pos="5625164" algn="l"/>
                <a:tab pos="6562947" algn="l"/>
                <a:tab pos="7500732" algn="l"/>
                <a:tab pos="8438515" algn="l"/>
                <a:tab pos="9376299" algn="l"/>
                <a:tab pos="10314083" algn="l"/>
              </a:tabLst>
              <a:defRPr sz="1300" baseline="0">
                <a:solidFill>
                  <a:srgbClr val="000000"/>
                </a:solidFill>
                <a:latin typeface="Times New Roman" pitchFamily="18" charset="0"/>
                <a:cs typeface="Arial" charset="0"/>
              </a:defRPr>
            </a:lvl1pPr>
          </a:lstStyle>
          <a:p>
            <a:pPr>
              <a:defRPr/>
            </a:pPr>
            <a:endParaRPr lang="en-US"/>
          </a:p>
        </p:txBody>
      </p:sp>
      <p:sp>
        <p:nvSpPr>
          <p:cNvPr id="2055" name="Rectangle 7">
            <a:extLst>
              <a:ext uri="{FF2B5EF4-FFF2-40B4-BE49-F238E27FC236}">
                <a16:creationId xmlns:a16="http://schemas.microsoft.com/office/drawing/2014/main" id="{4E687B80-0444-4266-B626-6F0DA8AED45E}"/>
              </a:ext>
            </a:extLst>
          </p:cNvPr>
          <p:cNvSpPr>
            <a:spLocks noGrp="1" noChangeArrowheads="1"/>
          </p:cNvSpPr>
          <p:nvPr>
            <p:ph type="sldNum"/>
          </p:nvPr>
        </p:nvSpPr>
        <p:spPr bwMode="auto">
          <a:xfrm>
            <a:off x="3995738" y="8888413"/>
            <a:ext cx="3054350" cy="465137"/>
          </a:xfrm>
          <a:prstGeom prst="rect">
            <a:avLst/>
          </a:prstGeom>
          <a:noFill/>
          <a:ln>
            <a:noFill/>
          </a:ln>
          <a:effectLst/>
        </p:spPr>
        <p:txBody>
          <a:bodyPr vert="horz" wrap="square" lIns="92285" tIns="47988" rIns="92285" bIns="47988" numCol="1" anchor="b" anchorCtr="0" compatLnSpc="1">
            <a:prstTxWarp prst="textNoShape">
              <a:avLst/>
            </a:prstTxWarp>
          </a:bodyPr>
          <a:lstStyle>
            <a:lvl1pPr algn="r" defTabSz="466725" eaLnBrk="1" hangingPunct="1">
              <a:buSzPct val="10000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300" baseline="0">
                <a:solidFill>
                  <a:srgbClr val="000000"/>
                </a:solidFill>
                <a:latin typeface="Times New Roman" panose="02020603050405020304" pitchFamily="18" charset="0"/>
              </a:defRPr>
            </a:lvl1pPr>
          </a:lstStyle>
          <a:p>
            <a:pPr>
              <a:defRPr/>
            </a:pPr>
            <a:fld id="{8FD392F3-5414-4CEA-B63A-38E8C268797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480D26E0-28A5-416D-B307-26305719E01F}"/>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1pPr>
            <a:lvl2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2pPr>
            <a:lvl3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3pPr>
            <a:lvl4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4pPr>
            <a:lvl5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5pPr>
            <a:lvl6pPr marL="25146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6pPr>
            <a:lvl7pPr marL="29718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7pPr>
            <a:lvl8pPr marL="34290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8pPr>
            <a:lvl9pPr marL="38862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9pPr>
          </a:lstStyle>
          <a:p>
            <a:pPr>
              <a:spcBef>
                <a:spcPct val="0"/>
              </a:spcBef>
              <a:buClrTx/>
              <a:buFontTx/>
              <a:buNone/>
            </a:pPr>
            <a:fld id="{05BE2534-0BC2-4B56-9A7A-0EF86C8AA8A9}" type="slidenum">
              <a:rPr lang="en-US" altLang="en-US" sz="1300" smtClean="0"/>
              <a:pPr>
                <a:spcBef>
                  <a:spcPct val="0"/>
                </a:spcBef>
                <a:buClrTx/>
                <a:buFontTx/>
                <a:buNone/>
              </a:pPr>
              <a:t>1</a:t>
            </a:fld>
            <a:endParaRPr lang="en-US" altLang="en-US" sz="1300"/>
          </a:p>
        </p:txBody>
      </p:sp>
      <p:sp>
        <p:nvSpPr>
          <p:cNvPr id="4099" name="Rectangle 2">
            <a:extLst>
              <a:ext uri="{FF2B5EF4-FFF2-40B4-BE49-F238E27FC236}">
                <a16:creationId xmlns:a16="http://schemas.microsoft.com/office/drawing/2014/main" id="{027EA5EB-C08C-4B54-82A0-CD3708FBF4DE}"/>
              </a:ext>
            </a:extLst>
          </p:cNvPr>
          <p:cNvSpPr>
            <a:spLocks noChangeArrowheads="1" noTextEdit="1"/>
          </p:cNvSpPr>
          <p:nvPr>
            <p:ph type="sldImg"/>
          </p:nvPr>
        </p:nvSpPr>
        <p:spPr>
          <a:xfrm>
            <a:off x="1187450" y="701675"/>
            <a:ext cx="4678363" cy="3509963"/>
          </a:xfrm>
          <a:ln/>
        </p:spPr>
      </p:sp>
      <p:sp>
        <p:nvSpPr>
          <p:cNvPr id="4100" name="Rectangle 3">
            <a:extLst>
              <a:ext uri="{FF2B5EF4-FFF2-40B4-BE49-F238E27FC236}">
                <a16:creationId xmlns:a16="http://schemas.microsoft.com/office/drawing/2014/main" id="{49AC0C80-6D70-452D-8024-FC7AB1757CD8}"/>
              </a:ext>
            </a:extLst>
          </p:cNvPr>
          <p:cNvSpPr>
            <a:spLocks noChangeArrowheads="1"/>
          </p:cNvSpPr>
          <p:nvPr>
            <p:ph type="body" idx="1"/>
          </p:nvPr>
        </p:nvSpPr>
        <p:spPr>
          <a:xfrm>
            <a:off x="704850" y="4445000"/>
            <a:ext cx="5643563" cy="42100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3761" tIns="46881" rIns="93761" bIns="46881" anchor="ct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4C1AE536-0CAC-43F3-8DAA-DECA2F3A0609}"/>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1pPr>
            <a:lvl2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2pPr>
            <a:lvl3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3pPr>
            <a:lvl4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4pPr>
            <a:lvl5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5pPr>
            <a:lvl6pPr marL="25146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6pPr>
            <a:lvl7pPr marL="29718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7pPr>
            <a:lvl8pPr marL="34290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8pPr>
            <a:lvl9pPr marL="38862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9pPr>
          </a:lstStyle>
          <a:p>
            <a:pPr>
              <a:spcBef>
                <a:spcPct val="0"/>
              </a:spcBef>
              <a:buClrTx/>
              <a:buFontTx/>
              <a:buNone/>
            </a:pPr>
            <a:fld id="{65576D5C-5D03-4212-A436-A1654B48CF40}" type="slidenum">
              <a:rPr lang="en-US" altLang="en-US" sz="1300" smtClean="0"/>
              <a:pPr>
                <a:spcBef>
                  <a:spcPct val="0"/>
                </a:spcBef>
                <a:buClrTx/>
                <a:buFontTx/>
                <a:buNone/>
              </a:pPr>
              <a:t>2</a:t>
            </a:fld>
            <a:endParaRPr lang="en-US" altLang="en-US" sz="1300"/>
          </a:p>
        </p:txBody>
      </p:sp>
      <p:sp>
        <p:nvSpPr>
          <p:cNvPr id="6147" name="Rectangle 1">
            <a:extLst>
              <a:ext uri="{FF2B5EF4-FFF2-40B4-BE49-F238E27FC236}">
                <a16:creationId xmlns:a16="http://schemas.microsoft.com/office/drawing/2014/main" id="{B93356C0-EE58-46AC-940F-B3ED0F99181F}"/>
              </a:ext>
            </a:extLst>
          </p:cNvPr>
          <p:cNvSpPr>
            <a:spLocks noChangeArrowheads="1" noTextEdit="1"/>
          </p:cNvSpPr>
          <p:nvPr>
            <p:ph type="sldImg"/>
          </p:nvPr>
        </p:nvSpPr>
        <p:spPr>
          <a:xfrm>
            <a:off x="1187450" y="701675"/>
            <a:ext cx="4678363" cy="3509963"/>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8" name="Rectangle 2">
            <a:extLst>
              <a:ext uri="{FF2B5EF4-FFF2-40B4-BE49-F238E27FC236}">
                <a16:creationId xmlns:a16="http://schemas.microsoft.com/office/drawing/2014/main" id="{AEAF1D32-90DB-401A-8320-FBF63B106301}"/>
              </a:ext>
            </a:extLst>
          </p:cNvPr>
          <p:cNvSpPr>
            <a:spLocks noChangeArrowheads="1"/>
          </p:cNvSpPr>
          <p:nvPr>
            <p:ph type="body" idx="1"/>
          </p:nvPr>
        </p:nvSpPr>
        <p:spPr>
          <a:xfrm>
            <a:off x="704850" y="4445000"/>
            <a:ext cx="5643563" cy="42100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3761" tIns="46881" rIns="93761" bIns="46881" anchor="ct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B7128C14-F79F-48FC-8586-0E066820CFCF}"/>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1pPr>
            <a:lvl2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2pPr>
            <a:lvl3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3pPr>
            <a:lvl4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4pPr>
            <a:lvl5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5pPr>
            <a:lvl6pPr marL="25146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6pPr>
            <a:lvl7pPr marL="29718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7pPr>
            <a:lvl8pPr marL="34290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8pPr>
            <a:lvl9pPr marL="38862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9pPr>
          </a:lstStyle>
          <a:p>
            <a:pPr>
              <a:spcBef>
                <a:spcPct val="0"/>
              </a:spcBef>
              <a:buClrTx/>
              <a:buFontTx/>
              <a:buNone/>
            </a:pPr>
            <a:fld id="{C0E11C52-5760-44DF-9BC5-E6EDF6CE88AE}" type="slidenum">
              <a:rPr lang="en-US" altLang="en-US" sz="1300" smtClean="0"/>
              <a:pPr>
                <a:spcBef>
                  <a:spcPct val="0"/>
                </a:spcBef>
                <a:buClrTx/>
                <a:buFontTx/>
                <a:buNone/>
              </a:pPr>
              <a:t>3</a:t>
            </a:fld>
            <a:endParaRPr lang="en-US" altLang="en-US" sz="1300"/>
          </a:p>
        </p:txBody>
      </p:sp>
      <p:sp>
        <p:nvSpPr>
          <p:cNvPr id="8195" name="Rectangle 1">
            <a:extLst>
              <a:ext uri="{FF2B5EF4-FFF2-40B4-BE49-F238E27FC236}">
                <a16:creationId xmlns:a16="http://schemas.microsoft.com/office/drawing/2014/main" id="{A052CC07-1183-4A8F-80EF-D05746B26060}"/>
              </a:ext>
            </a:extLst>
          </p:cNvPr>
          <p:cNvSpPr>
            <a:spLocks noChangeArrowheads="1" noTextEdit="1"/>
          </p:cNvSpPr>
          <p:nvPr>
            <p:ph type="sldImg"/>
          </p:nvPr>
        </p:nvSpPr>
        <p:spPr>
          <a:xfrm>
            <a:off x="1187450" y="701675"/>
            <a:ext cx="4678363" cy="3509963"/>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196" name="Rectangle 2">
            <a:extLst>
              <a:ext uri="{FF2B5EF4-FFF2-40B4-BE49-F238E27FC236}">
                <a16:creationId xmlns:a16="http://schemas.microsoft.com/office/drawing/2014/main" id="{5C9C86C3-2EB4-468C-8FBE-F435352B94A4}"/>
              </a:ext>
            </a:extLst>
          </p:cNvPr>
          <p:cNvSpPr>
            <a:spLocks noChangeArrowheads="1"/>
          </p:cNvSpPr>
          <p:nvPr>
            <p:ph type="body" idx="1"/>
          </p:nvPr>
        </p:nvSpPr>
        <p:spPr>
          <a:xfrm>
            <a:off x="704850" y="4445000"/>
            <a:ext cx="5643563" cy="42100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3761" tIns="46881" rIns="93761" bIns="46881" anchor="ct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1C3439F1-3996-42AB-81AC-7D7A95404131}"/>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1pPr>
            <a:lvl2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2pPr>
            <a:lvl3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3pPr>
            <a:lvl4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4pPr>
            <a:lvl5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5pPr>
            <a:lvl6pPr marL="25146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6pPr>
            <a:lvl7pPr marL="29718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7pPr>
            <a:lvl8pPr marL="34290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8pPr>
            <a:lvl9pPr marL="38862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9pPr>
          </a:lstStyle>
          <a:p>
            <a:pPr>
              <a:spcBef>
                <a:spcPct val="0"/>
              </a:spcBef>
              <a:buClrTx/>
              <a:buFontTx/>
              <a:buNone/>
            </a:pPr>
            <a:fld id="{4BAEE321-8D56-4998-BF02-AEC08DF66199}" type="slidenum">
              <a:rPr lang="en-US" altLang="en-US" sz="1300" smtClean="0"/>
              <a:pPr>
                <a:spcBef>
                  <a:spcPct val="0"/>
                </a:spcBef>
                <a:buClrTx/>
                <a:buFontTx/>
                <a:buNone/>
              </a:pPr>
              <a:t>8</a:t>
            </a:fld>
            <a:endParaRPr lang="en-US" altLang="en-US" sz="1300"/>
          </a:p>
        </p:txBody>
      </p:sp>
      <p:sp>
        <p:nvSpPr>
          <p:cNvPr id="14339" name="Rectangle 1">
            <a:extLst>
              <a:ext uri="{FF2B5EF4-FFF2-40B4-BE49-F238E27FC236}">
                <a16:creationId xmlns:a16="http://schemas.microsoft.com/office/drawing/2014/main" id="{7A2EA2B0-C72F-4258-9B61-E54DEA63C45A}"/>
              </a:ext>
            </a:extLst>
          </p:cNvPr>
          <p:cNvSpPr>
            <a:spLocks noChangeArrowheads="1" noTextEdit="1"/>
          </p:cNvSpPr>
          <p:nvPr>
            <p:ph type="sldImg"/>
          </p:nvPr>
        </p:nvSpPr>
        <p:spPr>
          <a:xfrm>
            <a:off x="1187450" y="701675"/>
            <a:ext cx="4678363" cy="3509963"/>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4340" name="Rectangle 2">
            <a:extLst>
              <a:ext uri="{FF2B5EF4-FFF2-40B4-BE49-F238E27FC236}">
                <a16:creationId xmlns:a16="http://schemas.microsoft.com/office/drawing/2014/main" id="{6D04A080-5E21-4898-829E-C9BA5E69BE36}"/>
              </a:ext>
            </a:extLst>
          </p:cNvPr>
          <p:cNvSpPr>
            <a:spLocks noChangeArrowheads="1"/>
          </p:cNvSpPr>
          <p:nvPr>
            <p:ph type="body" idx="1"/>
          </p:nvPr>
        </p:nvSpPr>
        <p:spPr>
          <a:xfrm>
            <a:off x="704850" y="4445000"/>
            <a:ext cx="5643563" cy="42100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3761" tIns="46881" rIns="93761" bIns="46881" anchor="ct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0087A3E4-D20B-4A8F-AE79-7873747F543B}"/>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1pPr>
            <a:lvl2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2pPr>
            <a:lvl3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3pPr>
            <a:lvl4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4pPr>
            <a:lvl5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5pPr>
            <a:lvl6pPr marL="25146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6pPr>
            <a:lvl7pPr marL="29718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7pPr>
            <a:lvl8pPr marL="34290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8pPr>
            <a:lvl9pPr marL="38862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9pPr>
          </a:lstStyle>
          <a:p>
            <a:pPr>
              <a:spcBef>
                <a:spcPct val="0"/>
              </a:spcBef>
              <a:buClrTx/>
              <a:buFontTx/>
              <a:buNone/>
            </a:pPr>
            <a:fld id="{08E741A7-5206-4631-92E5-DCDA9E006BAB}" type="slidenum">
              <a:rPr lang="en-US" altLang="en-US" sz="1300" smtClean="0"/>
              <a:pPr>
                <a:spcBef>
                  <a:spcPct val="0"/>
                </a:spcBef>
                <a:buClrTx/>
                <a:buFontTx/>
                <a:buNone/>
              </a:pPr>
              <a:t>9</a:t>
            </a:fld>
            <a:endParaRPr lang="en-US" altLang="en-US" sz="1300"/>
          </a:p>
        </p:txBody>
      </p:sp>
      <p:sp>
        <p:nvSpPr>
          <p:cNvPr id="16387" name="Rectangle 1">
            <a:extLst>
              <a:ext uri="{FF2B5EF4-FFF2-40B4-BE49-F238E27FC236}">
                <a16:creationId xmlns:a16="http://schemas.microsoft.com/office/drawing/2014/main" id="{2F7A4DDD-6756-4E37-9FB2-C18D8198E209}"/>
              </a:ext>
            </a:extLst>
          </p:cNvPr>
          <p:cNvSpPr>
            <a:spLocks noChangeArrowheads="1" noTextEdit="1"/>
          </p:cNvSpPr>
          <p:nvPr>
            <p:ph type="sldImg"/>
          </p:nvPr>
        </p:nvSpPr>
        <p:spPr>
          <a:xfrm>
            <a:off x="1187450" y="701675"/>
            <a:ext cx="4678363" cy="3509963"/>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6388" name="Rectangle 2">
            <a:extLst>
              <a:ext uri="{FF2B5EF4-FFF2-40B4-BE49-F238E27FC236}">
                <a16:creationId xmlns:a16="http://schemas.microsoft.com/office/drawing/2014/main" id="{5BAB94A3-19F5-4196-A8C7-8F189F997314}"/>
              </a:ext>
            </a:extLst>
          </p:cNvPr>
          <p:cNvSpPr>
            <a:spLocks noChangeArrowheads="1"/>
          </p:cNvSpPr>
          <p:nvPr>
            <p:ph type="body" idx="1"/>
          </p:nvPr>
        </p:nvSpPr>
        <p:spPr>
          <a:xfrm>
            <a:off x="704850" y="4445000"/>
            <a:ext cx="5643563" cy="42100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3761" tIns="46881" rIns="93761" bIns="46881" anchor="ct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76B8179C-49E4-41A7-803C-C0C6FFC40C6B}"/>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1pPr>
            <a:lvl2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2pPr>
            <a:lvl3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3pPr>
            <a:lvl4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4pPr>
            <a:lvl5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5pPr>
            <a:lvl6pPr marL="25146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6pPr>
            <a:lvl7pPr marL="29718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7pPr>
            <a:lvl8pPr marL="34290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8pPr>
            <a:lvl9pPr marL="38862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9pPr>
          </a:lstStyle>
          <a:p>
            <a:pPr>
              <a:spcBef>
                <a:spcPct val="0"/>
              </a:spcBef>
              <a:buClrTx/>
              <a:buFontTx/>
              <a:buNone/>
            </a:pPr>
            <a:fld id="{B25ACEDF-08B4-4C85-AC75-18C1265BAAE9}" type="slidenum">
              <a:rPr lang="en-US" altLang="en-US" sz="1300" smtClean="0"/>
              <a:pPr>
                <a:spcBef>
                  <a:spcPct val="0"/>
                </a:spcBef>
                <a:buClrTx/>
                <a:buFontTx/>
                <a:buNone/>
              </a:pPr>
              <a:t>10</a:t>
            </a:fld>
            <a:endParaRPr lang="en-US" altLang="en-US" sz="1300"/>
          </a:p>
        </p:txBody>
      </p:sp>
      <p:sp>
        <p:nvSpPr>
          <p:cNvPr id="18435" name="Rectangle 1">
            <a:extLst>
              <a:ext uri="{FF2B5EF4-FFF2-40B4-BE49-F238E27FC236}">
                <a16:creationId xmlns:a16="http://schemas.microsoft.com/office/drawing/2014/main" id="{FDC4B7A2-9359-4676-8B4C-9A46140BD8C3}"/>
              </a:ext>
            </a:extLst>
          </p:cNvPr>
          <p:cNvSpPr>
            <a:spLocks noChangeArrowheads="1" noTextEdit="1"/>
          </p:cNvSpPr>
          <p:nvPr>
            <p:ph type="sldImg"/>
          </p:nvPr>
        </p:nvSpPr>
        <p:spPr>
          <a:xfrm>
            <a:off x="1187450" y="701675"/>
            <a:ext cx="4678363" cy="3509963"/>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436" name="Rectangle 2">
            <a:extLst>
              <a:ext uri="{FF2B5EF4-FFF2-40B4-BE49-F238E27FC236}">
                <a16:creationId xmlns:a16="http://schemas.microsoft.com/office/drawing/2014/main" id="{9BB8BAC4-45E0-44CA-A00E-B744E03F5C44}"/>
              </a:ext>
            </a:extLst>
          </p:cNvPr>
          <p:cNvSpPr>
            <a:spLocks noChangeArrowheads="1"/>
          </p:cNvSpPr>
          <p:nvPr>
            <p:ph type="body" idx="1"/>
          </p:nvPr>
        </p:nvSpPr>
        <p:spPr>
          <a:xfrm>
            <a:off x="704850" y="4445000"/>
            <a:ext cx="5643563" cy="42100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3761" tIns="46881" rIns="93761" bIns="46881" anchor="ct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D30C7C7D-0E36-4CD1-81A0-151F90BE7C4A}"/>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1pPr>
            <a:lvl2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2pPr>
            <a:lvl3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3pPr>
            <a:lvl4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4pPr>
            <a:lvl5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5pPr>
            <a:lvl6pPr marL="25146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6pPr>
            <a:lvl7pPr marL="29718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7pPr>
            <a:lvl8pPr marL="34290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8pPr>
            <a:lvl9pPr marL="38862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9pPr>
          </a:lstStyle>
          <a:p>
            <a:pPr>
              <a:spcBef>
                <a:spcPct val="0"/>
              </a:spcBef>
              <a:buClrTx/>
              <a:buFontTx/>
              <a:buNone/>
            </a:pPr>
            <a:fld id="{E7CC7CC4-BEDC-45C4-8DE4-719560C66EAD}" type="slidenum">
              <a:rPr lang="en-US" altLang="en-US" sz="1300" smtClean="0"/>
              <a:pPr>
                <a:spcBef>
                  <a:spcPct val="0"/>
                </a:spcBef>
                <a:buClrTx/>
                <a:buFontTx/>
                <a:buNone/>
              </a:pPr>
              <a:t>11</a:t>
            </a:fld>
            <a:endParaRPr lang="en-US" altLang="en-US" sz="1300"/>
          </a:p>
        </p:txBody>
      </p:sp>
      <p:sp>
        <p:nvSpPr>
          <p:cNvPr id="20483" name="Rectangle 1">
            <a:extLst>
              <a:ext uri="{FF2B5EF4-FFF2-40B4-BE49-F238E27FC236}">
                <a16:creationId xmlns:a16="http://schemas.microsoft.com/office/drawing/2014/main" id="{3D554D66-DA3D-4324-9217-5C3FD66817E2}"/>
              </a:ext>
            </a:extLst>
          </p:cNvPr>
          <p:cNvSpPr>
            <a:spLocks noChangeArrowheads="1" noTextEdit="1"/>
          </p:cNvSpPr>
          <p:nvPr>
            <p:ph type="sldImg"/>
          </p:nvPr>
        </p:nvSpPr>
        <p:spPr>
          <a:xfrm>
            <a:off x="1187450" y="701675"/>
            <a:ext cx="4678363" cy="3509963"/>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484" name="Rectangle 2">
            <a:extLst>
              <a:ext uri="{FF2B5EF4-FFF2-40B4-BE49-F238E27FC236}">
                <a16:creationId xmlns:a16="http://schemas.microsoft.com/office/drawing/2014/main" id="{82805489-5702-42AB-B9A1-DB2D11E35A0E}"/>
              </a:ext>
            </a:extLst>
          </p:cNvPr>
          <p:cNvSpPr>
            <a:spLocks noChangeArrowheads="1"/>
          </p:cNvSpPr>
          <p:nvPr>
            <p:ph type="body" idx="1"/>
          </p:nvPr>
        </p:nvSpPr>
        <p:spPr>
          <a:xfrm>
            <a:off x="704850" y="4445000"/>
            <a:ext cx="5643563" cy="42100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3761" tIns="46881" rIns="93761" bIns="46881" anchor="ct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0288B892-27E9-43FE-9150-EE4BEE30F4E8}"/>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1pPr>
            <a:lvl2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2pPr>
            <a:lvl3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3pPr>
            <a:lvl4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4pPr>
            <a:lvl5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5pPr>
            <a:lvl6pPr marL="25146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6pPr>
            <a:lvl7pPr marL="29718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7pPr>
            <a:lvl8pPr marL="34290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8pPr>
            <a:lvl9pPr marL="38862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9pPr>
          </a:lstStyle>
          <a:p>
            <a:pPr>
              <a:spcBef>
                <a:spcPct val="0"/>
              </a:spcBef>
              <a:buClrTx/>
              <a:buFontTx/>
              <a:buNone/>
            </a:pPr>
            <a:fld id="{5401563C-0AED-477C-A76E-489BB1E58F12}" type="slidenum">
              <a:rPr lang="en-US" altLang="en-US" sz="1300" smtClean="0"/>
              <a:pPr>
                <a:spcBef>
                  <a:spcPct val="0"/>
                </a:spcBef>
                <a:buClrTx/>
                <a:buFontTx/>
                <a:buNone/>
              </a:pPr>
              <a:t>12</a:t>
            </a:fld>
            <a:endParaRPr lang="en-US" altLang="en-US" sz="1300"/>
          </a:p>
        </p:txBody>
      </p:sp>
      <p:sp>
        <p:nvSpPr>
          <p:cNvPr id="22531" name="Rectangle 1">
            <a:extLst>
              <a:ext uri="{FF2B5EF4-FFF2-40B4-BE49-F238E27FC236}">
                <a16:creationId xmlns:a16="http://schemas.microsoft.com/office/drawing/2014/main" id="{6CB115CC-A652-46C4-AB3D-0DFF5412D403}"/>
              </a:ext>
            </a:extLst>
          </p:cNvPr>
          <p:cNvSpPr>
            <a:spLocks noChangeArrowheads="1" noTextEdit="1"/>
          </p:cNvSpPr>
          <p:nvPr>
            <p:ph type="sldImg"/>
          </p:nvPr>
        </p:nvSpPr>
        <p:spPr>
          <a:xfrm>
            <a:off x="1187450" y="701675"/>
            <a:ext cx="4678363" cy="3509963"/>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2532" name="Rectangle 2">
            <a:extLst>
              <a:ext uri="{FF2B5EF4-FFF2-40B4-BE49-F238E27FC236}">
                <a16:creationId xmlns:a16="http://schemas.microsoft.com/office/drawing/2014/main" id="{CF4D4C98-7C56-4CF7-8E74-FB3CD6768D5C}"/>
              </a:ext>
            </a:extLst>
          </p:cNvPr>
          <p:cNvSpPr>
            <a:spLocks noChangeArrowheads="1"/>
          </p:cNvSpPr>
          <p:nvPr>
            <p:ph type="body" idx="1"/>
          </p:nvPr>
        </p:nvSpPr>
        <p:spPr>
          <a:xfrm>
            <a:off x="704850" y="4445000"/>
            <a:ext cx="5643563" cy="42100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3761" tIns="46881" rIns="93761" bIns="46881" anchor="ct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6CCD9A8A-0925-4B9D-B57D-28EBA04F34CC}"/>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1pPr>
            <a:lvl2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2pPr>
            <a:lvl3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3pPr>
            <a:lvl4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4pPr>
            <a:lvl5pPr defTabSz="466725">
              <a:spcBef>
                <a:spcPct val="30000"/>
              </a:spcBef>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5pPr>
            <a:lvl6pPr marL="25146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6pPr>
            <a:lvl7pPr marL="29718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7pPr>
            <a:lvl8pPr marL="34290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8pPr>
            <a:lvl9pPr marL="3886200" indent="-228600" defTabSz="466725" eaLnBrk="0" fontAlgn="base" hangingPunct="0">
              <a:spcBef>
                <a:spcPct val="30000"/>
              </a:spcBef>
              <a:spcAft>
                <a:spcPct val="0"/>
              </a:spcAft>
              <a:buClr>
                <a:srgbClr val="000000"/>
              </a:buClr>
              <a:buSzPct val="100000"/>
              <a:buFont typeface="Times New Roman" panose="02020603050405020304" pitchFamily="18" charset="0"/>
              <a:tabLst>
                <a:tab pos="0" algn="l"/>
                <a:tab pos="936625" algn="l"/>
                <a:tab pos="1874838" algn="l"/>
                <a:tab pos="2813050" algn="l"/>
                <a:tab pos="3749675" algn="l"/>
                <a:tab pos="4686300" algn="l"/>
                <a:tab pos="5624513" algn="l"/>
                <a:tab pos="6562725" algn="l"/>
                <a:tab pos="7499350" algn="l"/>
                <a:tab pos="8437563" algn="l"/>
                <a:tab pos="9375775" algn="l"/>
                <a:tab pos="10313988" algn="l"/>
              </a:tabLst>
              <a:defRPr sz="1200">
                <a:solidFill>
                  <a:srgbClr val="000000"/>
                </a:solidFill>
                <a:latin typeface="Times New Roman" panose="02020603050405020304" pitchFamily="18" charset="0"/>
              </a:defRPr>
            </a:lvl9pPr>
          </a:lstStyle>
          <a:p>
            <a:pPr>
              <a:spcBef>
                <a:spcPct val="0"/>
              </a:spcBef>
              <a:buClrTx/>
              <a:buFontTx/>
              <a:buNone/>
            </a:pPr>
            <a:fld id="{4225267E-CCD9-4C92-99B2-580A616A9039}" type="slidenum">
              <a:rPr lang="en-US" altLang="en-US" sz="1300" smtClean="0"/>
              <a:pPr>
                <a:spcBef>
                  <a:spcPct val="0"/>
                </a:spcBef>
                <a:buClrTx/>
                <a:buFontTx/>
                <a:buNone/>
              </a:pPr>
              <a:t>13</a:t>
            </a:fld>
            <a:endParaRPr lang="en-US" altLang="en-US" sz="1300"/>
          </a:p>
        </p:txBody>
      </p:sp>
      <p:sp>
        <p:nvSpPr>
          <p:cNvPr id="24579" name="Rectangle 1">
            <a:extLst>
              <a:ext uri="{FF2B5EF4-FFF2-40B4-BE49-F238E27FC236}">
                <a16:creationId xmlns:a16="http://schemas.microsoft.com/office/drawing/2014/main" id="{36C7B382-A463-472C-A36E-46D3E58568B1}"/>
              </a:ext>
            </a:extLst>
          </p:cNvPr>
          <p:cNvSpPr>
            <a:spLocks noChangeArrowheads="1" noTextEdit="1"/>
          </p:cNvSpPr>
          <p:nvPr>
            <p:ph type="sldImg"/>
          </p:nvPr>
        </p:nvSpPr>
        <p:spPr>
          <a:xfrm>
            <a:off x="1187450" y="701675"/>
            <a:ext cx="4678363" cy="3509963"/>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4580" name="Rectangle 2">
            <a:extLst>
              <a:ext uri="{FF2B5EF4-FFF2-40B4-BE49-F238E27FC236}">
                <a16:creationId xmlns:a16="http://schemas.microsoft.com/office/drawing/2014/main" id="{59C7AA8F-5813-40F4-A5BE-2D2F441635AA}"/>
              </a:ext>
            </a:extLst>
          </p:cNvPr>
          <p:cNvSpPr>
            <a:spLocks noChangeArrowheads="1"/>
          </p:cNvSpPr>
          <p:nvPr>
            <p:ph type="body" idx="1"/>
          </p:nvPr>
        </p:nvSpPr>
        <p:spPr>
          <a:xfrm>
            <a:off x="704850" y="4445000"/>
            <a:ext cx="5643563" cy="42100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3761" tIns="46881" rIns="93761" bIns="46881" anchor="ct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3">
            <a:extLst>
              <a:ext uri="{FF2B5EF4-FFF2-40B4-BE49-F238E27FC236}">
                <a16:creationId xmlns:a16="http://schemas.microsoft.com/office/drawing/2014/main" id="{D38DB5BB-C386-4B37-ABC3-644EA91D272F}"/>
              </a:ext>
            </a:extLst>
          </p:cNvPr>
          <p:cNvSpPr>
            <a:spLocks noGrp="1" noChangeArrowheads="1"/>
          </p:cNvSpPr>
          <p:nvPr>
            <p:ph type="dt" idx="10"/>
          </p:nvPr>
        </p:nvSpPr>
        <p:spPr>
          <a:ln/>
        </p:spPr>
        <p:txBody>
          <a:bodyPr/>
          <a:lstStyle>
            <a:lvl1pPr>
              <a:defRPr/>
            </a:lvl1pPr>
          </a:lstStyle>
          <a:p>
            <a:pPr>
              <a:defRPr/>
            </a:pPr>
            <a:endParaRPr lang="en-US"/>
          </a:p>
        </p:txBody>
      </p:sp>
      <p:sp>
        <p:nvSpPr>
          <p:cNvPr id="5" name="Rectangle 4">
            <a:extLst>
              <a:ext uri="{FF2B5EF4-FFF2-40B4-BE49-F238E27FC236}">
                <a16:creationId xmlns:a16="http://schemas.microsoft.com/office/drawing/2014/main" id="{C445C4D6-3858-4A5E-A2CB-DA0C55CDD9B2}"/>
              </a:ext>
            </a:extLst>
          </p:cNvPr>
          <p:cNvSpPr>
            <a:spLocks noGrp="1" noChangeArrowheads="1"/>
          </p:cNvSpPr>
          <p:nvPr>
            <p:ph type="ftr" idx="11"/>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9BF6C33A-E2C5-46A1-9C7C-30E4D26472BF}"/>
              </a:ext>
            </a:extLst>
          </p:cNvPr>
          <p:cNvSpPr>
            <a:spLocks noGrp="1" noChangeArrowheads="1"/>
          </p:cNvSpPr>
          <p:nvPr>
            <p:ph type="sldNum" idx="12"/>
          </p:nvPr>
        </p:nvSpPr>
        <p:spPr>
          <a:ln/>
        </p:spPr>
        <p:txBody>
          <a:bodyPr/>
          <a:lstStyle>
            <a:lvl1pPr>
              <a:defRPr/>
            </a:lvl1pPr>
          </a:lstStyle>
          <a:p>
            <a:pPr>
              <a:defRPr/>
            </a:pPr>
            <a:fld id="{74328875-9D71-4B7A-89F5-AB144C17F243}" type="slidenum">
              <a:rPr lang="en-US" altLang="en-US"/>
              <a:pPr>
                <a:defRPr/>
              </a:pPr>
              <a:t>‹#›</a:t>
            </a:fld>
            <a:endParaRPr lang="en-US" altLang="en-US"/>
          </a:p>
        </p:txBody>
      </p:sp>
    </p:spTree>
    <p:extLst>
      <p:ext uri="{BB962C8B-B14F-4D97-AF65-F5344CB8AC3E}">
        <p14:creationId xmlns:p14="http://schemas.microsoft.com/office/powerpoint/2010/main" val="2622516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EDFB8C07-EEC8-40B1-AA73-C42AABA533A1}"/>
              </a:ext>
            </a:extLst>
          </p:cNvPr>
          <p:cNvSpPr>
            <a:spLocks noGrp="1" noChangeArrowheads="1"/>
          </p:cNvSpPr>
          <p:nvPr>
            <p:ph type="dt" idx="10"/>
          </p:nvPr>
        </p:nvSpPr>
        <p:spPr>
          <a:ln/>
        </p:spPr>
        <p:txBody>
          <a:bodyPr/>
          <a:lstStyle>
            <a:lvl1pPr>
              <a:defRPr/>
            </a:lvl1pPr>
          </a:lstStyle>
          <a:p>
            <a:pPr>
              <a:defRPr/>
            </a:pPr>
            <a:endParaRPr lang="en-US"/>
          </a:p>
        </p:txBody>
      </p:sp>
      <p:sp>
        <p:nvSpPr>
          <p:cNvPr id="5" name="Rectangle 4">
            <a:extLst>
              <a:ext uri="{FF2B5EF4-FFF2-40B4-BE49-F238E27FC236}">
                <a16:creationId xmlns:a16="http://schemas.microsoft.com/office/drawing/2014/main" id="{4DDD6F06-3024-407E-A61C-2A6A45D04095}"/>
              </a:ext>
            </a:extLst>
          </p:cNvPr>
          <p:cNvSpPr>
            <a:spLocks noGrp="1" noChangeArrowheads="1"/>
          </p:cNvSpPr>
          <p:nvPr>
            <p:ph type="ftr" idx="11"/>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0CD01DC5-5525-408F-9037-82812F7D5811}"/>
              </a:ext>
            </a:extLst>
          </p:cNvPr>
          <p:cNvSpPr>
            <a:spLocks noGrp="1" noChangeArrowheads="1"/>
          </p:cNvSpPr>
          <p:nvPr>
            <p:ph type="sldNum" idx="12"/>
          </p:nvPr>
        </p:nvSpPr>
        <p:spPr>
          <a:ln/>
        </p:spPr>
        <p:txBody>
          <a:bodyPr/>
          <a:lstStyle>
            <a:lvl1pPr>
              <a:defRPr/>
            </a:lvl1pPr>
          </a:lstStyle>
          <a:p>
            <a:pPr>
              <a:defRPr/>
            </a:pPr>
            <a:fld id="{15276623-D55C-4167-918E-628368BD054C}" type="slidenum">
              <a:rPr lang="en-US" altLang="en-US"/>
              <a:pPr>
                <a:defRPr/>
              </a:pPr>
              <a:t>‹#›</a:t>
            </a:fld>
            <a:endParaRPr lang="en-US" altLang="en-US"/>
          </a:p>
        </p:txBody>
      </p:sp>
    </p:spTree>
    <p:extLst>
      <p:ext uri="{BB962C8B-B14F-4D97-AF65-F5344CB8AC3E}">
        <p14:creationId xmlns:p14="http://schemas.microsoft.com/office/powerpoint/2010/main" val="1878897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5813" cy="58499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499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A0A61A07-6758-42D7-95DD-5D00EFC3BE7D}"/>
              </a:ext>
            </a:extLst>
          </p:cNvPr>
          <p:cNvSpPr>
            <a:spLocks noGrp="1" noChangeArrowheads="1"/>
          </p:cNvSpPr>
          <p:nvPr>
            <p:ph type="dt" idx="10"/>
          </p:nvPr>
        </p:nvSpPr>
        <p:spPr>
          <a:ln/>
        </p:spPr>
        <p:txBody>
          <a:bodyPr/>
          <a:lstStyle>
            <a:lvl1pPr>
              <a:defRPr/>
            </a:lvl1pPr>
          </a:lstStyle>
          <a:p>
            <a:pPr>
              <a:defRPr/>
            </a:pPr>
            <a:endParaRPr lang="en-US"/>
          </a:p>
        </p:txBody>
      </p:sp>
      <p:sp>
        <p:nvSpPr>
          <p:cNvPr id="5" name="Rectangle 4">
            <a:extLst>
              <a:ext uri="{FF2B5EF4-FFF2-40B4-BE49-F238E27FC236}">
                <a16:creationId xmlns:a16="http://schemas.microsoft.com/office/drawing/2014/main" id="{7172A663-38BD-41E3-B147-C3FF0A177781}"/>
              </a:ext>
            </a:extLst>
          </p:cNvPr>
          <p:cNvSpPr>
            <a:spLocks noGrp="1" noChangeArrowheads="1"/>
          </p:cNvSpPr>
          <p:nvPr>
            <p:ph type="ftr" idx="11"/>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3B9278B-3418-4781-A324-AB96E7E11E75}"/>
              </a:ext>
            </a:extLst>
          </p:cNvPr>
          <p:cNvSpPr>
            <a:spLocks noGrp="1" noChangeArrowheads="1"/>
          </p:cNvSpPr>
          <p:nvPr>
            <p:ph type="sldNum" idx="12"/>
          </p:nvPr>
        </p:nvSpPr>
        <p:spPr>
          <a:ln/>
        </p:spPr>
        <p:txBody>
          <a:bodyPr/>
          <a:lstStyle>
            <a:lvl1pPr>
              <a:defRPr/>
            </a:lvl1pPr>
          </a:lstStyle>
          <a:p>
            <a:pPr>
              <a:defRPr/>
            </a:pPr>
            <a:fld id="{BB165CA5-343E-4A8E-BE03-104924566139}" type="slidenum">
              <a:rPr lang="en-US" altLang="en-US"/>
              <a:pPr>
                <a:defRPr/>
              </a:pPr>
              <a:t>‹#›</a:t>
            </a:fld>
            <a:endParaRPr lang="en-US" altLang="en-US"/>
          </a:p>
        </p:txBody>
      </p:sp>
    </p:spTree>
    <p:extLst>
      <p:ext uri="{BB962C8B-B14F-4D97-AF65-F5344CB8AC3E}">
        <p14:creationId xmlns:p14="http://schemas.microsoft.com/office/powerpoint/2010/main" val="23126465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8013" cy="1141412"/>
          </a:xfrm>
        </p:spPr>
        <p:txBody>
          <a:bodyPr/>
          <a:lstStyle/>
          <a:p>
            <a:r>
              <a:rPr lang="en-US"/>
              <a:t>Click to edit Master title style</a:t>
            </a:r>
          </a:p>
        </p:txBody>
      </p:sp>
      <p:sp>
        <p:nvSpPr>
          <p:cNvPr id="3" name="Rectangle 3">
            <a:extLst>
              <a:ext uri="{FF2B5EF4-FFF2-40B4-BE49-F238E27FC236}">
                <a16:creationId xmlns:a16="http://schemas.microsoft.com/office/drawing/2014/main" id="{98C7FBE3-4DEF-4350-88D9-1C73A9AE41F9}"/>
              </a:ext>
            </a:extLst>
          </p:cNvPr>
          <p:cNvSpPr>
            <a:spLocks noGrp="1" noChangeArrowheads="1"/>
          </p:cNvSpPr>
          <p:nvPr>
            <p:ph type="dt" idx="10"/>
          </p:nvPr>
        </p:nvSpPr>
        <p:spPr>
          <a:ln/>
        </p:spPr>
        <p:txBody>
          <a:bodyPr/>
          <a:lstStyle>
            <a:lvl1pPr>
              <a:defRPr/>
            </a:lvl1pPr>
          </a:lstStyle>
          <a:p>
            <a:pPr>
              <a:defRPr/>
            </a:pPr>
            <a:endParaRPr lang="en-US"/>
          </a:p>
        </p:txBody>
      </p:sp>
      <p:sp>
        <p:nvSpPr>
          <p:cNvPr id="4" name="Rectangle 4">
            <a:extLst>
              <a:ext uri="{FF2B5EF4-FFF2-40B4-BE49-F238E27FC236}">
                <a16:creationId xmlns:a16="http://schemas.microsoft.com/office/drawing/2014/main" id="{E2BA9308-D13D-4254-9653-2E670AF9820E}"/>
              </a:ext>
            </a:extLst>
          </p:cNvPr>
          <p:cNvSpPr>
            <a:spLocks noGrp="1" noChangeArrowheads="1"/>
          </p:cNvSpPr>
          <p:nvPr>
            <p:ph type="ftr" idx="11"/>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DD56992-DE00-4E08-BC99-D708423E19BC}"/>
              </a:ext>
            </a:extLst>
          </p:cNvPr>
          <p:cNvSpPr>
            <a:spLocks noGrp="1" noChangeArrowheads="1"/>
          </p:cNvSpPr>
          <p:nvPr>
            <p:ph type="sldNum" idx="12"/>
          </p:nvPr>
        </p:nvSpPr>
        <p:spPr>
          <a:ln/>
        </p:spPr>
        <p:txBody>
          <a:bodyPr/>
          <a:lstStyle>
            <a:lvl1pPr>
              <a:defRPr/>
            </a:lvl1pPr>
          </a:lstStyle>
          <a:p>
            <a:pPr>
              <a:defRPr/>
            </a:pPr>
            <a:fld id="{7CFC5003-6FB2-4FB3-A3F6-B8D13055FF1B}" type="slidenum">
              <a:rPr lang="en-US" altLang="en-US"/>
              <a:pPr>
                <a:defRPr/>
              </a:pPr>
              <a:t>‹#›</a:t>
            </a:fld>
            <a:endParaRPr lang="en-US" altLang="en-US"/>
          </a:p>
        </p:txBody>
      </p:sp>
    </p:spTree>
    <p:extLst>
      <p:ext uri="{BB962C8B-B14F-4D97-AF65-F5344CB8AC3E}">
        <p14:creationId xmlns:p14="http://schemas.microsoft.com/office/powerpoint/2010/main" val="35627695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8013" cy="1141412"/>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7013"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6613"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6613" y="3938588"/>
            <a:ext cx="4038600" cy="2185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3">
            <a:extLst>
              <a:ext uri="{FF2B5EF4-FFF2-40B4-BE49-F238E27FC236}">
                <a16:creationId xmlns:a16="http://schemas.microsoft.com/office/drawing/2014/main" id="{DC45FE64-5911-4527-AE9A-05A4C31C3440}"/>
              </a:ext>
            </a:extLst>
          </p:cNvPr>
          <p:cNvSpPr>
            <a:spLocks noGrp="1" noChangeArrowheads="1"/>
          </p:cNvSpPr>
          <p:nvPr>
            <p:ph type="dt" idx="10"/>
          </p:nvPr>
        </p:nvSpPr>
        <p:spPr>
          <a:ln/>
        </p:spPr>
        <p:txBody>
          <a:bodyPr/>
          <a:lstStyle>
            <a:lvl1pPr>
              <a:defRPr/>
            </a:lvl1pPr>
          </a:lstStyle>
          <a:p>
            <a:pPr>
              <a:defRPr/>
            </a:pPr>
            <a:endParaRPr lang="en-US"/>
          </a:p>
        </p:txBody>
      </p:sp>
      <p:sp>
        <p:nvSpPr>
          <p:cNvPr id="7" name="Rectangle 4">
            <a:extLst>
              <a:ext uri="{FF2B5EF4-FFF2-40B4-BE49-F238E27FC236}">
                <a16:creationId xmlns:a16="http://schemas.microsoft.com/office/drawing/2014/main" id="{A0899690-7D34-48F3-A7A7-53967D800901}"/>
              </a:ext>
            </a:extLst>
          </p:cNvPr>
          <p:cNvSpPr>
            <a:spLocks noGrp="1" noChangeArrowheads="1"/>
          </p:cNvSpPr>
          <p:nvPr>
            <p:ph type="ftr" idx="11"/>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B5825498-3F05-4061-97E9-C283C8A8788E}"/>
              </a:ext>
            </a:extLst>
          </p:cNvPr>
          <p:cNvSpPr>
            <a:spLocks noGrp="1" noChangeArrowheads="1"/>
          </p:cNvSpPr>
          <p:nvPr>
            <p:ph type="sldNum" idx="12"/>
          </p:nvPr>
        </p:nvSpPr>
        <p:spPr>
          <a:ln/>
        </p:spPr>
        <p:txBody>
          <a:bodyPr/>
          <a:lstStyle>
            <a:lvl1pPr>
              <a:defRPr/>
            </a:lvl1pPr>
          </a:lstStyle>
          <a:p>
            <a:pPr>
              <a:defRPr/>
            </a:pPr>
            <a:fld id="{59063731-95E3-406D-A2C8-EF6022F67AD4}" type="slidenum">
              <a:rPr lang="en-US" altLang="en-US"/>
              <a:pPr>
                <a:defRPr/>
              </a:pPr>
              <a:t>‹#›</a:t>
            </a:fld>
            <a:endParaRPr lang="en-US" altLang="en-US"/>
          </a:p>
        </p:txBody>
      </p:sp>
    </p:spTree>
    <p:extLst>
      <p:ext uri="{BB962C8B-B14F-4D97-AF65-F5344CB8AC3E}">
        <p14:creationId xmlns:p14="http://schemas.microsoft.com/office/powerpoint/2010/main" val="1886742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8013" cy="1141412"/>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7013"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600200"/>
            <a:ext cx="4038600"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a:extLst>
              <a:ext uri="{FF2B5EF4-FFF2-40B4-BE49-F238E27FC236}">
                <a16:creationId xmlns:a16="http://schemas.microsoft.com/office/drawing/2014/main" id="{20CD5140-3A1B-4032-B823-883BE0F90751}"/>
              </a:ext>
            </a:extLst>
          </p:cNvPr>
          <p:cNvSpPr>
            <a:spLocks noGrp="1" noChangeArrowheads="1"/>
          </p:cNvSpPr>
          <p:nvPr>
            <p:ph type="dt" idx="10"/>
          </p:nvPr>
        </p:nvSpPr>
        <p:spPr>
          <a:ln/>
        </p:spPr>
        <p:txBody>
          <a:bodyPr/>
          <a:lstStyle>
            <a:lvl1pPr>
              <a:defRPr/>
            </a:lvl1pPr>
          </a:lstStyle>
          <a:p>
            <a:pPr>
              <a:defRPr/>
            </a:pPr>
            <a:endParaRPr lang="en-US"/>
          </a:p>
        </p:txBody>
      </p:sp>
      <p:sp>
        <p:nvSpPr>
          <p:cNvPr id="6" name="Rectangle 4">
            <a:extLst>
              <a:ext uri="{FF2B5EF4-FFF2-40B4-BE49-F238E27FC236}">
                <a16:creationId xmlns:a16="http://schemas.microsoft.com/office/drawing/2014/main" id="{EFEFBF4F-5F44-4802-9926-C4A58184E0CA}"/>
              </a:ext>
            </a:extLst>
          </p:cNvPr>
          <p:cNvSpPr>
            <a:spLocks noGrp="1" noChangeArrowheads="1"/>
          </p:cNvSpPr>
          <p:nvPr>
            <p:ph type="ftr" idx="11"/>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7F5BB24C-BDC8-43B2-8C3E-BDE7E5FB2ABD}"/>
              </a:ext>
            </a:extLst>
          </p:cNvPr>
          <p:cNvSpPr>
            <a:spLocks noGrp="1" noChangeArrowheads="1"/>
          </p:cNvSpPr>
          <p:nvPr>
            <p:ph type="sldNum" idx="12"/>
          </p:nvPr>
        </p:nvSpPr>
        <p:spPr>
          <a:ln/>
        </p:spPr>
        <p:txBody>
          <a:bodyPr/>
          <a:lstStyle>
            <a:lvl1pPr>
              <a:defRPr/>
            </a:lvl1pPr>
          </a:lstStyle>
          <a:p>
            <a:pPr>
              <a:defRPr/>
            </a:pPr>
            <a:fld id="{5A7A0675-3DA7-421F-854D-B44B83CF30BD}" type="slidenum">
              <a:rPr lang="en-US" altLang="en-US"/>
              <a:pPr>
                <a:defRPr/>
              </a:pPr>
              <a:t>‹#›</a:t>
            </a:fld>
            <a:endParaRPr lang="en-US" altLang="en-US"/>
          </a:p>
        </p:txBody>
      </p:sp>
    </p:spTree>
    <p:extLst>
      <p:ext uri="{BB962C8B-B14F-4D97-AF65-F5344CB8AC3E}">
        <p14:creationId xmlns:p14="http://schemas.microsoft.com/office/powerpoint/2010/main" val="8948264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8013" cy="1141412"/>
          </a:xfrm>
        </p:spPr>
        <p:txBody>
          <a:bodyPr/>
          <a:lstStyle/>
          <a:p>
            <a:r>
              <a:rPr lang="en-US"/>
              <a:t>Click to edit Master title style</a:t>
            </a:r>
          </a:p>
        </p:txBody>
      </p:sp>
      <p:sp>
        <p:nvSpPr>
          <p:cNvPr id="3" name="Content Placeholder 2"/>
          <p:cNvSpPr>
            <a:spLocks noGrp="1"/>
          </p:cNvSpPr>
          <p:nvPr>
            <p:ph sz="quarter" idx="1"/>
          </p:nvPr>
        </p:nvSpPr>
        <p:spPr>
          <a:xfrm>
            <a:off x="457200" y="1600200"/>
            <a:ext cx="4037013"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6613"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57200" y="3938588"/>
            <a:ext cx="4037013" cy="2185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6613" y="3938588"/>
            <a:ext cx="4038600" cy="2185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a:extLst>
              <a:ext uri="{FF2B5EF4-FFF2-40B4-BE49-F238E27FC236}">
                <a16:creationId xmlns:a16="http://schemas.microsoft.com/office/drawing/2014/main" id="{698FA66F-51E1-45D1-9EE2-8643F20BADEF}"/>
              </a:ext>
            </a:extLst>
          </p:cNvPr>
          <p:cNvSpPr>
            <a:spLocks noGrp="1" noChangeArrowheads="1"/>
          </p:cNvSpPr>
          <p:nvPr>
            <p:ph type="dt" idx="10"/>
          </p:nvPr>
        </p:nvSpPr>
        <p:spPr>
          <a:ln/>
        </p:spPr>
        <p:txBody>
          <a:bodyPr/>
          <a:lstStyle>
            <a:lvl1pPr>
              <a:defRPr/>
            </a:lvl1pPr>
          </a:lstStyle>
          <a:p>
            <a:pPr>
              <a:defRPr/>
            </a:pPr>
            <a:endParaRPr lang="en-US"/>
          </a:p>
        </p:txBody>
      </p:sp>
      <p:sp>
        <p:nvSpPr>
          <p:cNvPr id="8" name="Rectangle 4">
            <a:extLst>
              <a:ext uri="{FF2B5EF4-FFF2-40B4-BE49-F238E27FC236}">
                <a16:creationId xmlns:a16="http://schemas.microsoft.com/office/drawing/2014/main" id="{19660C85-CE62-400C-A121-99D7F1F31B73}"/>
              </a:ext>
            </a:extLst>
          </p:cNvPr>
          <p:cNvSpPr>
            <a:spLocks noGrp="1" noChangeArrowheads="1"/>
          </p:cNvSpPr>
          <p:nvPr>
            <p:ph type="ftr" idx="11"/>
          </p:nvPr>
        </p:nvSpPr>
        <p:spPr>
          <a:ln/>
        </p:spPr>
        <p:txBody>
          <a:bodyPr/>
          <a:lstStyle>
            <a:lvl1pPr>
              <a:defRPr/>
            </a:lvl1pPr>
          </a:lstStyle>
          <a:p>
            <a:pPr>
              <a:defRPr/>
            </a:pPr>
            <a:endParaRPr lang="en-US"/>
          </a:p>
        </p:txBody>
      </p:sp>
      <p:sp>
        <p:nvSpPr>
          <p:cNvPr id="9" name="Rectangle 5">
            <a:extLst>
              <a:ext uri="{FF2B5EF4-FFF2-40B4-BE49-F238E27FC236}">
                <a16:creationId xmlns:a16="http://schemas.microsoft.com/office/drawing/2014/main" id="{3DA3C337-8C8B-4DE9-BD3D-2567DF68DB2F}"/>
              </a:ext>
            </a:extLst>
          </p:cNvPr>
          <p:cNvSpPr>
            <a:spLocks noGrp="1" noChangeArrowheads="1"/>
          </p:cNvSpPr>
          <p:nvPr>
            <p:ph type="sldNum" idx="12"/>
          </p:nvPr>
        </p:nvSpPr>
        <p:spPr>
          <a:ln/>
        </p:spPr>
        <p:txBody>
          <a:bodyPr/>
          <a:lstStyle>
            <a:lvl1pPr>
              <a:defRPr/>
            </a:lvl1pPr>
          </a:lstStyle>
          <a:p>
            <a:pPr>
              <a:defRPr/>
            </a:pPr>
            <a:fld id="{94C70B72-E9DB-43CC-8A60-A46230A24FB2}" type="slidenum">
              <a:rPr lang="en-US" altLang="en-US"/>
              <a:pPr>
                <a:defRPr/>
              </a:pPr>
              <a:t>‹#›</a:t>
            </a:fld>
            <a:endParaRPr lang="en-US" altLang="en-US"/>
          </a:p>
        </p:txBody>
      </p:sp>
    </p:spTree>
    <p:extLst>
      <p:ext uri="{BB962C8B-B14F-4D97-AF65-F5344CB8AC3E}">
        <p14:creationId xmlns:p14="http://schemas.microsoft.com/office/powerpoint/2010/main" val="1596776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D87C6569-3FD7-4903-813C-70CA66C17AF3}"/>
              </a:ext>
            </a:extLst>
          </p:cNvPr>
          <p:cNvSpPr>
            <a:spLocks noGrp="1" noChangeArrowheads="1"/>
          </p:cNvSpPr>
          <p:nvPr>
            <p:ph type="dt" idx="10"/>
          </p:nvPr>
        </p:nvSpPr>
        <p:spPr>
          <a:ln/>
        </p:spPr>
        <p:txBody>
          <a:bodyPr/>
          <a:lstStyle>
            <a:lvl1pPr>
              <a:defRPr/>
            </a:lvl1pPr>
          </a:lstStyle>
          <a:p>
            <a:pPr>
              <a:defRPr/>
            </a:pPr>
            <a:endParaRPr lang="en-US"/>
          </a:p>
        </p:txBody>
      </p:sp>
      <p:sp>
        <p:nvSpPr>
          <p:cNvPr id="5" name="Rectangle 4">
            <a:extLst>
              <a:ext uri="{FF2B5EF4-FFF2-40B4-BE49-F238E27FC236}">
                <a16:creationId xmlns:a16="http://schemas.microsoft.com/office/drawing/2014/main" id="{03F0368A-A80E-4056-8A23-90648765BABF}"/>
              </a:ext>
            </a:extLst>
          </p:cNvPr>
          <p:cNvSpPr>
            <a:spLocks noGrp="1" noChangeArrowheads="1"/>
          </p:cNvSpPr>
          <p:nvPr>
            <p:ph type="ftr" idx="11"/>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F9A53B8-6C0A-4BE2-A325-72AFA0B56458}"/>
              </a:ext>
            </a:extLst>
          </p:cNvPr>
          <p:cNvSpPr>
            <a:spLocks noGrp="1" noChangeArrowheads="1"/>
          </p:cNvSpPr>
          <p:nvPr>
            <p:ph type="sldNum" idx="12"/>
          </p:nvPr>
        </p:nvSpPr>
        <p:spPr>
          <a:ln/>
        </p:spPr>
        <p:txBody>
          <a:bodyPr/>
          <a:lstStyle>
            <a:lvl1pPr>
              <a:defRPr/>
            </a:lvl1pPr>
          </a:lstStyle>
          <a:p>
            <a:pPr>
              <a:defRPr/>
            </a:pPr>
            <a:fld id="{ABDCB30C-1722-43DC-B4CC-DB99D84F6AFC}" type="slidenum">
              <a:rPr lang="en-US" altLang="en-US"/>
              <a:pPr>
                <a:defRPr/>
              </a:pPr>
              <a:t>‹#›</a:t>
            </a:fld>
            <a:endParaRPr lang="en-US" altLang="en-US"/>
          </a:p>
        </p:txBody>
      </p:sp>
    </p:spTree>
    <p:extLst>
      <p:ext uri="{BB962C8B-B14F-4D97-AF65-F5344CB8AC3E}">
        <p14:creationId xmlns:p14="http://schemas.microsoft.com/office/powerpoint/2010/main" val="1668014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3">
            <a:extLst>
              <a:ext uri="{FF2B5EF4-FFF2-40B4-BE49-F238E27FC236}">
                <a16:creationId xmlns:a16="http://schemas.microsoft.com/office/drawing/2014/main" id="{AB7BC13C-DFF8-4777-83B0-175F1DE1BFBF}"/>
              </a:ext>
            </a:extLst>
          </p:cNvPr>
          <p:cNvSpPr>
            <a:spLocks noGrp="1" noChangeArrowheads="1"/>
          </p:cNvSpPr>
          <p:nvPr>
            <p:ph type="dt" idx="10"/>
          </p:nvPr>
        </p:nvSpPr>
        <p:spPr>
          <a:ln/>
        </p:spPr>
        <p:txBody>
          <a:bodyPr/>
          <a:lstStyle>
            <a:lvl1pPr>
              <a:defRPr/>
            </a:lvl1pPr>
          </a:lstStyle>
          <a:p>
            <a:pPr>
              <a:defRPr/>
            </a:pPr>
            <a:endParaRPr lang="en-US"/>
          </a:p>
        </p:txBody>
      </p:sp>
      <p:sp>
        <p:nvSpPr>
          <p:cNvPr id="5" name="Rectangle 4">
            <a:extLst>
              <a:ext uri="{FF2B5EF4-FFF2-40B4-BE49-F238E27FC236}">
                <a16:creationId xmlns:a16="http://schemas.microsoft.com/office/drawing/2014/main" id="{B4AC0515-7F92-4465-B590-6CC47FC648B6}"/>
              </a:ext>
            </a:extLst>
          </p:cNvPr>
          <p:cNvSpPr>
            <a:spLocks noGrp="1" noChangeArrowheads="1"/>
          </p:cNvSpPr>
          <p:nvPr>
            <p:ph type="ftr" idx="11"/>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9B421B2-37B8-4AE4-AC6F-22123EE843F6}"/>
              </a:ext>
            </a:extLst>
          </p:cNvPr>
          <p:cNvSpPr>
            <a:spLocks noGrp="1" noChangeArrowheads="1"/>
          </p:cNvSpPr>
          <p:nvPr>
            <p:ph type="sldNum" idx="12"/>
          </p:nvPr>
        </p:nvSpPr>
        <p:spPr>
          <a:ln/>
        </p:spPr>
        <p:txBody>
          <a:bodyPr/>
          <a:lstStyle>
            <a:lvl1pPr>
              <a:defRPr/>
            </a:lvl1pPr>
          </a:lstStyle>
          <a:p>
            <a:pPr>
              <a:defRPr/>
            </a:pPr>
            <a:fld id="{7E8CA12C-2272-44C6-8394-6FB14D71A161}" type="slidenum">
              <a:rPr lang="en-US" altLang="en-US"/>
              <a:pPr>
                <a:defRPr/>
              </a:pPr>
              <a:t>‹#›</a:t>
            </a:fld>
            <a:endParaRPr lang="en-US" altLang="en-US"/>
          </a:p>
        </p:txBody>
      </p:sp>
    </p:spTree>
    <p:extLst>
      <p:ext uri="{BB962C8B-B14F-4D97-AF65-F5344CB8AC3E}">
        <p14:creationId xmlns:p14="http://schemas.microsoft.com/office/powerpoint/2010/main" val="1201885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701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600200"/>
            <a:ext cx="4038600"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a:extLst>
              <a:ext uri="{FF2B5EF4-FFF2-40B4-BE49-F238E27FC236}">
                <a16:creationId xmlns:a16="http://schemas.microsoft.com/office/drawing/2014/main" id="{7FD7351A-37C3-4B9D-B464-A7A9AD948BAD}"/>
              </a:ext>
            </a:extLst>
          </p:cNvPr>
          <p:cNvSpPr>
            <a:spLocks noGrp="1" noChangeArrowheads="1"/>
          </p:cNvSpPr>
          <p:nvPr>
            <p:ph type="dt" idx="10"/>
          </p:nvPr>
        </p:nvSpPr>
        <p:spPr>
          <a:ln/>
        </p:spPr>
        <p:txBody>
          <a:bodyPr/>
          <a:lstStyle>
            <a:lvl1pPr>
              <a:defRPr/>
            </a:lvl1pPr>
          </a:lstStyle>
          <a:p>
            <a:pPr>
              <a:defRPr/>
            </a:pPr>
            <a:endParaRPr lang="en-US"/>
          </a:p>
        </p:txBody>
      </p:sp>
      <p:sp>
        <p:nvSpPr>
          <p:cNvPr id="6" name="Rectangle 4">
            <a:extLst>
              <a:ext uri="{FF2B5EF4-FFF2-40B4-BE49-F238E27FC236}">
                <a16:creationId xmlns:a16="http://schemas.microsoft.com/office/drawing/2014/main" id="{3CF6384E-7605-42C0-BF0F-DCB5FB6D47E0}"/>
              </a:ext>
            </a:extLst>
          </p:cNvPr>
          <p:cNvSpPr>
            <a:spLocks noGrp="1" noChangeArrowheads="1"/>
          </p:cNvSpPr>
          <p:nvPr>
            <p:ph type="ftr" idx="11"/>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9B58C944-A8EC-46AF-918C-E000090F6EC9}"/>
              </a:ext>
            </a:extLst>
          </p:cNvPr>
          <p:cNvSpPr>
            <a:spLocks noGrp="1" noChangeArrowheads="1"/>
          </p:cNvSpPr>
          <p:nvPr>
            <p:ph type="sldNum" idx="12"/>
          </p:nvPr>
        </p:nvSpPr>
        <p:spPr>
          <a:ln/>
        </p:spPr>
        <p:txBody>
          <a:bodyPr/>
          <a:lstStyle>
            <a:lvl1pPr>
              <a:defRPr/>
            </a:lvl1pPr>
          </a:lstStyle>
          <a:p>
            <a:pPr>
              <a:defRPr/>
            </a:pPr>
            <a:fld id="{2C9F3715-3B5F-4740-9734-353B2ED0A7FA}" type="slidenum">
              <a:rPr lang="en-US" altLang="en-US"/>
              <a:pPr>
                <a:defRPr/>
              </a:pPr>
              <a:t>‹#›</a:t>
            </a:fld>
            <a:endParaRPr lang="en-US" altLang="en-US"/>
          </a:p>
        </p:txBody>
      </p:sp>
    </p:spTree>
    <p:extLst>
      <p:ext uri="{BB962C8B-B14F-4D97-AF65-F5344CB8AC3E}">
        <p14:creationId xmlns:p14="http://schemas.microsoft.com/office/powerpoint/2010/main" val="2013142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a:extLst>
              <a:ext uri="{FF2B5EF4-FFF2-40B4-BE49-F238E27FC236}">
                <a16:creationId xmlns:a16="http://schemas.microsoft.com/office/drawing/2014/main" id="{F54F6AB7-C5E9-4AE6-B5A4-CC9F1C7503BB}"/>
              </a:ext>
            </a:extLst>
          </p:cNvPr>
          <p:cNvSpPr>
            <a:spLocks noGrp="1" noChangeArrowheads="1"/>
          </p:cNvSpPr>
          <p:nvPr>
            <p:ph type="dt" idx="10"/>
          </p:nvPr>
        </p:nvSpPr>
        <p:spPr>
          <a:ln/>
        </p:spPr>
        <p:txBody>
          <a:bodyPr/>
          <a:lstStyle>
            <a:lvl1pPr>
              <a:defRPr/>
            </a:lvl1pPr>
          </a:lstStyle>
          <a:p>
            <a:pPr>
              <a:defRPr/>
            </a:pPr>
            <a:endParaRPr lang="en-US"/>
          </a:p>
        </p:txBody>
      </p:sp>
      <p:sp>
        <p:nvSpPr>
          <p:cNvPr id="8" name="Rectangle 4">
            <a:extLst>
              <a:ext uri="{FF2B5EF4-FFF2-40B4-BE49-F238E27FC236}">
                <a16:creationId xmlns:a16="http://schemas.microsoft.com/office/drawing/2014/main" id="{0A278213-F6D4-43C1-8B8E-010658458FF1}"/>
              </a:ext>
            </a:extLst>
          </p:cNvPr>
          <p:cNvSpPr>
            <a:spLocks noGrp="1" noChangeArrowheads="1"/>
          </p:cNvSpPr>
          <p:nvPr>
            <p:ph type="ftr" idx="11"/>
          </p:nvPr>
        </p:nvSpPr>
        <p:spPr>
          <a:ln/>
        </p:spPr>
        <p:txBody>
          <a:bodyPr/>
          <a:lstStyle>
            <a:lvl1pPr>
              <a:defRPr/>
            </a:lvl1pPr>
          </a:lstStyle>
          <a:p>
            <a:pPr>
              <a:defRPr/>
            </a:pPr>
            <a:endParaRPr lang="en-US"/>
          </a:p>
        </p:txBody>
      </p:sp>
      <p:sp>
        <p:nvSpPr>
          <p:cNvPr id="9" name="Rectangle 5">
            <a:extLst>
              <a:ext uri="{FF2B5EF4-FFF2-40B4-BE49-F238E27FC236}">
                <a16:creationId xmlns:a16="http://schemas.microsoft.com/office/drawing/2014/main" id="{0FE472DF-AFFE-4435-A7E6-A9FE3B5D6EB0}"/>
              </a:ext>
            </a:extLst>
          </p:cNvPr>
          <p:cNvSpPr>
            <a:spLocks noGrp="1" noChangeArrowheads="1"/>
          </p:cNvSpPr>
          <p:nvPr>
            <p:ph type="sldNum" idx="12"/>
          </p:nvPr>
        </p:nvSpPr>
        <p:spPr>
          <a:ln/>
        </p:spPr>
        <p:txBody>
          <a:bodyPr/>
          <a:lstStyle>
            <a:lvl1pPr>
              <a:defRPr/>
            </a:lvl1pPr>
          </a:lstStyle>
          <a:p>
            <a:pPr>
              <a:defRPr/>
            </a:pPr>
            <a:fld id="{4F95D0BB-BE53-4A28-819F-5F573B647ED6}" type="slidenum">
              <a:rPr lang="en-US" altLang="en-US"/>
              <a:pPr>
                <a:defRPr/>
              </a:pPr>
              <a:t>‹#›</a:t>
            </a:fld>
            <a:endParaRPr lang="en-US" altLang="en-US"/>
          </a:p>
        </p:txBody>
      </p:sp>
    </p:spTree>
    <p:extLst>
      <p:ext uri="{BB962C8B-B14F-4D97-AF65-F5344CB8AC3E}">
        <p14:creationId xmlns:p14="http://schemas.microsoft.com/office/powerpoint/2010/main" val="94605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
            <a:extLst>
              <a:ext uri="{FF2B5EF4-FFF2-40B4-BE49-F238E27FC236}">
                <a16:creationId xmlns:a16="http://schemas.microsoft.com/office/drawing/2014/main" id="{512FD34B-CE00-4EA6-B38F-86D22FAA0791}"/>
              </a:ext>
            </a:extLst>
          </p:cNvPr>
          <p:cNvSpPr>
            <a:spLocks noGrp="1" noChangeArrowheads="1"/>
          </p:cNvSpPr>
          <p:nvPr>
            <p:ph type="dt" idx="10"/>
          </p:nvPr>
        </p:nvSpPr>
        <p:spPr>
          <a:ln/>
        </p:spPr>
        <p:txBody>
          <a:bodyPr/>
          <a:lstStyle>
            <a:lvl1pPr>
              <a:defRPr/>
            </a:lvl1pPr>
          </a:lstStyle>
          <a:p>
            <a:pPr>
              <a:defRPr/>
            </a:pPr>
            <a:endParaRPr lang="en-US"/>
          </a:p>
        </p:txBody>
      </p:sp>
      <p:sp>
        <p:nvSpPr>
          <p:cNvPr id="4" name="Rectangle 4">
            <a:extLst>
              <a:ext uri="{FF2B5EF4-FFF2-40B4-BE49-F238E27FC236}">
                <a16:creationId xmlns:a16="http://schemas.microsoft.com/office/drawing/2014/main" id="{2D79AC68-2626-42FC-8B51-9348D5025310}"/>
              </a:ext>
            </a:extLst>
          </p:cNvPr>
          <p:cNvSpPr>
            <a:spLocks noGrp="1" noChangeArrowheads="1"/>
          </p:cNvSpPr>
          <p:nvPr>
            <p:ph type="ftr" idx="11"/>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3DB8CEC-EF6E-4131-96AC-A58B2B1D683E}"/>
              </a:ext>
            </a:extLst>
          </p:cNvPr>
          <p:cNvSpPr>
            <a:spLocks noGrp="1" noChangeArrowheads="1"/>
          </p:cNvSpPr>
          <p:nvPr>
            <p:ph type="sldNum" idx="12"/>
          </p:nvPr>
        </p:nvSpPr>
        <p:spPr>
          <a:ln/>
        </p:spPr>
        <p:txBody>
          <a:bodyPr/>
          <a:lstStyle>
            <a:lvl1pPr>
              <a:defRPr/>
            </a:lvl1pPr>
          </a:lstStyle>
          <a:p>
            <a:pPr>
              <a:defRPr/>
            </a:pPr>
            <a:fld id="{CEEDBCEE-A046-4417-8DF5-8D26B065A830}" type="slidenum">
              <a:rPr lang="en-US" altLang="en-US"/>
              <a:pPr>
                <a:defRPr/>
              </a:pPr>
              <a:t>‹#›</a:t>
            </a:fld>
            <a:endParaRPr lang="en-US" altLang="en-US"/>
          </a:p>
        </p:txBody>
      </p:sp>
    </p:spTree>
    <p:extLst>
      <p:ext uri="{BB962C8B-B14F-4D97-AF65-F5344CB8AC3E}">
        <p14:creationId xmlns:p14="http://schemas.microsoft.com/office/powerpoint/2010/main" val="2150908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4A7232DD-BC69-478B-9A66-D299FC78E49C}"/>
              </a:ext>
            </a:extLst>
          </p:cNvPr>
          <p:cNvSpPr>
            <a:spLocks noGrp="1" noChangeArrowheads="1"/>
          </p:cNvSpPr>
          <p:nvPr>
            <p:ph type="dt" idx="10"/>
          </p:nvPr>
        </p:nvSpPr>
        <p:spPr>
          <a:ln/>
        </p:spPr>
        <p:txBody>
          <a:bodyPr/>
          <a:lstStyle>
            <a:lvl1pPr>
              <a:defRPr/>
            </a:lvl1pPr>
          </a:lstStyle>
          <a:p>
            <a:pPr>
              <a:defRPr/>
            </a:pPr>
            <a:endParaRPr lang="en-US"/>
          </a:p>
        </p:txBody>
      </p:sp>
      <p:sp>
        <p:nvSpPr>
          <p:cNvPr id="3" name="Rectangle 4">
            <a:extLst>
              <a:ext uri="{FF2B5EF4-FFF2-40B4-BE49-F238E27FC236}">
                <a16:creationId xmlns:a16="http://schemas.microsoft.com/office/drawing/2014/main" id="{BF4DE274-4BE4-4277-950C-98254F3C88C5}"/>
              </a:ext>
            </a:extLst>
          </p:cNvPr>
          <p:cNvSpPr>
            <a:spLocks noGrp="1" noChangeArrowheads="1"/>
          </p:cNvSpPr>
          <p:nvPr>
            <p:ph type="ftr" idx="11"/>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6B622714-1B85-4EEC-8AC4-7721D6C65625}"/>
              </a:ext>
            </a:extLst>
          </p:cNvPr>
          <p:cNvSpPr>
            <a:spLocks noGrp="1" noChangeArrowheads="1"/>
          </p:cNvSpPr>
          <p:nvPr>
            <p:ph type="sldNum" idx="12"/>
          </p:nvPr>
        </p:nvSpPr>
        <p:spPr>
          <a:ln/>
        </p:spPr>
        <p:txBody>
          <a:bodyPr/>
          <a:lstStyle>
            <a:lvl1pPr>
              <a:defRPr/>
            </a:lvl1pPr>
          </a:lstStyle>
          <a:p>
            <a:pPr>
              <a:defRPr/>
            </a:pPr>
            <a:fld id="{5330A27B-1092-43C8-92EE-32276180CF2F}" type="slidenum">
              <a:rPr lang="en-US" altLang="en-US"/>
              <a:pPr>
                <a:defRPr/>
              </a:pPr>
              <a:t>‹#›</a:t>
            </a:fld>
            <a:endParaRPr lang="en-US" altLang="en-US"/>
          </a:p>
        </p:txBody>
      </p:sp>
    </p:spTree>
    <p:extLst>
      <p:ext uri="{BB962C8B-B14F-4D97-AF65-F5344CB8AC3E}">
        <p14:creationId xmlns:p14="http://schemas.microsoft.com/office/powerpoint/2010/main" val="1417815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a:extLst>
              <a:ext uri="{FF2B5EF4-FFF2-40B4-BE49-F238E27FC236}">
                <a16:creationId xmlns:a16="http://schemas.microsoft.com/office/drawing/2014/main" id="{C7A3F86C-B0C7-4715-BB69-387CA4AC842F}"/>
              </a:ext>
            </a:extLst>
          </p:cNvPr>
          <p:cNvSpPr>
            <a:spLocks noGrp="1" noChangeArrowheads="1"/>
          </p:cNvSpPr>
          <p:nvPr>
            <p:ph type="dt" idx="10"/>
          </p:nvPr>
        </p:nvSpPr>
        <p:spPr>
          <a:ln/>
        </p:spPr>
        <p:txBody>
          <a:bodyPr/>
          <a:lstStyle>
            <a:lvl1pPr>
              <a:defRPr/>
            </a:lvl1pPr>
          </a:lstStyle>
          <a:p>
            <a:pPr>
              <a:defRPr/>
            </a:pPr>
            <a:endParaRPr lang="en-US"/>
          </a:p>
        </p:txBody>
      </p:sp>
      <p:sp>
        <p:nvSpPr>
          <p:cNvPr id="6" name="Rectangle 4">
            <a:extLst>
              <a:ext uri="{FF2B5EF4-FFF2-40B4-BE49-F238E27FC236}">
                <a16:creationId xmlns:a16="http://schemas.microsoft.com/office/drawing/2014/main" id="{0D036ABA-48C4-47C6-9AF3-6146B795EA4A}"/>
              </a:ext>
            </a:extLst>
          </p:cNvPr>
          <p:cNvSpPr>
            <a:spLocks noGrp="1" noChangeArrowheads="1"/>
          </p:cNvSpPr>
          <p:nvPr>
            <p:ph type="ftr" idx="11"/>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DFBCF1FF-8C61-419F-92D4-92D7A4220F3B}"/>
              </a:ext>
            </a:extLst>
          </p:cNvPr>
          <p:cNvSpPr>
            <a:spLocks noGrp="1" noChangeArrowheads="1"/>
          </p:cNvSpPr>
          <p:nvPr>
            <p:ph type="sldNum" idx="12"/>
          </p:nvPr>
        </p:nvSpPr>
        <p:spPr>
          <a:ln/>
        </p:spPr>
        <p:txBody>
          <a:bodyPr/>
          <a:lstStyle>
            <a:lvl1pPr>
              <a:defRPr/>
            </a:lvl1pPr>
          </a:lstStyle>
          <a:p>
            <a:pPr>
              <a:defRPr/>
            </a:pPr>
            <a:fld id="{AF23B8D0-CD88-48E1-882C-4831215BB31D}" type="slidenum">
              <a:rPr lang="en-US" altLang="en-US"/>
              <a:pPr>
                <a:defRPr/>
              </a:pPr>
              <a:t>‹#›</a:t>
            </a:fld>
            <a:endParaRPr lang="en-US" altLang="en-US"/>
          </a:p>
        </p:txBody>
      </p:sp>
    </p:spTree>
    <p:extLst>
      <p:ext uri="{BB962C8B-B14F-4D97-AF65-F5344CB8AC3E}">
        <p14:creationId xmlns:p14="http://schemas.microsoft.com/office/powerpoint/2010/main" val="3822597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a:extLst>
              <a:ext uri="{FF2B5EF4-FFF2-40B4-BE49-F238E27FC236}">
                <a16:creationId xmlns:a16="http://schemas.microsoft.com/office/drawing/2014/main" id="{BD4C58DE-5B60-4C2E-B017-449683484FEB}"/>
              </a:ext>
            </a:extLst>
          </p:cNvPr>
          <p:cNvSpPr>
            <a:spLocks noGrp="1" noChangeArrowheads="1"/>
          </p:cNvSpPr>
          <p:nvPr>
            <p:ph type="dt" idx="10"/>
          </p:nvPr>
        </p:nvSpPr>
        <p:spPr>
          <a:ln/>
        </p:spPr>
        <p:txBody>
          <a:bodyPr/>
          <a:lstStyle>
            <a:lvl1pPr>
              <a:defRPr/>
            </a:lvl1pPr>
          </a:lstStyle>
          <a:p>
            <a:pPr>
              <a:defRPr/>
            </a:pPr>
            <a:endParaRPr lang="en-US"/>
          </a:p>
        </p:txBody>
      </p:sp>
      <p:sp>
        <p:nvSpPr>
          <p:cNvPr id="6" name="Rectangle 4">
            <a:extLst>
              <a:ext uri="{FF2B5EF4-FFF2-40B4-BE49-F238E27FC236}">
                <a16:creationId xmlns:a16="http://schemas.microsoft.com/office/drawing/2014/main" id="{A5AB3B8A-1907-4340-BEF3-DFEEFB6A0E45}"/>
              </a:ext>
            </a:extLst>
          </p:cNvPr>
          <p:cNvSpPr>
            <a:spLocks noGrp="1" noChangeArrowheads="1"/>
          </p:cNvSpPr>
          <p:nvPr>
            <p:ph type="ftr" idx="11"/>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4BB12C45-58F6-4D23-BA39-4C297996E15D}"/>
              </a:ext>
            </a:extLst>
          </p:cNvPr>
          <p:cNvSpPr>
            <a:spLocks noGrp="1" noChangeArrowheads="1"/>
          </p:cNvSpPr>
          <p:nvPr>
            <p:ph type="sldNum" idx="12"/>
          </p:nvPr>
        </p:nvSpPr>
        <p:spPr>
          <a:ln/>
        </p:spPr>
        <p:txBody>
          <a:bodyPr/>
          <a:lstStyle>
            <a:lvl1pPr>
              <a:defRPr/>
            </a:lvl1pPr>
          </a:lstStyle>
          <a:p>
            <a:pPr>
              <a:defRPr/>
            </a:pPr>
            <a:fld id="{DB2D98B4-F51A-4BBF-9EF6-A540326CC0A9}" type="slidenum">
              <a:rPr lang="en-US" altLang="en-US"/>
              <a:pPr>
                <a:defRPr/>
              </a:pPr>
              <a:t>‹#›</a:t>
            </a:fld>
            <a:endParaRPr lang="en-US" altLang="en-US"/>
          </a:p>
        </p:txBody>
      </p:sp>
    </p:spTree>
    <p:extLst>
      <p:ext uri="{BB962C8B-B14F-4D97-AF65-F5344CB8AC3E}">
        <p14:creationId xmlns:p14="http://schemas.microsoft.com/office/powerpoint/2010/main" val="337903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E647185A-E687-434F-B5D4-7AE2004DC723}"/>
              </a:ext>
            </a:extLst>
          </p:cNvPr>
          <p:cNvSpPr>
            <a:spLocks noGrp="1" noChangeArrowheads="1"/>
          </p:cNvSpPr>
          <p:nvPr>
            <p:ph type="title"/>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en-US"/>
              <a:t>Click to edit the title text format</a:t>
            </a:r>
          </a:p>
        </p:txBody>
      </p:sp>
      <p:sp>
        <p:nvSpPr>
          <p:cNvPr id="1027" name="Rectangle 2">
            <a:extLst>
              <a:ext uri="{FF2B5EF4-FFF2-40B4-BE49-F238E27FC236}">
                <a16:creationId xmlns:a16="http://schemas.microsoft.com/office/drawing/2014/main" id="{C94577AD-CB29-4293-A85D-F4A2B740D994}"/>
              </a:ext>
            </a:extLst>
          </p:cNvPr>
          <p:cNvSpPr>
            <a:spLocks noGrp="1" noChangeArrowheads="1"/>
          </p:cNvSpPr>
          <p:nvPr>
            <p:ph type="body" idx="1"/>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a:p>
            <a:pPr lvl="4"/>
            <a:r>
              <a:rPr lang="en-GB" altLang="en-US"/>
              <a:t>Eighth Outline Level</a:t>
            </a:r>
          </a:p>
          <a:p>
            <a:pPr lvl="4"/>
            <a:r>
              <a:rPr lang="en-GB" altLang="en-US"/>
              <a:t>Ninth Outline Level</a:t>
            </a:r>
          </a:p>
        </p:txBody>
      </p:sp>
      <p:sp>
        <p:nvSpPr>
          <p:cNvPr id="2" name="Rectangle 3">
            <a:extLst>
              <a:ext uri="{FF2B5EF4-FFF2-40B4-BE49-F238E27FC236}">
                <a16:creationId xmlns:a16="http://schemas.microsoft.com/office/drawing/2014/main" id="{41C71909-B6AF-49CB-A28C-17B0578DD320}"/>
              </a:ext>
            </a:extLst>
          </p:cNvPr>
          <p:cNvSpPr>
            <a:spLocks noGrp="1" noChangeArrowheads="1"/>
          </p:cNvSpPr>
          <p:nvPr>
            <p:ph type="dt"/>
          </p:nvPr>
        </p:nvSpPr>
        <p:spPr bwMode="auto">
          <a:xfrm>
            <a:off x="457200" y="6245225"/>
            <a:ext cx="2132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itchFamily="18" charset="0"/>
                <a:cs typeface="Arial" charset="0"/>
              </a:defRPr>
            </a:lvl1pPr>
          </a:lstStyle>
          <a:p>
            <a:pPr>
              <a:defRPr/>
            </a:pPr>
            <a:endParaRPr lang="en-US"/>
          </a:p>
        </p:txBody>
      </p:sp>
      <p:sp>
        <p:nvSpPr>
          <p:cNvPr id="1028" name="Rectangle 4">
            <a:extLst>
              <a:ext uri="{FF2B5EF4-FFF2-40B4-BE49-F238E27FC236}">
                <a16:creationId xmlns:a16="http://schemas.microsoft.com/office/drawing/2014/main" id="{2FF44C8D-DCC4-4B89-BD95-545C3AB3E063}"/>
              </a:ext>
            </a:extLst>
          </p:cNvPr>
          <p:cNvSpPr>
            <a:spLocks noGrp="1" noChangeArrowheads="1"/>
          </p:cNvSpPr>
          <p:nvPr>
            <p:ph type="ftr"/>
          </p:nvPr>
        </p:nvSpPr>
        <p:spPr bwMode="auto">
          <a:xfrm>
            <a:off x="3124200" y="6245225"/>
            <a:ext cx="2894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itchFamily="18" charset="0"/>
                <a:cs typeface="Arial" charset="0"/>
              </a:defRPr>
            </a:lvl1pPr>
          </a:lstStyle>
          <a:p>
            <a:pPr>
              <a:defRPr/>
            </a:pPr>
            <a:endParaRPr lang="en-US"/>
          </a:p>
        </p:txBody>
      </p:sp>
      <p:sp>
        <p:nvSpPr>
          <p:cNvPr id="1029" name="Rectangle 5">
            <a:extLst>
              <a:ext uri="{FF2B5EF4-FFF2-40B4-BE49-F238E27FC236}">
                <a16:creationId xmlns:a16="http://schemas.microsoft.com/office/drawing/2014/main" id="{2A43BE21-AC4A-4542-8C5A-0F2B8F12B1AF}"/>
              </a:ext>
            </a:extLst>
          </p:cNvPr>
          <p:cNvSpPr>
            <a:spLocks noGrp="1" noChangeArrowheads="1"/>
          </p:cNvSpPr>
          <p:nvPr>
            <p:ph type="sldNum"/>
          </p:nvPr>
        </p:nvSpPr>
        <p:spPr bwMode="auto">
          <a:xfrm>
            <a:off x="6553200" y="6245225"/>
            <a:ext cx="2132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anose="02020603050405020304" pitchFamily="18" charset="0"/>
              </a:defRPr>
            </a:lvl1pPr>
          </a:lstStyle>
          <a:p>
            <a:pPr>
              <a:defRPr/>
            </a:pPr>
            <a:fld id="{0CFB8CB6-DF99-476E-B87C-424382ED631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hf hdr="0" ftr="0" dt="0"/>
  <p:txStyles>
    <p:titleStyle>
      <a:lvl1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cs typeface="Arial" charset="0"/>
        </a:defRPr>
      </a:lvl2pPr>
      <a:lvl3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cs typeface="Arial" charset="0"/>
        </a:defRPr>
      </a:lvl3pPr>
      <a:lvl4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cs typeface="Arial" charset="0"/>
        </a:defRPr>
      </a:lvl4pPr>
      <a:lvl5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cs typeface="Arial" charset="0"/>
        </a:defRPr>
      </a:lvl5pPr>
      <a:lvl6pPr marL="2514600" indent="-228600" algn="ctr" defTabSz="457200" rtl="0" fontAlgn="base">
        <a:spcBef>
          <a:spcPct val="0"/>
        </a:spcBef>
        <a:spcAft>
          <a:spcPct val="0"/>
        </a:spcAft>
        <a:buClr>
          <a:srgbClr val="000000"/>
        </a:buClr>
        <a:buSzPct val="100000"/>
        <a:buFont typeface="Times New Roman" pitchFamily="18" charset="0"/>
        <a:defRPr sz="4400">
          <a:solidFill>
            <a:srgbClr val="000000"/>
          </a:solidFill>
          <a:latin typeface="Arial" charset="0"/>
          <a:cs typeface="Arial" charset="0"/>
        </a:defRPr>
      </a:lvl6pPr>
      <a:lvl7pPr marL="2971800" indent="-228600" algn="ctr" defTabSz="457200" rtl="0" fontAlgn="base">
        <a:spcBef>
          <a:spcPct val="0"/>
        </a:spcBef>
        <a:spcAft>
          <a:spcPct val="0"/>
        </a:spcAft>
        <a:buClr>
          <a:srgbClr val="000000"/>
        </a:buClr>
        <a:buSzPct val="100000"/>
        <a:buFont typeface="Times New Roman" pitchFamily="18" charset="0"/>
        <a:defRPr sz="4400">
          <a:solidFill>
            <a:srgbClr val="000000"/>
          </a:solidFill>
          <a:latin typeface="Arial" charset="0"/>
          <a:cs typeface="Arial" charset="0"/>
        </a:defRPr>
      </a:lvl7pPr>
      <a:lvl8pPr marL="3429000" indent="-228600" algn="ctr" defTabSz="457200" rtl="0" fontAlgn="base">
        <a:spcBef>
          <a:spcPct val="0"/>
        </a:spcBef>
        <a:spcAft>
          <a:spcPct val="0"/>
        </a:spcAft>
        <a:buClr>
          <a:srgbClr val="000000"/>
        </a:buClr>
        <a:buSzPct val="100000"/>
        <a:buFont typeface="Times New Roman" pitchFamily="18" charset="0"/>
        <a:defRPr sz="4400">
          <a:solidFill>
            <a:srgbClr val="000000"/>
          </a:solidFill>
          <a:latin typeface="Arial" charset="0"/>
          <a:cs typeface="Arial" charset="0"/>
        </a:defRPr>
      </a:lvl8pPr>
      <a:lvl9pPr marL="3886200" indent="-228600" algn="ctr" defTabSz="457200" rtl="0" fontAlgn="base">
        <a:spcBef>
          <a:spcPct val="0"/>
        </a:spcBef>
        <a:spcAft>
          <a:spcPct val="0"/>
        </a:spcAft>
        <a:buClr>
          <a:srgbClr val="000000"/>
        </a:buClr>
        <a:buSzPct val="100000"/>
        <a:buFont typeface="Times New Roman" pitchFamily="18" charset="0"/>
        <a:defRPr sz="4400">
          <a:solidFill>
            <a:srgbClr val="000000"/>
          </a:solidFill>
          <a:latin typeface="Arial" charset="0"/>
          <a:cs typeface="Arial" charset="0"/>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n-ea"/>
          <a:cs typeface="+mn-cs"/>
        </a:defRPr>
      </a:lvl1pPr>
      <a:lvl2pPr marL="742950" indent="-285750" algn="l" defTabSz="457200"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cs typeface="+mn-cs"/>
        </a:defRPr>
      </a:lvl2pPr>
      <a:lvl3pPr marL="1143000" indent="-228600" algn="l" defTabSz="457200"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cs typeface="+mn-cs"/>
        </a:defRPr>
      </a:lvl3pPr>
      <a:lvl4pPr marL="1600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cs typeface="+mn-cs"/>
        </a:defRPr>
      </a:lvl4pPr>
      <a:lvl5pPr marL="20574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cs typeface="+mn-cs"/>
        </a:defRPr>
      </a:lvl5pPr>
      <a:lvl6pPr marL="2514600" indent="-228600" algn="l" defTabSz="457200" rtl="0" fontAlgn="base">
        <a:spcBef>
          <a:spcPts val="500"/>
        </a:spcBef>
        <a:spcAft>
          <a:spcPct val="0"/>
        </a:spcAft>
        <a:buClr>
          <a:srgbClr val="000000"/>
        </a:buClr>
        <a:buSzPct val="100000"/>
        <a:buFont typeface="Times New Roman" pitchFamily="18" charset="0"/>
        <a:defRPr sz="2000">
          <a:solidFill>
            <a:srgbClr val="000000"/>
          </a:solidFill>
          <a:latin typeface="+mn-lt"/>
          <a:cs typeface="+mn-cs"/>
        </a:defRPr>
      </a:lvl6pPr>
      <a:lvl7pPr marL="2971800" indent="-228600" algn="l" defTabSz="457200" rtl="0" fontAlgn="base">
        <a:spcBef>
          <a:spcPts val="500"/>
        </a:spcBef>
        <a:spcAft>
          <a:spcPct val="0"/>
        </a:spcAft>
        <a:buClr>
          <a:srgbClr val="000000"/>
        </a:buClr>
        <a:buSzPct val="100000"/>
        <a:buFont typeface="Times New Roman" pitchFamily="18" charset="0"/>
        <a:defRPr sz="2000">
          <a:solidFill>
            <a:srgbClr val="000000"/>
          </a:solidFill>
          <a:latin typeface="+mn-lt"/>
          <a:cs typeface="+mn-cs"/>
        </a:defRPr>
      </a:lvl7pPr>
      <a:lvl8pPr marL="3429000" indent="-228600" algn="l" defTabSz="457200" rtl="0" fontAlgn="base">
        <a:spcBef>
          <a:spcPts val="500"/>
        </a:spcBef>
        <a:spcAft>
          <a:spcPct val="0"/>
        </a:spcAft>
        <a:buClr>
          <a:srgbClr val="000000"/>
        </a:buClr>
        <a:buSzPct val="100000"/>
        <a:buFont typeface="Times New Roman" pitchFamily="18" charset="0"/>
        <a:defRPr sz="2000">
          <a:solidFill>
            <a:srgbClr val="000000"/>
          </a:solidFill>
          <a:latin typeface="+mn-lt"/>
          <a:cs typeface="+mn-cs"/>
        </a:defRPr>
      </a:lvl8pPr>
      <a:lvl9pPr marL="3886200" indent="-228600" algn="l" defTabSz="457200" rtl="0" fontAlgn="base">
        <a:spcBef>
          <a:spcPts val="500"/>
        </a:spcBef>
        <a:spcAft>
          <a:spcPct val="0"/>
        </a:spcAft>
        <a:buClr>
          <a:srgbClr val="000000"/>
        </a:buClr>
        <a:buSzPct val="100000"/>
        <a:buFont typeface="Times New Roman" pitchFamily="18" charset="0"/>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hyperlink" Target="http://aztcs.org/"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idrive.com/online-backup-linux"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4">
            <a:extLst>
              <a:ext uri="{FF2B5EF4-FFF2-40B4-BE49-F238E27FC236}">
                <a16:creationId xmlns:a16="http://schemas.microsoft.com/office/drawing/2014/main" id="{35C031B1-6524-474B-8C02-E49199FD627D}"/>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963B35A2-9326-4EEB-95B3-8E846778C2A8}" type="slidenum">
              <a:rPr lang="en-US" altLang="en-US" sz="2400" smtClean="0">
                <a:latin typeface="Times New Roman" panose="02020603050405020304" pitchFamily="18" charset="0"/>
              </a:rPr>
              <a:pPr>
                <a:spcBef>
                  <a:spcPct val="0"/>
                </a:spcBef>
                <a:buClrTx/>
                <a:buFontTx/>
                <a:buNone/>
              </a:pPr>
              <a:t>1</a:t>
            </a:fld>
            <a:endParaRPr lang="en-US" altLang="en-US" sz="2400">
              <a:latin typeface="Times New Roman" panose="02020603050405020304" pitchFamily="18" charset="0"/>
            </a:endParaRPr>
          </a:p>
        </p:txBody>
      </p:sp>
      <p:sp>
        <p:nvSpPr>
          <p:cNvPr id="3075" name="Rectangle 2">
            <a:extLst>
              <a:ext uri="{FF2B5EF4-FFF2-40B4-BE49-F238E27FC236}">
                <a16:creationId xmlns:a16="http://schemas.microsoft.com/office/drawing/2014/main" id="{EB3511CB-9F6F-48D1-8567-F838350C3E56}"/>
              </a:ext>
            </a:extLst>
          </p:cNvPr>
          <p:cNvSpPr>
            <a:spLocks noChangeArrowheads="1"/>
          </p:cNvSpPr>
          <p:nvPr/>
        </p:nvSpPr>
        <p:spPr bwMode="auto">
          <a:xfrm>
            <a:off x="0" y="806450"/>
            <a:ext cx="9144000" cy="194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lgn="ctr" eaLnBrk="1" hangingPunct="1">
              <a:spcBef>
                <a:spcPct val="0"/>
              </a:spcBef>
              <a:buClrTx/>
              <a:buFontTx/>
              <a:buNone/>
            </a:pPr>
            <a:r>
              <a:rPr lang="en-US" altLang="en-US" sz="6000" b="1" baseline="0">
                <a:cs typeface="Times New Roman" panose="02020603050405020304" pitchFamily="18" charset="0"/>
              </a:rPr>
              <a:t>CLOUD STORAGE WITH "iDrive"</a:t>
            </a:r>
          </a:p>
        </p:txBody>
      </p:sp>
      <p:sp>
        <p:nvSpPr>
          <p:cNvPr id="3076" name="Rectangle 3">
            <a:extLst>
              <a:ext uri="{FF2B5EF4-FFF2-40B4-BE49-F238E27FC236}">
                <a16:creationId xmlns:a16="http://schemas.microsoft.com/office/drawing/2014/main" id="{D6B27019-2048-4294-88A0-FAADD663F877}"/>
              </a:ext>
            </a:extLst>
          </p:cNvPr>
          <p:cNvSpPr>
            <a:spLocks noChangeArrowheads="1"/>
          </p:cNvSpPr>
          <p:nvPr/>
        </p:nvSpPr>
        <p:spPr bwMode="auto">
          <a:xfrm>
            <a:off x="574675" y="-858838"/>
            <a:ext cx="3289300"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7" name="Rectangle 4">
            <a:extLst>
              <a:ext uri="{FF2B5EF4-FFF2-40B4-BE49-F238E27FC236}">
                <a16:creationId xmlns:a16="http://schemas.microsoft.com/office/drawing/2014/main" id="{75496E90-8DD6-4791-BA8F-E1281D712E3F}"/>
              </a:ext>
            </a:extLst>
          </p:cNvPr>
          <p:cNvSpPr>
            <a:spLocks noChangeArrowheads="1"/>
          </p:cNvSpPr>
          <p:nvPr/>
        </p:nvSpPr>
        <p:spPr bwMode="auto">
          <a:xfrm>
            <a:off x="574675" y="-858838"/>
            <a:ext cx="3556000"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8" name="Rectangle 5">
            <a:extLst>
              <a:ext uri="{FF2B5EF4-FFF2-40B4-BE49-F238E27FC236}">
                <a16:creationId xmlns:a16="http://schemas.microsoft.com/office/drawing/2014/main" id="{F180607F-AFBB-4CDF-9233-221441B6E11F}"/>
              </a:ext>
            </a:extLst>
          </p:cNvPr>
          <p:cNvSpPr>
            <a:spLocks noChangeArrowheads="1"/>
          </p:cNvSpPr>
          <p:nvPr/>
        </p:nvSpPr>
        <p:spPr bwMode="auto">
          <a:xfrm>
            <a:off x="574675" y="-858838"/>
            <a:ext cx="6845300"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9" name="Rectangle 6">
            <a:extLst>
              <a:ext uri="{FF2B5EF4-FFF2-40B4-BE49-F238E27FC236}">
                <a16:creationId xmlns:a16="http://schemas.microsoft.com/office/drawing/2014/main" id="{AB19AD89-4A5E-4ADF-891B-4ED2CB52E15F}"/>
              </a:ext>
            </a:extLst>
          </p:cNvPr>
          <p:cNvSpPr>
            <a:spLocks noChangeArrowheads="1"/>
          </p:cNvSpPr>
          <p:nvPr/>
        </p:nvSpPr>
        <p:spPr bwMode="auto">
          <a:xfrm>
            <a:off x="3887788" y="-1089025"/>
            <a:ext cx="219075" cy="4587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spAutoFit/>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US" altLang="en-US" sz="1200" baseline="0">
                <a:latin typeface="Times New Roman" panose="02020603050405020304" pitchFamily="18" charset="0"/>
                <a:cs typeface="Times New Roman" panose="02020603050405020304" pitchFamily="18" charset="0"/>
              </a:rPr>
              <a:t> </a:t>
            </a:r>
          </a:p>
          <a:p>
            <a:pPr>
              <a:spcBef>
                <a:spcPct val="0"/>
              </a:spcBef>
              <a:buClrTx/>
              <a:buFontTx/>
              <a:buNone/>
            </a:pPr>
            <a:endParaRPr lang="en-US" altLang="en-US" sz="1200" baseline="0">
              <a:latin typeface="Times New Roman" panose="02020603050405020304" pitchFamily="18" charset="0"/>
              <a:cs typeface="Times New Roman" panose="02020603050405020304" pitchFamily="18" charset="0"/>
            </a:endParaRPr>
          </a:p>
        </p:txBody>
      </p:sp>
      <p:sp>
        <p:nvSpPr>
          <p:cNvPr id="3080" name="Rectangle 7">
            <a:extLst>
              <a:ext uri="{FF2B5EF4-FFF2-40B4-BE49-F238E27FC236}">
                <a16:creationId xmlns:a16="http://schemas.microsoft.com/office/drawing/2014/main" id="{B3C481D9-616F-42C1-BA07-A538DD0591D2}"/>
              </a:ext>
            </a:extLst>
          </p:cNvPr>
          <p:cNvSpPr>
            <a:spLocks noChangeArrowheads="1"/>
          </p:cNvSpPr>
          <p:nvPr/>
        </p:nvSpPr>
        <p:spPr bwMode="auto">
          <a:xfrm>
            <a:off x="3276600" y="2667000"/>
            <a:ext cx="3581400" cy="1068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lgn="ctr" eaLnBrk="1" hangingPunct="1">
              <a:spcBef>
                <a:spcPct val="0"/>
              </a:spcBef>
              <a:buClrTx/>
              <a:buFontTx/>
              <a:buNone/>
            </a:pPr>
            <a:r>
              <a:rPr lang="en-US" altLang="en-US" sz="3600" baseline="0">
                <a:cs typeface="Times New Roman" panose="02020603050405020304" pitchFamily="18" charset="0"/>
              </a:rPr>
              <a:t>          </a:t>
            </a:r>
            <a:endParaRPr lang="en-US" altLang="en-US" sz="2800" baseline="0">
              <a:cs typeface="Times New Roman" panose="02020603050405020304" pitchFamily="18" charset="0"/>
            </a:endParaRPr>
          </a:p>
          <a:p>
            <a:pPr algn="ctr">
              <a:spcBef>
                <a:spcPct val="0"/>
              </a:spcBef>
              <a:buClrTx/>
              <a:buFontTx/>
              <a:buNone/>
            </a:pPr>
            <a:endParaRPr lang="en-US" altLang="en-US" sz="2800" baseline="0">
              <a:cs typeface="Times New Roman" panose="02020603050405020304" pitchFamily="18" charset="0"/>
            </a:endParaRPr>
          </a:p>
        </p:txBody>
      </p:sp>
      <p:sp>
        <p:nvSpPr>
          <p:cNvPr id="3081" name="TextBox 1">
            <a:extLst>
              <a:ext uri="{FF2B5EF4-FFF2-40B4-BE49-F238E27FC236}">
                <a16:creationId xmlns:a16="http://schemas.microsoft.com/office/drawing/2014/main" id="{FF1B4080-65C7-4512-BA4B-8CDABA388BE0}"/>
              </a:ext>
            </a:extLst>
          </p:cNvPr>
          <p:cNvSpPr txBox="1">
            <a:spLocks noChangeArrowheads="1"/>
          </p:cNvSpPr>
          <p:nvPr/>
        </p:nvSpPr>
        <p:spPr bwMode="auto">
          <a:xfrm>
            <a:off x="6553200" y="6400800"/>
            <a:ext cx="609600"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a:t> </a:t>
            </a:r>
          </a:p>
        </p:txBody>
      </p:sp>
      <p:pic>
        <p:nvPicPr>
          <p:cNvPr id="3082" name="Picture 1">
            <a:extLst>
              <a:ext uri="{FF2B5EF4-FFF2-40B4-BE49-F238E27FC236}">
                <a16:creationId xmlns:a16="http://schemas.microsoft.com/office/drawing/2014/main" id="{8B75AE73-7810-425B-8B0E-F1584F85F39E}"/>
              </a:ext>
            </a:extLst>
          </p:cNvPr>
          <p:cNvPicPr>
            <a:picLocks noChangeAspect="1"/>
          </p:cNvPicPr>
          <p:nvPr/>
        </p:nvPicPr>
        <p:blipFill>
          <a:blip r:embed="rId3">
            <a:extLst>
              <a:ext uri="{28A0092B-C50C-407E-A947-70E740481C1C}">
                <a14:useLocalDpi xmlns:a14="http://schemas.microsoft.com/office/drawing/2010/main" val="0"/>
              </a:ext>
            </a:extLst>
          </a:blip>
          <a:srcRect t="2" b="27127"/>
          <a:stretch>
            <a:fillRect/>
          </a:stretch>
        </p:blipFill>
        <p:spPr bwMode="auto">
          <a:xfrm>
            <a:off x="2370138" y="2911475"/>
            <a:ext cx="5051425"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Picture 14">
            <a:hlinkClick r:id="rId4"/>
            <a:extLst>
              <a:ext uri="{FF2B5EF4-FFF2-40B4-BE49-F238E27FC236}">
                <a16:creationId xmlns:a16="http://schemas.microsoft.com/office/drawing/2014/main" id="{2242E293-069C-49EA-8A9A-B6C26CC6BB1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3575" y="4786313"/>
            <a:ext cx="2978150" cy="9874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084" name="Picture 15">
            <a:extLst>
              <a:ext uri="{FF2B5EF4-FFF2-40B4-BE49-F238E27FC236}">
                <a16:creationId xmlns:a16="http://schemas.microsoft.com/office/drawing/2014/main" id="{2EBEFFC6-2B58-4A2E-BD10-BA8892DC8463}"/>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79375" y="4633913"/>
            <a:ext cx="2971800" cy="1093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5" name="Picture 16">
            <a:extLst>
              <a:ext uri="{FF2B5EF4-FFF2-40B4-BE49-F238E27FC236}">
                <a16:creationId xmlns:a16="http://schemas.microsoft.com/office/drawing/2014/main" id="{0771E3CB-4C3C-49FC-9898-02655315B24E}"/>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6251575" y="4503738"/>
            <a:ext cx="2813050" cy="150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Slide Number Placeholder 5">
            <a:extLst>
              <a:ext uri="{FF2B5EF4-FFF2-40B4-BE49-F238E27FC236}">
                <a16:creationId xmlns:a16="http://schemas.microsoft.com/office/drawing/2014/main" id="{4649327D-9371-4ED8-B5F3-99D4B3E7F91A}"/>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ED8EBDE3-4381-485A-97EF-25A06B00333D}" type="slidenum">
              <a:rPr lang="en-US" altLang="en-US" sz="2400" smtClean="0">
                <a:latin typeface="Times New Roman" panose="02020603050405020304" pitchFamily="18" charset="0"/>
              </a:rPr>
              <a:pPr>
                <a:spcBef>
                  <a:spcPct val="0"/>
                </a:spcBef>
                <a:buClrTx/>
                <a:buFontTx/>
                <a:buNone/>
              </a:pPr>
              <a:t>10</a:t>
            </a:fld>
            <a:endParaRPr lang="en-US" altLang="en-US" sz="2400">
              <a:latin typeface="Times New Roman" panose="02020603050405020304" pitchFamily="18" charset="0"/>
            </a:endParaRPr>
          </a:p>
        </p:txBody>
      </p:sp>
      <p:sp>
        <p:nvSpPr>
          <p:cNvPr id="17411" name="Rectangle 1">
            <a:extLst>
              <a:ext uri="{FF2B5EF4-FFF2-40B4-BE49-F238E27FC236}">
                <a16:creationId xmlns:a16="http://schemas.microsoft.com/office/drawing/2014/main" id="{09B7C6EC-A87E-49D2-BB11-0258F89159DF}"/>
              </a:ext>
            </a:extLst>
          </p:cNvPr>
          <p:cNvSpPr>
            <a:spLocks noGrp="1" noChangeArrowheads="1"/>
          </p:cNvSpPr>
          <p:nvPr>
            <p:ph type="title"/>
          </p:nvPr>
        </p:nvSpPr>
        <p:spPr>
          <a:xfrm>
            <a:off x="0" y="0"/>
            <a:ext cx="9144000" cy="16764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a:t>iDrive's FEATURES (continued)</a:t>
            </a:r>
          </a:p>
        </p:txBody>
      </p:sp>
      <p:sp>
        <p:nvSpPr>
          <p:cNvPr id="17412" name="Content Placeholder 1">
            <a:extLst>
              <a:ext uri="{FF2B5EF4-FFF2-40B4-BE49-F238E27FC236}">
                <a16:creationId xmlns:a16="http://schemas.microsoft.com/office/drawing/2014/main" id="{70DBEBA5-6F30-479E-BA89-CCEDE40937D9}"/>
              </a:ext>
            </a:extLst>
          </p:cNvPr>
          <p:cNvSpPr>
            <a:spLocks noGrp="1" noChangeArrowheads="1"/>
          </p:cNvSpPr>
          <p:nvPr>
            <p:ph idx="1"/>
          </p:nvPr>
        </p:nvSpPr>
        <p:spPr>
          <a:xfrm>
            <a:off x="304800" y="1343025"/>
            <a:ext cx="8380413" cy="5057775"/>
          </a:xfrm>
        </p:spPr>
        <p:txBody>
          <a:bodyPr/>
          <a:lstStyle/>
          <a:p>
            <a:pPr marL="457200" indent="-457200">
              <a:buFont typeface="Arial" panose="020B0604020202020204" pitchFamily="34" charset="0"/>
              <a:buChar char="•"/>
            </a:pPr>
            <a:r>
              <a:rPr lang="en-US" altLang="en-US" sz="4000"/>
              <a:t>"iDrive" does not store multiple versions of the same file</a:t>
            </a:r>
          </a:p>
          <a:p>
            <a:pPr marL="457200" indent="-457200">
              <a:buFont typeface="Arial" panose="020B0604020202020204" pitchFamily="34" charset="0"/>
              <a:buChar char="•"/>
            </a:pPr>
            <a:r>
              <a:rPr lang="en-US" altLang="en-US" sz="4000"/>
              <a:t>"iDrive" does not allow you to edit or view the files that you have stored there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Slide Number Placeholder 5">
            <a:extLst>
              <a:ext uri="{FF2B5EF4-FFF2-40B4-BE49-F238E27FC236}">
                <a16:creationId xmlns:a16="http://schemas.microsoft.com/office/drawing/2014/main" id="{96433F44-7318-4DB9-B17D-0D0CD2D47A8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5F592C2B-23EF-4AC1-BC21-6FE626D9CC45}" type="slidenum">
              <a:rPr lang="en-US" altLang="en-US" sz="2400" smtClean="0">
                <a:latin typeface="Times New Roman" panose="02020603050405020304" pitchFamily="18" charset="0"/>
              </a:rPr>
              <a:pPr>
                <a:spcBef>
                  <a:spcPct val="0"/>
                </a:spcBef>
                <a:buClrTx/>
                <a:buFontTx/>
                <a:buNone/>
              </a:pPr>
              <a:t>11</a:t>
            </a:fld>
            <a:endParaRPr lang="en-US" altLang="en-US" sz="2400">
              <a:latin typeface="Times New Roman" panose="02020603050405020304" pitchFamily="18" charset="0"/>
            </a:endParaRPr>
          </a:p>
        </p:txBody>
      </p:sp>
      <p:sp>
        <p:nvSpPr>
          <p:cNvPr id="19459" name="Rectangle 1">
            <a:extLst>
              <a:ext uri="{FF2B5EF4-FFF2-40B4-BE49-F238E27FC236}">
                <a16:creationId xmlns:a16="http://schemas.microsoft.com/office/drawing/2014/main" id="{53564AA1-3EE0-4D53-985C-D58D252418CB}"/>
              </a:ext>
            </a:extLst>
          </p:cNvPr>
          <p:cNvSpPr>
            <a:spLocks noGrp="1" noChangeArrowheads="1"/>
          </p:cNvSpPr>
          <p:nvPr>
            <p:ph type="title"/>
          </p:nvPr>
        </p:nvSpPr>
        <p:spPr>
          <a:xfrm>
            <a:off x="0" y="0"/>
            <a:ext cx="9144000" cy="1114425"/>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a:t>iDrive's FEATURES (continued)</a:t>
            </a:r>
          </a:p>
        </p:txBody>
      </p:sp>
      <p:sp>
        <p:nvSpPr>
          <p:cNvPr id="19460" name="Content Placeholder 1">
            <a:extLst>
              <a:ext uri="{FF2B5EF4-FFF2-40B4-BE49-F238E27FC236}">
                <a16:creationId xmlns:a16="http://schemas.microsoft.com/office/drawing/2014/main" id="{8D475DCA-67A4-4C9A-B034-F22FE3E53E53}"/>
              </a:ext>
            </a:extLst>
          </p:cNvPr>
          <p:cNvSpPr>
            <a:spLocks noGrp="1" noChangeArrowheads="1"/>
          </p:cNvSpPr>
          <p:nvPr>
            <p:ph idx="1"/>
          </p:nvPr>
        </p:nvSpPr>
        <p:spPr>
          <a:xfrm>
            <a:off x="457200" y="885825"/>
            <a:ext cx="8382000" cy="5743575"/>
          </a:xfrm>
        </p:spPr>
        <p:txBody>
          <a:bodyPr/>
          <a:lstStyle/>
          <a:p>
            <a:pPr marL="457200" indent="-457200">
              <a:buFont typeface="Arial" panose="020B0604020202020204" pitchFamily="34" charset="0"/>
              <a:buChar char="•"/>
            </a:pPr>
            <a:r>
              <a:rPr lang="en-US" altLang="en-US" sz="4000"/>
              <a:t>To upload a file or folder up to the iDrive.com Web site:                create or move the file or folder to one of the local folders that iDrive is monitoring.                            Then right-click on the iDrive icon in the Notification area.                    The click on "Start iDrive".                Then click on "Backup Now"</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Slide Number Placeholder 5">
            <a:extLst>
              <a:ext uri="{FF2B5EF4-FFF2-40B4-BE49-F238E27FC236}">
                <a16:creationId xmlns:a16="http://schemas.microsoft.com/office/drawing/2014/main" id="{8C43479E-BF03-4DC7-BBC8-6BA62A70D8A2}"/>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E762845F-841C-4E9A-AE37-C5CCC1921D3F}" type="slidenum">
              <a:rPr lang="en-US" altLang="en-US" sz="2400" smtClean="0">
                <a:latin typeface="Times New Roman" panose="02020603050405020304" pitchFamily="18" charset="0"/>
              </a:rPr>
              <a:pPr>
                <a:spcBef>
                  <a:spcPct val="0"/>
                </a:spcBef>
                <a:buClrTx/>
                <a:buFontTx/>
                <a:buNone/>
              </a:pPr>
              <a:t>12</a:t>
            </a:fld>
            <a:endParaRPr lang="en-US" altLang="en-US" sz="2400">
              <a:latin typeface="Times New Roman" panose="02020603050405020304" pitchFamily="18" charset="0"/>
            </a:endParaRPr>
          </a:p>
        </p:txBody>
      </p:sp>
      <p:sp>
        <p:nvSpPr>
          <p:cNvPr id="21507" name="Rectangle 1">
            <a:extLst>
              <a:ext uri="{FF2B5EF4-FFF2-40B4-BE49-F238E27FC236}">
                <a16:creationId xmlns:a16="http://schemas.microsoft.com/office/drawing/2014/main" id="{60219CEC-E309-40A3-A54D-D1AC5AA837A4}"/>
              </a:ext>
            </a:extLst>
          </p:cNvPr>
          <p:cNvSpPr>
            <a:spLocks noGrp="1" noChangeArrowheads="1"/>
          </p:cNvSpPr>
          <p:nvPr>
            <p:ph type="title"/>
          </p:nvPr>
        </p:nvSpPr>
        <p:spPr>
          <a:xfrm>
            <a:off x="0" y="0"/>
            <a:ext cx="9144000" cy="1114425"/>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a:t>iDrive's FEATURES (continued)</a:t>
            </a:r>
          </a:p>
        </p:txBody>
      </p:sp>
      <p:sp>
        <p:nvSpPr>
          <p:cNvPr id="21508" name="Content Placeholder 1">
            <a:extLst>
              <a:ext uri="{FF2B5EF4-FFF2-40B4-BE49-F238E27FC236}">
                <a16:creationId xmlns:a16="http://schemas.microsoft.com/office/drawing/2014/main" id="{6D309609-F06F-4847-9399-F64C15C9F7B3}"/>
              </a:ext>
            </a:extLst>
          </p:cNvPr>
          <p:cNvSpPr>
            <a:spLocks noGrp="1" noChangeArrowheads="1"/>
          </p:cNvSpPr>
          <p:nvPr>
            <p:ph idx="1"/>
          </p:nvPr>
        </p:nvSpPr>
        <p:spPr>
          <a:xfrm>
            <a:off x="457200" y="885825"/>
            <a:ext cx="8382000" cy="5743575"/>
          </a:xfrm>
        </p:spPr>
        <p:txBody>
          <a:bodyPr/>
          <a:lstStyle/>
          <a:p>
            <a:pPr marL="457200" indent="-457200">
              <a:buFont typeface="Arial" panose="020B0604020202020204" pitchFamily="34" charset="0"/>
              <a:buChar char="•"/>
            </a:pPr>
            <a:r>
              <a:rPr lang="en-US" altLang="en-US" sz="4000"/>
              <a:t>iDrive's automated synchronization of your data files and folders is there most raved-about feature:                                     Reviews of this feature have  compared "iDrive" favorably to "Mozy", "Carbonite", and "Backblaze"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Slide Number Placeholder 5">
            <a:extLst>
              <a:ext uri="{FF2B5EF4-FFF2-40B4-BE49-F238E27FC236}">
                <a16:creationId xmlns:a16="http://schemas.microsoft.com/office/drawing/2014/main" id="{E7683EFF-0E2D-448B-B9EF-869BE9CC3414}"/>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368DE8EE-6C28-430C-9C76-75B3D035637E}" type="slidenum">
              <a:rPr lang="en-US" altLang="en-US" sz="2400" smtClean="0">
                <a:latin typeface="Times New Roman" panose="02020603050405020304" pitchFamily="18" charset="0"/>
              </a:rPr>
              <a:pPr>
                <a:spcBef>
                  <a:spcPct val="0"/>
                </a:spcBef>
                <a:buClrTx/>
                <a:buFontTx/>
                <a:buNone/>
              </a:pPr>
              <a:t>13</a:t>
            </a:fld>
            <a:endParaRPr lang="en-US" altLang="en-US" sz="2400">
              <a:latin typeface="Times New Roman" panose="02020603050405020304" pitchFamily="18" charset="0"/>
            </a:endParaRPr>
          </a:p>
        </p:txBody>
      </p:sp>
      <p:sp>
        <p:nvSpPr>
          <p:cNvPr id="23555" name="Rectangle 1">
            <a:extLst>
              <a:ext uri="{FF2B5EF4-FFF2-40B4-BE49-F238E27FC236}">
                <a16:creationId xmlns:a16="http://schemas.microsoft.com/office/drawing/2014/main" id="{4D50A7EE-A72B-4415-AB78-94985F5890D4}"/>
              </a:ext>
            </a:extLst>
          </p:cNvPr>
          <p:cNvSpPr>
            <a:spLocks noGrp="1" noChangeArrowheads="1"/>
          </p:cNvSpPr>
          <p:nvPr>
            <p:ph type="title"/>
          </p:nvPr>
        </p:nvSpPr>
        <p:spPr>
          <a:xfrm>
            <a:off x="76200" y="0"/>
            <a:ext cx="9067800" cy="4572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a:t>iDrive's FEATURES (continued)</a:t>
            </a:r>
          </a:p>
        </p:txBody>
      </p:sp>
      <p:sp>
        <p:nvSpPr>
          <p:cNvPr id="23556" name="Content Placeholder 1">
            <a:extLst>
              <a:ext uri="{FF2B5EF4-FFF2-40B4-BE49-F238E27FC236}">
                <a16:creationId xmlns:a16="http://schemas.microsoft.com/office/drawing/2014/main" id="{6E74FAF5-8E56-4A43-9F5D-41305F93794E}"/>
              </a:ext>
            </a:extLst>
          </p:cNvPr>
          <p:cNvSpPr>
            <a:spLocks noGrp="1" noChangeArrowheads="1"/>
          </p:cNvSpPr>
          <p:nvPr>
            <p:ph idx="1"/>
          </p:nvPr>
        </p:nvSpPr>
        <p:spPr>
          <a:xfrm>
            <a:off x="457200" y="381000"/>
            <a:ext cx="8382000" cy="5743575"/>
          </a:xfrm>
        </p:spPr>
        <p:txBody>
          <a:bodyPr/>
          <a:lstStyle/>
          <a:p>
            <a:pPr marL="457200" indent="-457200">
              <a:buFont typeface="Arial" panose="020B0604020202020204" pitchFamily="34" charset="0"/>
              <a:buChar char="•"/>
            </a:pPr>
            <a:r>
              <a:rPr lang="en-US" altLang="en-US" sz="4000"/>
              <a:t>To download a file or folder from the iDrive.com Web site:                Right-click on the iDrive icon in the Notification area.                    The click on "Start iDrive".             Then click on "Restore".                Select the file or folder that you want to restore.                                     Select where put the restore.   Then click on "Restore Now".</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a:extLst>
              <a:ext uri="{FF2B5EF4-FFF2-40B4-BE49-F238E27FC236}">
                <a16:creationId xmlns:a16="http://schemas.microsoft.com/office/drawing/2014/main" id="{5E9CACDA-2477-42D8-AC12-B6690BD08DD8}"/>
              </a:ext>
            </a:extLst>
          </p:cNvPr>
          <p:cNvSpPr>
            <a:spLocks noGrp="1"/>
          </p:cNvSpPr>
          <p:nvPr>
            <p:ph type="sldNum" sz="quarter" idx="12"/>
          </p:nvPr>
        </p:nvSpPr>
        <p:spPr>
          <a:xfrm>
            <a:off x="6553200" y="6324600"/>
            <a:ext cx="2132013" cy="4746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4ED14CB1-8ED8-431D-A860-FD1C56D32C48}" type="slidenum">
              <a:rPr lang="en-US" altLang="en-US" sz="2400" smtClean="0">
                <a:latin typeface="Times New Roman" panose="02020603050405020304" pitchFamily="18" charset="0"/>
              </a:rPr>
              <a:pPr>
                <a:spcBef>
                  <a:spcPct val="0"/>
                </a:spcBef>
                <a:buClrTx/>
                <a:buFontTx/>
                <a:buNone/>
              </a:pPr>
              <a:t>2</a:t>
            </a:fld>
            <a:endParaRPr lang="en-US" altLang="en-US" sz="2400">
              <a:latin typeface="Times New Roman" panose="02020603050405020304" pitchFamily="18" charset="0"/>
            </a:endParaRPr>
          </a:p>
        </p:txBody>
      </p:sp>
      <p:sp>
        <p:nvSpPr>
          <p:cNvPr id="5123" name="Rectangle 1">
            <a:extLst>
              <a:ext uri="{FF2B5EF4-FFF2-40B4-BE49-F238E27FC236}">
                <a16:creationId xmlns:a16="http://schemas.microsoft.com/office/drawing/2014/main" id="{4AFCACB0-5EBF-45C6-A065-5AD53FC34226}"/>
              </a:ext>
            </a:extLst>
          </p:cNvPr>
          <p:cNvSpPr>
            <a:spLocks noGrp="1" noChangeArrowheads="1"/>
          </p:cNvSpPr>
          <p:nvPr>
            <p:ph type="title"/>
          </p:nvPr>
        </p:nvSpPr>
        <p:spPr>
          <a:xfrm>
            <a:off x="685800" y="228600"/>
            <a:ext cx="7924800" cy="17526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6600"/>
              <a:t>Web location for this presentation:</a:t>
            </a:r>
          </a:p>
        </p:txBody>
      </p:sp>
      <p:sp>
        <p:nvSpPr>
          <p:cNvPr id="5124" name="Rectangle 2">
            <a:extLst>
              <a:ext uri="{FF2B5EF4-FFF2-40B4-BE49-F238E27FC236}">
                <a16:creationId xmlns:a16="http://schemas.microsoft.com/office/drawing/2014/main" id="{8283192B-BE18-4591-87D6-8FC3A039E6EB}"/>
              </a:ext>
            </a:extLst>
          </p:cNvPr>
          <p:cNvSpPr>
            <a:spLocks noGrp="1" noChangeArrowheads="1"/>
          </p:cNvSpPr>
          <p:nvPr>
            <p:ph type="body" idx="1"/>
          </p:nvPr>
        </p:nvSpPr>
        <p:spPr>
          <a:xfrm>
            <a:off x="381000" y="2209800"/>
            <a:ext cx="8610600" cy="4191000"/>
          </a:xfrm>
        </p:spPr>
        <p:txBody>
          <a:bodyPr/>
          <a:lstStyle/>
          <a:p>
            <a:pPr marL="0" indent="0"/>
            <a:r>
              <a:rPr lang="en-US" altLang="en-US" sz="8800"/>
              <a:t>http://aztcs.org</a:t>
            </a:r>
          </a:p>
          <a:p>
            <a:pPr marL="0" indent="0"/>
            <a:r>
              <a:rPr lang="en-US" altLang="en-US" sz="7200"/>
              <a:t>Click on</a:t>
            </a:r>
          </a:p>
          <a:p>
            <a:pPr marL="0" indent="0"/>
            <a:r>
              <a:rPr lang="en-US" altLang="en-US" sz="7200"/>
              <a:t>“Meeting Notes”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Slide Number Placeholder 5">
            <a:extLst>
              <a:ext uri="{FF2B5EF4-FFF2-40B4-BE49-F238E27FC236}">
                <a16:creationId xmlns:a16="http://schemas.microsoft.com/office/drawing/2014/main" id="{7B57630F-DC55-4752-89D8-F810FF5289F0}"/>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B59118FE-0615-4703-ABF1-4ABD19D41FCE}" type="slidenum">
              <a:rPr lang="en-US" altLang="en-US" sz="2400" smtClean="0">
                <a:latin typeface="Times New Roman" panose="02020603050405020304" pitchFamily="18" charset="0"/>
              </a:rPr>
              <a:pPr>
                <a:spcBef>
                  <a:spcPct val="0"/>
                </a:spcBef>
                <a:buClrTx/>
                <a:buFontTx/>
                <a:buNone/>
              </a:pPr>
              <a:t>3</a:t>
            </a:fld>
            <a:endParaRPr lang="en-US" altLang="en-US" sz="2400">
              <a:latin typeface="Times New Roman" panose="02020603050405020304" pitchFamily="18" charset="0"/>
            </a:endParaRPr>
          </a:p>
        </p:txBody>
      </p:sp>
      <p:sp>
        <p:nvSpPr>
          <p:cNvPr id="7171" name="Rectangle 1">
            <a:extLst>
              <a:ext uri="{FF2B5EF4-FFF2-40B4-BE49-F238E27FC236}">
                <a16:creationId xmlns:a16="http://schemas.microsoft.com/office/drawing/2014/main" id="{90C5E7EC-B51E-40B6-9958-65AFD1609423}"/>
              </a:ext>
            </a:extLst>
          </p:cNvPr>
          <p:cNvSpPr>
            <a:spLocks noGrp="1" noChangeArrowheads="1"/>
          </p:cNvSpPr>
          <p:nvPr>
            <p:ph type="title"/>
          </p:nvPr>
        </p:nvSpPr>
        <p:spPr>
          <a:xfrm>
            <a:off x="381000" y="76200"/>
            <a:ext cx="8304213" cy="700088"/>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800"/>
              <a:t>SUMMARY</a:t>
            </a:r>
          </a:p>
        </p:txBody>
      </p:sp>
      <p:sp>
        <p:nvSpPr>
          <p:cNvPr id="7172" name="Rectangle 2">
            <a:extLst>
              <a:ext uri="{FF2B5EF4-FFF2-40B4-BE49-F238E27FC236}">
                <a16:creationId xmlns:a16="http://schemas.microsoft.com/office/drawing/2014/main" id="{49ED5862-A6E7-4390-A417-F369EF2F7392}"/>
              </a:ext>
            </a:extLst>
          </p:cNvPr>
          <p:cNvSpPr>
            <a:spLocks noGrp="1" noChangeArrowheads="1"/>
          </p:cNvSpPr>
          <p:nvPr>
            <p:ph type="body" idx="1"/>
          </p:nvPr>
        </p:nvSpPr>
        <p:spPr>
          <a:xfrm>
            <a:off x="0" y="762000"/>
            <a:ext cx="8991600" cy="5943600"/>
          </a:xfrm>
        </p:spPr>
        <p:txBody>
          <a:bodyPr/>
          <a:lstStyle/>
          <a:p>
            <a:pPr indent="0" eaLnBrk="1" hangingPunct="1">
              <a:spcBef>
                <a:spcPts val="900"/>
              </a:spcBef>
              <a:buClrTx/>
              <a:buFontTx/>
              <a:buNone/>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fr-FR" altLang="en-US" sz="4800"/>
              <a:t>You can use "iDrive" cloud storage to protect yourself from the losing data files and to access your data files on multiple computers, cell phones, and computing devices.</a:t>
            </a:r>
            <a:endParaRPr lang="en-US" altLang="en-US" sz="480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a:extLst>
              <a:ext uri="{FF2B5EF4-FFF2-40B4-BE49-F238E27FC236}">
                <a16:creationId xmlns:a16="http://schemas.microsoft.com/office/drawing/2014/main" id="{D9569219-217A-46E2-A69A-6112F8914D6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buClrTx/>
              <a:buFontTx/>
              <a:buNone/>
            </a:pPr>
            <a:fld id="{95BCF96B-D401-43D2-B572-1E6D8DB7D9AE}" type="slidenum">
              <a:rPr lang="en-US" altLang="en-US" sz="2400" baseline="0">
                <a:solidFill>
                  <a:srgbClr val="FFFFFF"/>
                </a:solidFill>
                <a:latin typeface="Times New Roman" panose="02020603050405020304" pitchFamily="18" charset="0"/>
              </a:rPr>
              <a:pPr eaLnBrk="1" hangingPunct="1">
                <a:spcBef>
                  <a:spcPct val="0"/>
                </a:spcBef>
                <a:buClrTx/>
                <a:buFontTx/>
                <a:buNone/>
              </a:pPr>
              <a:t>4</a:t>
            </a:fld>
            <a:endParaRPr lang="en-US" altLang="en-US" sz="2400" baseline="0">
              <a:solidFill>
                <a:srgbClr val="FFFFFF"/>
              </a:solidFill>
              <a:latin typeface="Times New Roman" panose="02020603050405020304" pitchFamily="18" charset="0"/>
            </a:endParaRPr>
          </a:p>
        </p:txBody>
      </p:sp>
      <p:sp>
        <p:nvSpPr>
          <p:cNvPr id="36867" name="Rectangle 1">
            <a:extLst>
              <a:ext uri="{FF2B5EF4-FFF2-40B4-BE49-F238E27FC236}">
                <a16:creationId xmlns:a16="http://schemas.microsoft.com/office/drawing/2014/main" id="{9B9E0928-B93A-46F9-AAC8-06315BFA5114}"/>
              </a:ext>
            </a:extLst>
          </p:cNvPr>
          <p:cNvSpPr>
            <a:spLocks noGrp="1" noChangeArrowheads="1"/>
          </p:cNvSpPr>
          <p:nvPr>
            <p:ph type="title" idx="4294967295"/>
          </p:nvPr>
        </p:nvSpPr>
        <p:spPr>
          <a:xfrm>
            <a:off x="0" y="85725"/>
            <a:ext cx="9144000" cy="381000"/>
          </a:xfrm>
        </p:spPr>
        <p:txBody>
          <a:bodyPr/>
          <a:lstStyle/>
          <a:p>
            <a:pPr eaLnBrk="1" hangingPunct="1">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altLang="en-US" sz="3600">
                <a:latin typeface="+mn-lt"/>
              </a:rPr>
              <a:t>REPORT CARD FOR "iDRIVE"</a:t>
            </a:r>
          </a:p>
        </p:txBody>
      </p:sp>
      <p:graphicFrame>
        <p:nvGraphicFramePr>
          <p:cNvPr id="33796" name="Group 4">
            <a:extLst>
              <a:ext uri="{FF2B5EF4-FFF2-40B4-BE49-F238E27FC236}">
                <a16:creationId xmlns:a16="http://schemas.microsoft.com/office/drawing/2014/main" id="{63BC2D9C-8670-41AE-BCAC-EA8DFC0C884F}"/>
              </a:ext>
            </a:extLst>
          </p:cNvPr>
          <p:cNvGraphicFramePr>
            <a:graphicFrameLocks noGrp="1"/>
          </p:cNvGraphicFramePr>
          <p:nvPr/>
        </p:nvGraphicFramePr>
        <p:xfrm>
          <a:off x="685800" y="700088"/>
          <a:ext cx="7696200" cy="5545137"/>
        </p:xfrm>
        <a:graphic>
          <a:graphicData uri="http://schemas.openxmlformats.org/drawingml/2006/table">
            <a:tbl>
              <a:tblPr/>
              <a:tblGrid>
                <a:gridCol w="3848100">
                  <a:extLst>
                    <a:ext uri="{9D8B030D-6E8A-4147-A177-3AD203B41FA5}">
                      <a16:colId xmlns:a16="http://schemas.microsoft.com/office/drawing/2014/main" val="20000"/>
                    </a:ext>
                  </a:extLst>
                </a:gridCol>
                <a:gridCol w="3848100">
                  <a:extLst>
                    <a:ext uri="{9D8B030D-6E8A-4147-A177-3AD203B41FA5}">
                      <a16:colId xmlns:a16="http://schemas.microsoft.com/office/drawing/2014/main" val="20001"/>
                    </a:ext>
                  </a:extLst>
                </a:gridCol>
              </a:tblGrid>
              <a:tr h="693738">
                <a:tc>
                  <a:txBody>
                    <a:bodyPr/>
                    <a:lstStyle>
                      <a:lvl1pPr>
                        <a:spcBef>
                          <a:spcPts val="800"/>
                        </a:spcBef>
                        <a:buSzPct val="100000"/>
                        <a:buFont typeface="Times New Roman" panose="02020603050405020304" pitchFamily="18" charset="0"/>
                        <a:defRPr sz="2800">
                          <a:latin typeface="Arial" panose="020B0604020202020204" pitchFamily="34" charset="0"/>
                          <a:cs typeface="Arial" panose="020B0604020202020204" pitchFamily="34" charset="0"/>
                        </a:defRPr>
                      </a:lvl1pPr>
                      <a:lvl2pPr marL="457200">
                        <a:spcBef>
                          <a:spcPts val="700"/>
                        </a:spcBef>
                        <a:buSzPct val="100000"/>
                        <a:buFont typeface="Times New Roman" panose="02020603050405020304" pitchFamily="18" charset="0"/>
                        <a:defRPr sz="2400">
                          <a:latin typeface="Arial" panose="020B0604020202020204" pitchFamily="34" charset="0"/>
                          <a:cs typeface="Arial" panose="020B0604020202020204" pitchFamily="34" charset="0"/>
                        </a:defRPr>
                      </a:lvl2pPr>
                      <a:lvl3pPr marL="914400">
                        <a:spcBef>
                          <a:spcPts val="600"/>
                        </a:spcBef>
                        <a:buSzPct val="100000"/>
                        <a:buFont typeface="Times New Roman" panose="02020603050405020304" pitchFamily="18" charset="0"/>
                        <a:defRPr sz="2000">
                          <a:latin typeface="Arial" panose="020B0604020202020204" pitchFamily="34" charset="0"/>
                          <a:cs typeface="Arial" panose="020B0604020202020204" pitchFamily="34" charset="0"/>
                        </a:defRPr>
                      </a:lvl3pPr>
                      <a:lvl4pPr marL="13716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4pPr>
                      <a:lvl5pPr marL="18288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5pPr>
                      <a:lvl6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6pPr>
                      <a:lvl7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7pPr>
                      <a:lvl8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8pPr>
                      <a:lvl9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endParaRPr kumimoji="0" lang="en-US" sz="1800" b="1" i="0" u="none" strike="noStrike" cap="none" normalizeH="0" baseline="0">
                        <a:ln>
                          <a:noFill/>
                        </a:ln>
                        <a:solidFill>
                          <a:srgbClr val="FFFFFF"/>
                        </a:solidFill>
                        <a:effectLst/>
                        <a:latin typeface="Arial" panose="020B0604020202020204" pitchFamily="34" charset="0"/>
                        <a:cs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ts val="800"/>
                        </a:spcBef>
                        <a:buSzPct val="100000"/>
                        <a:buFont typeface="Times New Roman" panose="02020603050405020304" pitchFamily="18" charset="0"/>
                        <a:defRPr sz="2800">
                          <a:latin typeface="Arial" panose="020B0604020202020204" pitchFamily="34" charset="0"/>
                          <a:cs typeface="Arial" panose="020B0604020202020204" pitchFamily="34" charset="0"/>
                        </a:defRPr>
                      </a:lvl1pPr>
                      <a:lvl2pPr marL="457200">
                        <a:spcBef>
                          <a:spcPts val="700"/>
                        </a:spcBef>
                        <a:buSzPct val="100000"/>
                        <a:buFont typeface="Times New Roman" panose="02020603050405020304" pitchFamily="18" charset="0"/>
                        <a:defRPr sz="2400">
                          <a:latin typeface="Arial" panose="020B0604020202020204" pitchFamily="34" charset="0"/>
                          <a:cs typeface="Arial" panose="020B0604020202020204" pitchFamily="34" charset="0"/>
                        </a:defRPr>
                      </a:lvl2pPr>
                      <a:lvl3pPr marL="914400">
                        <a:spcBef>
                          <a:spcPts val="600"/>
                        </a:spcBef>
                        <a:buSzPct val="100000"/>
                        <a:buFont typeface="Times New Roman" panose="02020603050405020304" pitchFamily="18" charset="0"/>
                        <a:defRPr sz="2000">
                          <a:latin typeface="Arial" panose="020B0604020202020204" pitchFamily="34" charset="0"/>
                          <a:cs typeface="Arial" panose="020B0604020202020204" pitchFamily="34" charset="0"/>
                        </a:defRPr>
                      </a:lvl3pPr>
                      <a:lvl4pPr marL="13716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4pPr>
                      <a:lvl5pPr marL="18288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5pPr>
                      <a:lvl6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6pPr>
                      <a:lvl7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7pPr>
                      <a:lvl8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8pPr>
                      <a:lvl9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endParaRPr kumimoji="0" lang="en-US" sz="1800" b="1" i="0" u="none" strike="noStrike" cap="none" normalizeH="0" baseline="0">
                        <a:ln>
                          <a:noFill/>
                        </a:ln>
                        <a:solidFill>
                          <a:srgbClr val="FFFFFF"/>
                        </a:solidFill>
                        <a:effectLst/>
                        <a:latin typeface="Arial" panose="020B0604020202020204" pitchFamily="34" charset="0"/>
                        <a:cs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92150">
                <a:tc>
                  <a:txBody>
                    <a:bodyPr/>
                    <a:lstStyle>
                      <a:lvl1pPr>
                        <a:spcBef>
                          <a:spcPts val="800"/>
                        </a:spcBef>
                        <a:buSzPct val="100000"/>
                        <a:buFont typeface="Times New Roman" panose="02020603050405020304" pitchFamily="18" charset="0"/>
                        <a:defRPr sz="2800">
                          <a:latin typeface="Arial" panose="020B0604020202020204" pitchFamily="34" charset="0"/>
                          <a:cs typeface="Arial" panose="020B0604020202020204" pitchFamily="34" charset="0"/>
                        </a:defRPr>
                      </a:lvl1pPr>
                      <a:lvl2pPr marL="457200">
                        <a:spcBef>
                          <a:spcPts val="700"/>
                        </a:spcBef>
                        <a:buSzPct val="100000"/>
                        <a:buFont typeface="Times New Roman" panose="02020603050405020304" pitchFamily="18" charset="0"/>
                        <a:defRPr sz="2400">
                          <a:latin typeface="Arial" panose="020B0604020202020204" pitchFamily="34" charset="0"/>
                          <a:cs typeface="Arial" panose="020B0604020202020204" pitchFamily="34" charset="0"/>
                        </a:defRPr>
                      </a:lvl2pPr>
                      <a:lvl3pPr marL="914400">
                        <a:spcBef>
                          <a:spcPts val="600"/>
                        </a:spcBef>
                        <a:buSzPct val="100000"/>
                        <a:buFont typeface="Times New Roman" panose="02020603050405020304" pitchFamily="18" charset="0"/>
                        <a:defRPr sz="2000">
                          <a:latin typeface="Arial" panose="020B0604020202020204" pitchFamily="34" charset="0"/>
                          <a:cs typeface="Arial" panose="020B0604020202020204" pitchFamily="34" charset="0"/>
                        </a:defRPr>
                      </a:lvl3pPr>
                      <a:lvl4pPr marL="13716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4pPr>
                      <a:lvl5pPr marL="18288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5pPr>
                      <a:lvl6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6pPr>
                      <a:lvl7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7pPr>
                      <a:lvl8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8pPr>
                      <a:lvl9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endParaRPr kumimoji="0" lang="en-US" sz="1800" b="0" i="0" u="none" strike="noStrike" cap="none" normalizeH="0" baseline="0">
                        <a:ln>
                          <a:noFill/>
                        </a:ln>
                        <a:effectLst/>
                        <a:latin typeface="Arial" panose="020B0604020202020204" pitchFamily="34" charset="0"/>
                        <a:cs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ts val="800"/>
                        </a:spcBef>
                        <a:buSzPct val="100000"/>
                        <a:buFont typeface="Times New Roman" panose="02020603050405020304" pitchFamily="18" charset="0"/>
                        <a:defRPr sz="2800">
                          <a:latin typeface="Arial" panose="020B0604020202020204" pitchFamily="34" charset="0"/>
                          <a:cs typeface="Arial" panose="020B0604020202020204" pitchFamily="34" charset="0"/>
                        </a:defRPr>
                      </a:lvl1pPr>
                      <a:lvl2pPr marL="457200">
                        <a:spcBef>
                          <a:spcPts val="700"/>
                        </a:spcBef>
                        <a:buSzPct val="100000"/>
                        <a:buFont typeface="Times New Roman" panose="02020603050405020304" pitchFamily="18" charset="0"/>
                        <a:defRPr sz="2400">
                          <a:latin typeface="Arial" panose="020B0604020202020204" pitchFamily="34" charset="0"/>
                          <a:cs typeface="Arial" panose="020B0604020202020204" pitchFamily="34" charset="0"/>
                        </a:defRPr>
                      </a:lvl2pPr>
                      <a:lvl3pPr marL="914400">
                        <a:spcBef>
                          <a:spcPts val="600"/>
                        </a:spcBef>
                        <a:buSzPct val="100000"/>
                        <a:buFont typeface="Times New Roman" panose="02020603050405020304" pitchFamily="18" charset="0"/>
                        <a:defRPr sz="2000">
                          <a:latin typeface="Arial" panose="020B0604020202020204" pitchFamily="34" charset="0"/>
                          <a:cs typeface="Arial" panose="020B0604020202020204" pitchFamily="34" charset="0"/>
                        </a:defRPr>
                      </a:lvl3pPr>
                      <a:lvl4pPr marL="13716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4pPr>
                      <a:lvl5pPr marL="18288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5pPr>
                      <a:lvl6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6pPr>
                      <a:lvl7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7pPr>
                      <a:lvl8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8pPr>
                      <a:lvl9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endParaRPr kumimoji="0" lang="en-US" sz="1800" b="0" i="0" u="none" strike="noStrike" cap="none" normalizeH="0" baseline="0">
                        <a:ln>
                          <a:noFill/>
                        </a:ln>
                        <a:effectLst/>
                        <a:latin typeface="Arial" panose="020B0604020202020204" pitchFamily="34" charset="0"/>
                        <a:cs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93738">
                <a:tc>
                  <a:txBody>
                    <a:bodyPr/>
                    <a:lstStyle>
                      <a:lvl1pPr>
                        <a:spcBef>
                          <a:spcPts val="800"/>
                        </a:spcBef>
                        <a:buSzPct val="100000"/>
                        <a:buFont typeface="Times New Roman" panose="02020603050405020304" pitchFamily="18" charset="0"/>
                        <a:defRPr sz="2800">
                          <a:latin typeface="Arial" panose="020B0604020202020204" pitchFamily="34" charset="0"/>
                          <a:cs typeface="Arial" panose="020B0604020202020204" pitchFamily="34" charset="0"/>
                        </a:defRPr>
                      </a:lvl1pPr>
                      <a:lvl2pPr marL="457200">
                        <a:spcBef>
                          <a:spcPts val="700"/>
                        </a:spcBef>
                        <a:buSzPct val="100000"/>
                        <a:buFont typeface="Times New Roman" panose="02020603050405020304" pitchFamily="18" charset="0"/>
                        <a:defRPr sz="2400">
                          <a:latin typeface="Arial" panose="020B0604020202020204" pitchFamily="34" charset="0"/>
                          <a:cs typeface="Arial" panose="020B0604020202020204" pitchFamily="34" charset="0"/>
                        </a:defRPr>
                      </a:lvl2pPr>
                      <a:lvl3pPr marL="914400">
                        <a:spcBef>
                          <a:spcPts val="600"/>
                        </a:spcBef>
                        <a:buSzPct val="100000"/>
                        <a:buFont typeface="Times New Roman" panose="02020603050405020304" pitchFamily="18" charset="0"/>
                        <a:defRPr sz="2000">
                          <a:latin typeface="Arial" panose="020B0604020202020204" pitchFamily="34" charset="0"/>
                          <a:cs typeface="Arial" panose="020B0604020202020204" pitchFamily="34" charset="0"/>
                        </a:defRPr>
                      </a:lvl3pPr>
                      <a:lvl4pPr marL="13716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4pPr>
                      <a:lvl5pPr marL="18288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5pPr>
                      <a:lvl6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6pPr>
                      <a:lvl7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7pPr>
                      <a:lvl8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8pPr>
                      <a:lvl9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endParaRPr kumimoji="0" lang="en-US" sz="1800" b="0" i="0" u="none" strike="noStrike" cap="none" normalizeH="0" baseline="0">
                        <a:ln>
                          <a:noFill/>
                        </a:ln>
                        <a:effectLst/>
                        <a:latin typeface="Arial" panose="020B0604020202020204" pitchFamily="34" charset="0"/>
                        <a:cs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ts val="800"/>
                        </a:spcBef>
                        <a:buSzPct val="100000"/>
                        <a:buFont typeface="Times New Roman" panose="02020603050405020304" pitchFamily="18" charset="0"/>
                        <a:defRPr sz="2800">
                          <a:latin typeface="Arial" panose="020B0604020202020204" pitchFamily="34" charset="0"/>
                          <a:cs typeface="Arial" panose="020B0604020202020204" pitchFamily="34" charset="0"/>
                        </a:defRPr>
                      </a:lvl1pPr>
                      <a:lvl2pPr marL="457200">
                        <a:spcBef>
                          <a:spcPts val="700"/>
                        </a:spcBef>
                        <a:buSzPct val="100000"/>
                        <a:buFont typeface="Times New Roman" panose="02020603050405020304" pitchFamily="18" charset="0"/>
                        <a:defRPr sz="2400">
                          <a:latin typeface="Arial" panose="020B0604020202020204" pitchFamily="34" charset="0"/>
                          <a:cs typeface="Arial" panose="020B0604020202020204" pitchFamily="34" charset="0"/>
                        </a:defRPr>
                      </a:lvl2pPr>
                      <a:lvl3pPr marL="914400">
                        <a:spcBef>
                          <a:spcPts val="600"/>
                        </a:spcBef>
                        <a:buSzPct val="100000"/>
                        <a:buFont typeface="Times New Roman" panose="02020603050405020304" pitchFamily="18" charset="0"/>
                        <a:defRPr sz="2000">
                          <a:latin typeface="Arial" panose="020B0604020202020204" pitchFamily="34" charset="0"/>
                          <a:cs typeface="Arial" panose="020B0604020202020204" pitchFamily="34" charset="0"/>
                        </a:defRPr>
                      </a:lvl3pPr>
                      <a:lvl4pPr marL="13716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4pPr>
                      <a:lvl5pPr marL="18288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5pPr>
                      <a:lvl6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6pPr>
                      <a:lvl7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7pPr>
                      <a:lvl8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8pPr>
                      <a:lvl9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endParaRPr kumimoji="0" lang="en-US" sz="1800" b="0" i="0" u="none" strike="noStrike" cap="none" normalizeH="0" baseline="0">
                        <a:ln>
                          <a:noFill/>
                        </a:ln>
                        <a:effectLst/>
                        <a:latin typeface="Arial" panose="020B0604020202020204" pitchFamily="34" charset="0"/>
                        <a:cs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92150">
                <a:tc>
                  <a:txBody>
                    <a:bodyPr/>
                    <a:lstStyle>
                      <a:lvl1pPr>
                        <a:spcBef>
                          <a:spcPts val="800"/>
                        </a:spcBef>
                        <a:buSzPct val="100000"/>
                        <a:buFont typeface="Times New Roman" panose="02020603050405020304" pitchFamily="18" charset="0"/>
                        <a:defRPr sz="2800">
                          <a:latin typeface="Arial" panose="020B0604020202020204" pitchFamily="34" charset="0"/>
                          <a:cs typeface="Arial" panose="020B0604020202020204" pitchFamily="34" charset="0"/>
                        </a:defRPr>
                      </a:lvl1pPr>
                      <a:lvl2pPr marL="457200">
                        <a:spcBef>
                          <a:spcPts val="700"/>
                        </a:spcBef>
                        <a:buSzPct val="100000"/>
                        <a:buFont typeface="Times New Roman" panose="02020603050405020304" pitchFamily="18" charset="0"/>
                        <a:defRPr sz="2400">
                          <a:latin typeface="Arial" panose="020B0604020202020204" pitchFamily="34" charset="0"/>
                          <a:cs typeface="Arial" panose="020B0604020202020204" pitchFamily="34" charset="0"/>
                        </a:defRPr>
                      </a:lvl2pPr>
                      <a:lvl3pPr marL="914400">
                        <a:spcBef>
                          <a:spcPts val="600"/>
                        </a:spcBef>
                        <a:buSzPct val="100000"/>
                        <a:buFont typeface="Times New Roman" panose="02020603050405020304" pitchFamily="18" charset="0"/>
                        <a:defRPr sz="2000">
                          <a:latin typeface="Arial" panose="020B0604020202020204" pitchFamily="34" charset="0"/>
                          <a:cs typeface="Arial" panose="020B0604020202020204" pitchFamily="34" charset="0"/>
                        </a:defRPr>
                      </a:lvl3pPr>
                      <a:lvl4pPr marL="13716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4pPr>
                      <a:lvl5pPr marL="18288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5pPr>
                      <a:lvl6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6pPr>
                      <a:lvl7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7pPr>
                      <a:lvl8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8pPr>
                      <a:lvl9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endParaRPr kumimoji="0" lang="en-US" sz="1800" b="0" i="0" u="none" strike="noStrike" cap="none" normalizeH="0" baseline="0">
                        <a:ln>
                          <a:noFill/>
                        </a:ln>
                        <a:effectLst/>
                        <a:latin typeface="Arial" panose="020B0604020202020204" pitchFamily="34" charset="0"/>
                        <a:cs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ts val="800"/>
                        </a:spcBef>
                        <a:buSzPct val="100000"/>
                        <a:buFont typeface="Times New Roman" panose="02020603050405020304" pitchFamily="18" charset="0"/>
                        <a:defRPr sz="2800">
                          <a:latin typeface="Arial" panose="020B0604020202020204" pitchFamily="34" charset="0"/>
                          <a:cs typeface="Arial" panose="020B0604020202020204" pitchFamily="34" charset="0"/>
                        </a:defRPr>
                      </a:lvl1pPr>
                      <a:lvl2pPr marL="457200">
                        <a:spcBef>
                          <a:spcPts val="700"/>
                        </a:spcBef>
                        <a:buSzPct val="100000"/>
                        <a:buFont typeface="Times New Roman" panose="02020603050405020304" pitchFamily="18" charset="0"/>
                        <a:defRPr sz="2400">
                          <a:latin typeface="Arial" panose="020B0604020202020204" pitchFamily="34" charset="0"/>
                          <a:cs typeface="Arial" panose="020B0604020202020204" pitchFamily="34" charset="0"/>
                        </a:defRPr>
                      </a:lvl2pPr>
                      <a:lvl3pPr marL="914400">
                        <a:spcBef>
                          <a:spcPts val="600"/>
                        </a:spcBef>
                        <a:buSzPct val="100000"/>
                        <a:buFont typeface="Times New Roman" panose="02020603050405020304" pitchFamily="18" charset="0"/>
                        <a:defRPr sz="2000">
                          <a:latin typeface="Arial" panose="020B0604020202020204" pitchFamily="34" charset="0"/>
                          <a:cs typeface="Arial" panose="020B0604020202020204" pitchFamily="34" charset="0"/>
                        </a:defRPr>
                      </a:lvl3pPr>
                      <a:lvl4pPr marL="13716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4pPr>
                      <a:lvl5pPr marL="18288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5pPr>
                      <a:lvl6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6pPr>
                      <a:lvl7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7pPr>
                      <a:lvl8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8pPr>
                      <a:lvl9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endParaRPr kumimoji="0" lang="en-US" sz="1800" b="0" i="0" u="none" strike="noStrike" cap="none" normalizeH="0" baseline="0">
                        <a:ln>
                          <a:noFill/>
                        </a:ln>
                        <a:effectLst/>
                        <a:latin typeface="Arial" panose="020B0604020202020204" pitchFamily="34" charset="0"/>
                        <a:cs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93738">
                <a:tc>
                  <a:txBody>
                    <a:bodyPr/>
                    <a:lstStyle>
                      <a:lvl1pPr>
                        <a:spcBef>
                          <a:spcPts val="800"/>
                        </a:spcBef>
                        <a:buSzPct val="100000"/>
                        <a:buFont typeface="Times New Roman" panose="02020603050405020304" pitchFamily="18" charset="0"/>
                        <a:defRPr sz="2800">
                          <a:latin typeface="Arial" panose="020B0604020202020204" pitchFamily="34" charset="0"/>
                          <a:cs typeface="Arial" panose="020B0604020202020204" pitchFamily="34" charset="0"/>
                        </a:defRPr>
                      </a:lvl1pPr>
                      <a:lvl2pPr marL="457200">
                        <a:spcBef>
                          <a:spcPts val="700"/>
                        </a:spcBef>
                        <a:buSzPct val="100000"/>
                        <a:buFont typeface="Times New Roman" panose="02020603050405020304" pitchFamily="18" charset="0"/>
                        <a:defRPr sz="2400">
                          <a:latin typeface="Arial" panose="020B0604020202020204" pitchFamily="34" charset="0"/>
                          <a:cs typeface="Arial" panose="020B0604020202020204" pitchFamily="34" charset="0"/>
                        </a:defRPr>
                      </a:lvl2pPr>
                      <a:lvl3pPr marL="914400">
                        <a:spcBef>
                          <a:spcPts val="600"/>
                        </a:spcBef>
                        <a:buSzPct val="100000"/>
                        <a:buFont typeface="Times New Roman" panose="02020603050405020304" pitchFamily="18" charset="0"/>
                        <a:defRPr sz="2000">
                          <a:latin typeface="Arial" panose="020B0604020202020204" pitchFamily="34" charset="0"/>
                          <a:cs typeface="Arial" panose="020B0604020202020204" pitchFamily="34" charset="0"/>
                        </a:defRPr>
                      </a:lvl3pPr>
                      <a:lvl4pPr marL="13716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4pPr>
                      <a:lvl5pPr marL="18288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5pPr>
                      <a:lvl6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6pPr>
                      <a:lvl7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7pPr>
                      <a:lvl8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8pPr>
                      <a:lvl9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endParaRPr kumimoji="0" lang="en-US" sz="1800" b="0" i="0" u="none" strike="noStrike" cap="none" normalizeH="0" baseline="0">
                        <a:ln>
                          <a:noFill/>
                        </a:ln>
                        <a:effectLst/>
                        <a:latin typeface="Arial" panose="020B0604020202020204" pitchFamily="34" charset="0"/>
                        <a:cs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ts val="800"/>
                        </a:spcBef>
                        <a:buSzPct val="100000"/>
                        <a:buFont typeface="Times New Roman" panose="02020603050405020304" pitchFamily="18" charset="0"/>
                        <a:defRPr sz="2800">
                          <a:latin typeface="Arial" panose="020B0604020202020204" pitchFamily="34" charset="0"/>
                          <a:cs typeface="Arial" panose="020B0604020202020204" pitchFamily="34" charset="0"/>
                        </a:defRPr>
                      </a:lvl1pPr>
                      <a:lvl2pPr marL="457200">
                        <a:spcBef>
                          <a:spcPts val="700"/>
                        </a:spcBef>
                        <a:buSzPct val="100000"/>
                        <a:buFont typeface="Times New Roman" panose="02020603050405020304" pitchFamily="18" charset="0"/>
                        <a:defRPr sz="2400">
                          <a:latin typeface="Arial" panose="020B0604020202020204" pitchFamily="34" charset="0"/>
                          <a:cs typeface="Arial" panose="020B0604020202020204" pitchFamily="34" charset="0"/>
                        </a:defRPr>
                      </a:lvl2pPr>
                      <a:lvl3pPr marL="914400">
                        <a:spcBef>
                          <a:spcPts val="600"/>
                        </a:spcBef>
                        <a:buSzPct val="100000"/>
                        <a:buFont typeface="Times New Roman" panose="02020603050405020304" pitchFamily="18" charset="0"/>
                        <a:defRPr sz="2000">
                          <a:latin typeface="Arial" panose="020B0604020202020204" pitchFamily="34" charset="0"/>
                          <a:cs typeface="Arial" panose="020B0604020202020204" pitchFamily="34" charset="0"/>
                        </a:defRPr>
                      </a:lvl3pPr>
                      <a:lvl4pPr marL="13716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4pPr>
                      <a:lvl5pPr marL="18288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5pPr>
                      <a:lvl6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6pPr>
                      <a:lvl7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7pPr>
                      <a:lvl8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8pPr>
                      <a:lvl9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endParaRPr kumimoji="0" lang="en-US" sz="1800" b="0" i="0" u="none" strike="noStrike" cap="none" normalizeH="0" baseline="0">
                        <a:ln>
                          <a:noFill/>
                        </a:ln>
                        <a:effectLst/>
                        <a:latin typeface="Arial" panose="020B0604020202020204" pitchFamily="34" charset="0"/>
                        <a:cs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93738">
                <a:tc>
                  <a:txBody>
                    <a:bodyPr/>
                    <a:lstStyle>
                      <a:lvl1pPr>
                        <a:spcBef>
                          <a:spcPts val="800"/>
                        </a:spcBef>
                        <a:buSzPct val="100000"/>
                        <a:buFont typeface="Times New Roman" panose="02020603050405020304" pitchFamily="18" charset="0"/>
                        <a:defRPr sz="2800">
                          <a:latin typeface="Arial" panose="020B0604020202020204" pitchFamily="34" charset="0"/>
                          <a:cs typeface="Arial" panose="020B0604020202020204" pitchFamily="34" charset="0"/>
                        </a:defRPr>
                      </a:lvl1pPr>
                      <a:lvl2pPr marL="457200">
                        <a:spcBef>
                          <a:spcPts val="700"/>
                        </a:spcBef>
                        <a:buSzPct val="100000"/>
                        <a:buFont typeface="Times New Roman" panose="02020603050405020304" pitchFamily="18" charset="0"/>
                        <a:defRPr sz="2400">
                          <a:latin typeface="Arial" panose="020B0604020202020204" pitchFamily="34" charset="0"/>
                          <a:cs typeface="Arial" panose="020B0604020202020204" pitchFamily="34" charset="0"/>
                        </a:defRPr>
                      </a:lvl2pPr>
                      <a:lvl3pPr marL="914400">
                        <a:spcBef>
                          <a:spcPts val="600"/>
                        </a:spcBef>
                        <a:buSzPct val="100000"/>
                        <a:buFont typeface="Times New Roman" panose="02020603050405020304" pitchFamily="18" charset="0"/>
                        <a:defRPr sz="2000">
                          <a:latin typeface="Arial" panose="020B0604020202020204" pitchFamily="34" charset="0"/>
                          <a:cs typeface="Arial" panose="020B0604020202020204" pitchFamily="34" charset="0"/>
                        </a:defRPr>
                      </a:lvl3pPr>
                      <a:lvl4pPr marL="13716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4pPr>
                      <a:lvl5pPr marL="18288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5pPr>
                      <a:lvl6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6pPr>
                      <a:lvl7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7pPr>
                      <a:lvl8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8pPr>
                      <a:lvl9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endParaRPr kumimoji="0" lang="en-US" sz="1800" b="0" i="0" u="none" strike="noStrike" cap="none" normalizeH="0" baseline="0">
                        <a:ln>
                          <a:noFill/>
                        </a:ln>
                        <a:effectLst/>
                        <a:latin typeface="Arial" panose="020B0604020202020204" pitchFamily="34" charset="0"/>
                        <a:cs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ts val="800"/>
                        </a:spcBef>
                        <a:buSzPct val="100000"/>
                        <a:buFont typeface="Times New Roman" panose="02020603050405020304" pitchFamily="18" charset="0"/>
                        <a:defRPr sz="2800">
                          <a:latin typeface="Arial" panose="020B0604020202020204" pitchFamily="34" charset="0"/>
                          <a:cs typeface="Arial" panose="020B0604020202020204" pitchFamily="34" charset="0"/>
                        </a:defRPr>
                      </a:lvl1pPr>
                      <a:lvl2pPr marL="457200">
                        <a:spcBef>
                          <a:spcPts val="700"/>
                        </a:spcBef>
                        <a:buSzPct val="100000"/>
                        <a:buFont typeface="Times New Roman" panose="02020603050405020304" pitchFamily="18" charset="0"/>
                        <a:defRPr sz="2400">
                          <a:latin typeface="Arial" panose="020B0604020202020204" pitchFamily="34" charset="0"/>
                          <a:cs typeface="Arial" panose="020B0604020202020204" pitchFamily="34" charset="0"/>
                        </a:defRPr>
                      </a:lvl2pPr>
                      <a:lvl3pPr marL="914400">
                        <a:spcBef>
                          <a:spcPts val="600"/>
                        </a:spcBef>
                        <a:buSzPct val="100000"/>
                        <a:buFont typeface="Times New Roman" panose="02020603050405020304" pitchFamily="18" charset="0"/>
                        <a:defRPr sz="2000">
                          <a:latin typeface="Arial" panose="020B0604020202020204" pitchFamily="34" charset="0"/>
                          <a:cs typeface="Arial" panose="020B0604020202020204" pitchFamily="34" charset="0"/>
                        </a:defRPr>
                      </a:lvl3pPr>
                      <a:lvl4pPr marL="13716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4pPr>
                      <a:lvl5pPr marL="18288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5pPr>
                      <a:lvl6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6pPr>
                      <a:lvl7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7pPr>
                      <a:lvl8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8pPr>
                      <a:lvl9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endParaRPr kumimoji="0" lang="en-US" sz="1800" b="0" i="0" u="none" strike="noStrike" cap="none" normalizeH="0" baseline="0">
                        <a:ln>
                          <a:noFill/>
                        </a:ln>
                        <a:effectLst/>
                        <a:latin typeface="Arial" panose="020B0604020202020204" pitchFamily="34" charset="0"/>
                        <a:cs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92150">
                <a:tc>
                  <a:txBody>
                    <a:bodyPr/>
                    <a:lstStyle>
                      <a:lvl1pPr>
                        <a:spcBef>
                          <a:spcPts val="800"/>
                        </a:spcBef>
                        <a:buSzPct val="100000"/>
                        <a:buFont typeface="Times New Roman" panose="02020603050405020304" pitchFamily="18" charset="0"/>
                        <a:defRPr sz="2800">
                          <a:latin typeface="Arial" panose="020B0604020202020204" pitchFamily="34" charset="0"/>
                          <a:cs typeface="Arial" panose="020B0604020202020204" pitchFamily="34" charset="0"/>
                        </a:defRPr>
                      </a:lvl1pPr>
                      <a:lvl2pPr marL="457200">
                        <a:spcBef>
                          <a:spcPts val="700"/>
                        </a:spcBef>
                        <a:buSzPct val="100000"/>
                        <a:buFont typeface="Times New Roman" panose="02020603050405020304" pitchFamily="18" charset="0"/>
                        <a:defRPr sz="2400">
                          <a:latin typeface="Arial" panose="020B0604020202020204" pitchFamily="34" charset="0"/>
                          <a:cs typeface="Arial" panose="020B0604020202020204" pitchFamily="34" charset="0"/>
                        </a:defRPr>
                      </a:lvl2pPr>
                      <a:lvl3pPr marL="914400">
                        <a:spcBef>
                          <a:spcPts val="600"/>
                        </a:spcBef>
                        <a:buSzPct val="100000"/>
                        <a:buFont typeface="Times New Roman" panose="02020603050405020304" pitchFamily="18" charset="0"/>
                        <a:defRPr sz="2000">
                          <a:latin typeface="Arial" panose="020B0604020202020204" pitchFamily="34" charset="0"/>
                          <a:cs typeface="Arial" panose="020B0604020202020204" pitchFamily="34" charset="0"/>
                        </a:defRPr>
                      </a:lvl3pPr>
                      <a:lvl4pPr marL="13716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4pPr>
                      <a:lvl5pPr marL="18288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5pPr>
                      <a:lvl6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6pPr>
                      <a:lvl7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7pPr>
                      <a:lvl8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8pPr>
                      <a:lvl9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endParaRPr kumimoji="0" lang="en-US" sz="1800" b="0" i="0" u="none" strike="noStrike" cap="none" normalizeH="0" baseline="0">
                        <a:ln>
                          <a:noFill/>
                        </a:ln>
                        <a:effectLst/>
                        <a:latin typeface="Arial" panose="020B0604020202020204" pitchFamily="34" charset="0"/>
                        <a:cs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ts val="800"/>
                        </a:spcBef>
                        <a:buSzPct val="100000"/>
                        <a:buFont typeface="Times New Roman" panose="02020603050405020304" pitchFamily="18" charset="0"/>
                        <a:defRPr sz="2800">
                          <a:latin typeface="Arial" panose="020B0604020202020204" pitchFamily="34" charset="0"/>
                          <a:cs typeface="Arial" panose="020B0604020202020204" pitchFamily="34" charset="0"/>
                        </a:defRPr>
                      </a:lvl1pPr>
                      <a:lvl2pPr marL="457200">
                        <a:spcBef>
                          <a:spcPts val="700"/>
                        </a:spcBef>
                        <a:buSzPct val="100000"/>
                        <a:buFont typeface="Times New Roman" panose="02020603050405020304" pitchFamily="18" charset="0"/>
                        <a:defRPr sz="2400">
                          <a:latin typeface="Arial" panose="020B0604020202020204" pitchFamily="34" charset="0"/>
                          <a:cs typeface="Arial" panose="020B0604020202020204" pitchFamily="34" charset="0"/>
                        </a:defRPr>
                      </a:lvl2pPr>
                      <a:lvl3pPr marL="914400">
                        <a:spcBef>
                          <a:spcPts val="600"/>
                        </a:spcBef>
                        <a:buSzPct val="100000"/>
                        <a:buFont typeface="Times New Roman" panose="02020603050405020304" pitchFamily="18" charset="0"/>
                        <a:defRPr sz="2000">
                          <a:latin typeface="Arial" panose="020B0604020202020204" pitchFamily="34" charset="0"/>
                          <a:cs typeface="Arial" panose="020B0604020202020204" pitchFamily="34" charset="0"/>
                        </a:defRPr>
                      </a:lvl3pPr>
                      <a:lvl4pPr marL="13716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4pPr>
                      <a:lvl5pPr marL="18288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5pPr>
                      <a:lvl6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6pPr>
                      <a:lvl7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7pPr>
                      <a:lvl8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8pPr>
                      <a:lvl9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endParaRPr kumimoji="0" lang="en-US" sz="1800" b="0" i="0" u="none" strike="noStrike" cap="none" normalizeH="0" baseline="0">
                        <a:ln>
                          <a:noFill/>
                        </a:ln>
                        <a:effectLst/>
                        <a:latin typeface="Arial" panose="020B0604020202020204" pitchFamily="34" charset="0"/>
                        <a:cs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693738">
                <a:tc>
                  <a:txBody>
                    <a:bodyPr/>
                    <a:lstStyle>
                      <a:lvl1pPr>
                        <a:spcBef>
                          <a:spcPts val="800"/>
                        </a:spcBef>
                        <a:buSzPct val="100000"/>
                        <a:buFont typeface="Times New Roman" panose="02020603050405020304" pitchFamily="18" charset="0"/>
                        <a:defRPr sz="2800">
                          <a:latin typeface="Arial" panose="020B0604020202020204" pitchFamily="34" charset="0"/>
                          <a:cs typeface="Arial" panose="020B0604020202020204" pitchFamily="34" charset="0"/>
                        </a:defRPr>
                      </a:lvl1pPr>
                      <a:lvl2pPr marL="457200">
                        <a:spcBef>
                          <a:spcPts val="700"/>
                        </a:spcBef>
                        <a:buSzPct val="100000"/>
                        <a:buFont typeface="Times New Roman" panose="02020603050405020304" pitchFamily="18" charset="0"/>
                        <a:defRPr sz="2400">
                          <a:latin typeface="Arial" panose="020B0604020202020204" pitchFamily="34" charset="0"/>
                          <a:cs typeface="Arial" panose="020B0604020202020204" pitchFamily="34" charset="0"/>
                        </a:defRPr>
                      </a:lvl2pPr>
                      <a:lvl3pPr marL="914400">
                        <a:spcBef>
                          <a:spcPts val="600"/>
                        </a:spcBef>
                        <a:buSzPct val="100000"/>
                        <a:buFont typeface="Times New Roman" panose="02020603050405020304" pitchFamily="18" charset="0"/>
                        <a:defRPr sz="2000">
                          <a:latin typeface="Arial" panose="020B0604020202020204" pitchFamily="34" charset="0"/>
                          <a:cs typeface="Arial" panose="020B0604020202020204" pitchFamily="34" charset="0"/>
                        </a:defRPr>
                      </a:lvl3pPr>
                      <a:lvl4pPr marL="13716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4pPr>
                      <a:lvl5pPr marL="18288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5pPr>
                      <a:lvl6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6pPr>
                      <a:lvl7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7pPr>
                      <a:lvl8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8pPr>
                      <a:lvl9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endParaRPr kumimoji="0" lang="en-US" sz="1800" b="0" i="0" u="none" strike="noStrike" cap="none" normalizeH="0" baseline="0">
                        <a:ln>
                          <a:noFill/>
                        </a:ln>
                        <a:effectLst/>
                        <a:latin typeface="Arial" panose="020B0604020202020204" pitchFamily="34" charset="0"/>
                        <a:cs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ts val="800"/>
                        </a:spcBef>
                        <a:buSzPct val="100000"/>
                        <a:buFont typeface="Times New Roman" panose="02020603050405020304" pitchFamily="18" charset="0"/>
                        <a:defRPr sz="2800">
                          <a:latin typeface="Arial" panose="020B0604020202020204" pitchFamily="34" charset="0"/>
                          <a:cs typeface="Arial" panose="020B0604020202020204" pitchFamily="34" charset="0"/>
                        </a:defRPr>
                      </a:lvl1pPr>
                      <a:lvl2pPr marL="457200">
                        <a:spcBef>
                          <a:spcPts val="700"/>
                        </a:spcBef>
                        <a:buSzPct val="100000"/>
                        <a:buFont typeface="Times New Roman" panose="02020603050405020304" pitchFamily="18" charset="0"/>
                        <a:defRPr sz="2400">
                          <a:latin typeface="Arial" panose="020B0604020202020204" pitchFamily="34" charset="0"/>
                          <a:cs typeface="Arial" panose="020B0604020202020204" pitchFamily="34" charset="0"/>
                        </a:defRPr>
                      </a:lvl2pPr>
                      <a:lvl3pPr marL="914400">
                        <a:spcBef>
                          <a:spcPts val="600"/>
                        </a:spcBef>
                        <a:buSzPct val="100000"/>
                        <a:buFont typeface="Times New Roman" panose="02020603050405020304" pitchFamily="18" charset="0"/>
                        <a:defRPr sz="2000">
                          <a:latin typeface="Arial" panose="020B0604020202020204" pitchFamily="34" charset="0"/>
                          <a:cs typeface="Arial" panose="020B0604020202020204" pitchFamily="34" charset="0"/>
                        </a:defRPr>
                      </a:lvl3pPr>
                      <a:lvl4pPr marL="13716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4pPr>
                      <a:lvl5pPr marL="18288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5pPr>
                      <a:lvl6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6pPr>
                      <a:lvl7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7pPr>
                      <a:lvl8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8pPr>
                      <a:lvl9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endParaRPr kumimoji="0" lang="en-US" sz="1800" b="0" i="0" u="none" strike="noStrike" cap="none" normalizeH="0" baseline="0">
                        <a:ln>
                          <a:noFill/>
                        </a:ln>
                        <a:effectLst/>
                        <a:latin typeface="Arial" panose="020B0604020202020204" pitchFamily="34" charset="0"/>
                        <a:cs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graphicFrame>
        <p:nvGraphicFramePr>
          <p:cNvPr id="33825" name="Group 33">
            <a:extLst>
              <a:ext uri="{FF2B5EF4-FFF2-40B4-BE49-F238E27FC236}">
                <a16:creationId xmlns:a16="http://schemas.microsoft.com/office/drawing/2014/main" id="{A96A0E2C-0D56-4974-AEE8-6791266E642F}"/>
              </a:ext>
            </a:extLst>
          </p:cNvPr>
          <p:cNvGraphicFramePr>
            <a:graphicFrameLocks noGrp="1"/>
          </p:cNvGraphicFramePr>
          <p:nvPr/>
        </p:nvGraphicFramePr>
        <p:xfrm>
          <a:off x="228600" y="533400"/>
          <a:ext cx="8686800" cy="6249988"/>
        </p:xfrm>
        <a:graphic>
          <a:graphicData uri="http://schemas.openxmlformats.org/drawingml/2006/table">
            <a:tbl>
              <a:tblPr/>
              <a:tblGrid>
                <a:gridCol w="5410172">
                  <a:extLst>
                    <a:ext uri="{9D8B030D-6E8A-4147-A177-3AD203B41FA5}">
                      <a16:colId xmlns:a16="http://schemas.microsoft.com/office/drawing/2014/main" val="20000"/>
                    </a:ext>
                  </a:extLst>
                </a:gridCol>
                <a:gridCol w="3276628">
                  <a:extLst>
                    <a:ext uri="{9D8B030D-6E8A-4147-A177-3AD203B41FA5}">
                      <a16:colId xmlns:a16="http://schemas.microsoft.com/office/drawing/2014/main" val="20001"/>
                    </a:ext>
                  </a:extLst>
                </a:gridCol>
              </a:tblGrid>
              <a:tr h="640225">
                <a:tc>
                  <a:txBody>
                    <a:bodyPr/>
                    <a:lstStyle>
                      <a:lvl1pPr>
                        <a:spcBef>
                          <a:spcPts val="800"/>
                        </a:spcBef>
                        <a:buSzPct val="100000"/>
                        <a:buFont typeface="Times New Roman" panose="02020603050405020304" pitchFamily="18" charset="0"/>
                        <a:defRPr sz="2800">
                          <a:latin typeface="Arial" panose="020B0604020202020204" pitchFamily="34" charset="0"/>
                          <a:cs typeface="Arial" panose="020B0604020202020204" pitchFamily="34" charset="0"/>
                        </a:defRPr>
                      </a:lvl1pPr>
                      <a:lvl2pPr marL="457200">
                        <a:spcBef>
                          <a:spcPts val="700"/>
                        </a:spcBef>
                        <a:buSzPct val="100000"/>
                        <a:buFont typeface="Times New Roman" panose="02020603050405020304" pitchFamily="18" charset="0"/>
                        <a:defRPr sz="2400">
                          <a:latin typeface="Arial" panose="020B0604020202020204" pitchFamily="34" charset="0"/>
                          <a:cs typeface="Arial" panose="020B0604020202020204" pitchFamily="34" charset="0"/>
                        </a:defRPr>
                      </a:lvl2pPr>
                      <a:lvl3pPr marL="914400">
                        <a:spcBef>
                          <a:spcPts val="600"/>
                        </a:spcBef>
                        <a:buSzPct val="100000"/>
                        <a:buFont typeface="Times New Roman" panose="02020603050405020304" pitchFamily="18" charset="0"/>
                        <a:defRPr sz="2000">
                          <a:latin typeface="Arial" panose="020B0604020202020204" pitchFamily="34" charset="0"/>
                          <a:cs typeface="Arial" panose="020B0604020202020204" pitchFamily="34" charset="0"/>
                        </a:defRPr>
                      </a:lvl3pPr>
                      <a:lvl4pPr marL="13716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4pPr>
                      <a:lvl5pPr marL="18288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5pPr>
                      <a:lvl6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6pPr>
                      <a:lvl7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7pPr>
                      <a:lvl8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8pPr>
                      <a:lvl9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r>
                        <a:rPr kumimoji="0" 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AMOUNT OF FREE STORAGE?</a:t>
                      </a:r>
                    </a:p>
                  </a:txBody>
                  <a:tcPr marT="45731" marB="457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ts val="800"/>
                        </a:spcBef>
                        <a:buSzPct val="100000"/>
                        <a:buFont typeface="Times New Roman" panose="02020603050405020304" pitchFamily="18" charset="0"/>
                        <a:defRPr sz="2800">
                          <a:latin typeface="Arial" panose="020B0604020202020204" pitchFamily="34" charset="0"/>
                          <a:cs typeface="Arial" panose="020B0604020202020204" pitchFamily="34" charset="0"/>
                        </a:defRPr>
                      </a:lvl1pPr>
                      <a:lvl2pPr marL="457200">
                        <a:spcBef>
                          <a:spcPts val="700"/>
                        </a:spcBef>
                        <a:buSzPct val="100000"/>
                        <a:buFont typeface="Times New Roman" panose="02020603050405020304" pitchFamily="18" charset="0"/>
                        <a:defRPr sz="2400">
                          <a:latin typeface="Arial" panose="020B0604020202020204" pitchFamily="34" charset="0"/>
                          <a:cs typeface="Arial" panose="020B0604020202020204" pitchFamily="34" charset="0"/>
                        </a:defRPr>
                      </a:lvl2pPr>
                      <a:lvl3pPr marL="914400">
                        <a:spcBef>
                          <a:spcPts val="600"/>
                        </a:spcBef>
                        <a:buSzPct val="100000"/>
                        <a:buFont typeface="Times New Roman" panose="02020603050405020304" pitchFamily="18" charset="0"/>
                        <a:defRPr sz="2000">
                          <a:latin typeface="Arial" panose="020B0604020202020204" pitchFamily="34" charset="0"/>
                          <a:cs typeface="Arial" panose="020B0604020202020204" pitchFamily="34" charset="0"/>
                        </a:defRPr>
                      </a:lvl3pPr>
                      <a:lvl4pPr marL="13716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4pPr>
                      <a:lvl5pPr marL="18288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5pPr>
                      <a:lvl6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6pPr>
                      <a:lvl7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7pPr>
                      <a:lvl8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8pPr>
                      <a:lvl9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r>
                        <a:rPr kumimoji="0" lang="en-US" sz="3600" b="0" i="0" u="none" strike="noStrike" cap="none" normalizeH="0" baseline="0">
                          <a:ln>
                            <a:noFill/>
                          </a:ln>
                          <a:solidFill>
                            <a:schemeClr val="tx1"/>
                          </a:solidFill>
                          <a:effectLst/>
                          <a:latin typeface="Arial" panose="020B0604020202020204" pitchFamily="34" charset="0"/>
                          <a:cs typeface="Arial" panose="020B0604020202020204" pitchFamily="34" charset="0"/>
                        </a:rPr>
                        <a:t>2 GB</a:t>
                      </a:r>
                    </a:p>
                  </a:txBody>
                  <a:tcPr marT="45731" marB="457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921184">
                <a:tc>
                  <a:txBody>
                    <a:bodyPr/>
                    <a:lstStyle>
                      <a:lvl1pPr>
                        <a:spcBef>
                          <a:spcPts val="800"/>
                        </a:spcBef>
                        <a:buSzPct val="100000"/>
                        <a:buFont typeface="Times New Roman" panose="02020603050405020304" pitchFamily="18" charset="0"/>
                        <a:defRPr sz="2800">
                          <a:latin typeface="Arial" panose="020B0604020202020204" pitchFamily="34" charset="0"/>
                          <a:cs typeface="Arial" panose="020B0604020202020204" pitchFamily="34" charset="0"/>
                        </a:defRPr>
                      </a:lvl1pPr>
                      <a:lvl2pPr marL="457200">
                        <a:spcBef>
                          <a:spcPts val="700"/>
                        </a:spcBef>
                        <a:buSzPct val="100000"/>
                        <a:buFont typeface="Times New Roman" panose="02020603050405020304" pitchFamily="18" charset="0"/>
                        <a:defRPr sz="2400">
                          <a:latin typeface="Arial" panose="020B0604020202020204" pitchFamily="34" charset="0"/>
                          <a:cs typeface="Arial" panose="020B0604020202020204" pitchFamily="34" charset="0"/>
                        </a:defRPr>
                      </a:lvl2pPr>
                      <a:lvl3pPr marL="914400">
                        <a:spcBef>
                          <a:spcPts val="600"/>
                        </a:spcBef>
                        <a:buSzPct val="100000"/>
                        <a:buFont typeface="Times New Roman" panose="02020603050405020304" pitchFamily="18" charset="0"/>
                        <a:defRPr sz="2000">
                          <a:latin typeface="Arial" panose="020B0604020202020204" pitchFamily="34" charset="0"/>
                          <a:cs typeface="Arial" panose="020B0604020202020204" pitchFamily="34" charset="0"/>
                        </a:defRPr>
                      </a:lvl3pPr>
                      <a:lvl4pPr marL="13716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4pPr>
                      <a:lvl5pPr marL="18288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5pPr>
                      <a:lvl6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6pPr>
                      <a:lvl7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7pPr>
                      <a:lvl8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8pPr>
                      <a:lvl9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r>
                        <a:rPr kumimoji="0" 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RELIABLE UPLOAD AND DOWNLOAD OF ENTIRE FOLDERS CONTAINING DATA FILES?</a:t>
                      </a:r>
                    </a:p>
                  </a:txBody>
                  <a:tcPr marT="45731" marB="457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ts val="800"/>
                        </a:spcBef>
                        <a:buSzPct val="100000"/>
                        <a:buFont typeface="Times New Roman" panose="02020603050405020304" pitchFamily="18" charset="0"/>
                        <a:defRPr sz="2800">
                          <a:latin typeface="Arial" panose="020B0604020202020204" pitchFamily="34" charset="0"/>
                          <a:cs typeface="Arial" panose="020B0604020202020204" pitchFamily="34" charset="0"/>
                        </a:defRPr>
                      </a:lvl1pPr>
                      <a:lvl2pPr marL="457200">
                        <a:spcBef>
                          <a:spcPts val="700"/>
                        </a:spcBef>
                        <a:buSzPct val="100000"/>
                        <a:buFont typeface="Times New Roman" panose="02020603050405020304" pitchFamily="18" charset="0"/>
                        <a:defRPr sz="2400">
                          <a:latin typeface="Arial" panose="020B0604020202020204" pitchFamily="34" charset="0"/>
                          <a:cs typeface="Arial" panose="020B0604020202020204" pitchFamily="34" charset="0"/>
                        </a:defRPr>
                      </a:lvl2pPr>
                      <a:lvl3pPr marL="914400">
                        <a:spcBef>
                          <a:spcPts val="600"/>
                        </a:spcBef>
                        <a:buSzPct val="100000"/>
                        <a:buFont typeface="Times New Roman" panose="02020603050405020304" pitchFamily="18" charset="0"/>
                        <a:defRPr sz="2000">
                          <a:latin typeface="Arial" panose="020B0604020202020204" pitchFamily="34" charset="0"/>
                          <a:cs typeface="Arial" panose="020B0604020202020204" pitchFamily="34" charset="0"/>
                        </a:defRPr>
                      </a:lvl3pPr>
                      <a:lvl4pPr marL="13716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4pPr>
                      <a:lvl5pPr marL="18288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5pPr>
                      <a:lvl6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6pPr>
                      <a:lvl7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7pPr>
                      <a:lvl8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8pPr>
                      <a:lvl9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r>
                        <a:rPr kumimoji="0" lang="en-US" sz="3600" b="0" i="0" u="none" strike="noStrike" cap="none" normalizeH="0" baseline="0">
                          <a:ln>
                            <a:noFill/>
                          </a:ln>
                          <a:solidFill>
                            <a:schemeClr val="tx1"/>
                          </a:solidFill>
                          <a:effectLst/>
                          <a:latin typeface="Arial" panose="020B0604020202020204" pitchFamily="34" charset="0"/>
                          <a:cs typeface="Arial" panose="020B0604020202020204" pitchFamily="34" charset="0"/>
                        </a:rPr>
                        <a:t>Yes for computers</a:t>
                      </a:r>
                      <a:endParaRPr kumimoji="0" lang="en-US" sz="3600" b="1" i="0" u="none" strike="noStrike" cap="none" normalizeH="0" baseline="0">
                        <a:ln>
                          <a:noFill/>
                        </a:ln>
                        <a:solidFill>
                          <a:srgbClr val="FF0000"/>
                        </a:solidFill>
                        <a:effectLst/>
                        <a:latin typeface="Arial" panose="020B0604020202020204" pitchFamily="34" charset="0"/>
                        <a:cs typeface="Arial" panose="020B0604020202020204" pitchFamily="34" charset="0"/>
                      </a:endParaRPr>
                    </a:p>
                  </a:txBody>
                  <a:tcPr marT="45731" marB="457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45010">
                <a:tc>
                  <a:txBody>
                    <a:bodyPr/>
                    <a:lstStyle>
                      <a:lvl1pPr>
                        <a:spcBef>
                          <a:spcPts val="800"/>
                        </a:spcBef>
                        <a:buSzPct val="100000"/>
                        <a:buFont typeface="Times New Roman" panose="02020603050405020304" pitchFamily="18" charset="0"/>
                        <a:defRPr sz="2800">
                          <a:latin typeface="Arial" panose="020B0604020202020204" pitchFamily="34" charset="0"/>
                          <a:cs typeface="Arial" panose="020B0604020202020204" pitchFamily="34" charset="0"/>
                        </a:defRPr>
                      </a:lvl1pPr>
                      <a:lvl2pPr marL="457200">
                        <a:spcBef>
                          <a:spcPts val="700"/>
                        </a:spcBef>
                        <a:buSzPct val="100000"/>
                        <a:buFont typeface="Times New Roman" panose="02020603050405020304" pitchFamily="18" charset="0"/>
                        <a:defRPr sz="2400">
                          <a:latin typeface="Arial" panose="020B0604020202020204" pitchFamily="34" charset="0"/>
                          <a:cs typeface="Arial" panose="020B0604020202020204" pitchFamily="34" charset="0"/>
                        </a:defRPr>
                      </a:lvl2pPr>
                      <a:lvl3pPr marL="914400">
                        <a:spcBef>
                          <a:spcPts val="600"/>
                        </a:spcBef>
                        <a:buSzPct val="100000"/>
                        <a:buFont typeface="Times New Roman" panose="02020603050405020304" pitchFamily="18" charset="0"/>
                        <a:defRPr sz="2000">
                          <a:latin typeface="Arial" panose="020B0604020202020204" pitchFamily="34" charset="0"/>
                          <a:cs typeface="Arial" panose="020B0604020202020204" pitchFamily="34" charset="0"/>
                        </a:defRPr>
                      </a:lvl3pPr>
                      <a:lvl4pPr marL="13716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4pPr>
                      <a:lvl5pPr marL="18288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5pPr>
                      <a:lvl6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6pPr>
                      <a:lvl7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7pPr>
                      <a:lvl8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8pPr>
                      <a:lvl9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r>
                        <a:rPr kumimoji="0" 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NO KNOWN DATA SECURITY COMPROMISES?</a:t>
                      </a:r>
                    </a:p>
                  </a:txBody>
                  <a:tcPr marT="45731" marB="457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ts val="800"/>
                        </a:spcBef>
                        <a:buSzPct val="100000"/>
                        <a:buFont typeface="Times New Roman" panose="02020603050405020304" pitchFamily="18" charset="0"/>
                        <a:defRPr sz="2800">
                          <a:latin typeface="Arial" panose="020B0604020202020204" pitchFamily="34" charset="0"/>
                          <a:cs typeface="Arial" panose="020B0604020202020204" pitchFamily="34" charset="0"/>
                        </a:defRPr>
                      </a:lvl1pPr>
                      <a:lvl2pPr marL="457200">
                        <a:spcBef>
                          <a:spcPts val="700"/>
                        </a:spcBef>
                        <a:buSzPct val="100000"/>
                        <a:buFont typeface="Times New Roman" panose="02020603050405020304" pitchFamily="18" charset="0"/>
                        <a:defRPr sz="2400">
                          <a:latin typeface="Arial" panose="020B0604020202020204" pitchFamily="34" charset="0"/>
                          <a:cs typeface="Arial" panose="020B0604020202020204" pitchFamily="34" charset="0"/>
                        </a:defRPr>
                      </a:lvl2pPr>
                      <a:lvl3pPr marL="914400">
                        <a:spcBef>
                          <a:spcPts val="600"/>
                        </a:spcBef>
                        <a:buSzPct val="100000"/>
                        <a:buFont typeface="Times New Roman" panose="02020603050405020304" pitchFamily="18" charset="0"/>
                        <a:defRPr sz="2000">
                          <a:latin typeface="Arial" panose="020B0604020202020204" pitchFamily="34" charset="0"/>
                          <a:cs typeface="Arial" panose="020B0604020202020204" pitchFamily="34" charset="0"/>
                        </a:defRPr>
                      </a:lvl3pPr>
                      <a:lvl4pPr marL="13716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4pPr>
                      <a:lvl5pPr marL="18288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5pPr>
                      <a:lvl6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6pPr>
                      <a:lvl7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7pPr>
                      <a:lvl8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8pPr>
                      <a:lvl9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100000"/>
                        <a:buFont typeface="Arial" panose="020B0604020202020204" pitchFamily="34" charset="0"/>
                        <a:buNone/>
                        <a:tabLst/>
                        <a:defRPr/>
                      </a:pPr>
                      <a:r>
                        <a:rPr kumimoji="0" lang="en-US" sz="3600" b="0" i="0" u="none" strike="noStrike" cap="none" normalizeH="0" baseline="0">
                          <a:ln>
                            <a:noFill/>
                          </a:ln>
                          <a:solidFill>
                            <a:schemeClr val="tx1"/>
                          </a:solidFill>
                          <a:effectLst/>
                          <a:latin typeface="Arial" panose="020B0604020202020204" pitchFamily="34" charset="0"/>
                          <a:cs typeface="Arial" panose="020B0604020202020204" pitchFamily="34" charset="0"/>
                        </a:rPr>
                        <a:t>Yes</a:t>
                      </a:r>
                    </a:p>
                  </a:txBody>
                  <a:tcPr marT="45731" marB="457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371784">
                <a:tc>
                  <a:txBody>
                    <a:bodyPr/>
                    <a:lstStyle>
                      <a:lvl1pPr>
                        <a:spcBef>
                          <a:spcPts val="800"/>
                        </a:spcBef>
                        <a:buSzPct val="100000"/>
                        <a:buFont typeface="Times New Roman" panose="02020603050405020304" pitchFamily="18" charset="0"/>
                        <a:defRPr sz="2800">
                          <a:latin typeface="Arial" panose="020B0604020202020204" pitchFamily="34" charset="0"/>
                          <a:cs typeface="Arial" panose="020B0604020202020204" pitchFamily="34" charset="0"/>
                        </a:defRPr>
                      </a:lvl1pPr>
                      <a:lvl2pPr marL="457200">
                        <a:spcBef>
                          <a:spcPts val="700"/>
                        </a:spcBef>
                        <a:buSzPct val="100000"/>
                        <a:buFont typeface="Times New Roman" panose="02020603050405020304" pitchFamily="18" charset="0"/>
                        <a:defRPr sz="2400">
                          <a:latin typeface="Arial" panose="020B0604020202020204" pitchFamily="34" charset="0"/>
                          <a:cs typeface="Arial" panose="020B0604020202020204" pitchFamily="34" charset="0"/>
                        </a:defRPr>
                      </a:lvl2pPr>
                      <a:lvl3pPr marL="914400">
                        <a:spcBef>
                          <a:spcPts val="600"/>
                        </a:spcBef>
                        <a:buSzPct val="100000"/>
                        <a:buFont typeface="Times New Roman" panose="02020603050405020304" pitchFamily="18" charset="0"/>
                        <a:defRPr sz="2000">
                          <a:latin typeface="Arial" panose="020B0604020202020204" pitchFamily="34" charset="0"/>
                          <a:cs typeface="Arial" panose="020B0604020202020204" pitchFamily="34" charset="0"/>
                        </a:defRPr>
                      </a:lvl3pPr>
                      <a:lvl4pPr marL="13716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4pPr>
                      <a:lvl5pPr marL="18288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5pPr>
                      <a:lvl6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6pPr>
                      <a:lvl7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7pPr>
                      <a:lvl8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8pPr>
                      <a:lvl9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r>
                        <a:rPr kumimoji="0" 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ONLINE CREATION, VIEWING,  AND EDITING OF DOCUMENT FILES AND PHOTOS?</a:t>
                      </a:r>
                    </a:p>
                  </a:txBody>
                  <a:tcPr marT="45731" marB="457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ts val="800"/>
                        </a:spcBef>
                        <a:buSzPct val="100000"/>
                        <a:buFont typeface="Times New Roman" panose="02020603050405020304" pitchFamily="18" charset="0"/>
                        <a:defRPr sz="2800">
                          <a:latin typeface="Arial" panose="020B0604020202020204" pitchFamily="34" charset="0"/>
                          <a:cs typeface="Arial" panose="020B0604020202020204" pitchFamily="34" charset="0"/>
                        </a:defRPr>
                      </a:lvl1pPr>
                      <a:lvl2pPr marL="457200">
                        <a:spcBef>
                          <a:spcPts val="700"/>
                        </a:spcBef>
                        <a:buSzPct val="100000"/>
                        <a:buFont typeface="Times New Roman" panose="02020603050405020304" pitchFamily="18" charset="0"/>
                        <a:defRPr sz="2400">
                          <a:latin typeface="Arial" panose="020B0604020202020204" pitchFamily="34" charset="0"/>
                          <a:cs typeface="Arial" panose="020B0604020202020204" pitchFamily="34" charset="0"/>
                        </a:defRPr>
                      </a:lvl2pPr>
                      <a:lvl3pPr marL="914400">
                        <a:spcBef>
                          <a:spcPts val="600"/>
                        </a:spcBef>
                        <a:buSzPct val="100000"/>
                        <a:buFont typeface="Times New Roman" panose="02020603050405020304" pitchFamily="18" charset="0"/>
                        <a:defRPr sz="2000">
                          <a:latin typeface="Arial" panose="020B0604020202020204" pitchFamily="34" charset="0"/>
                          <a:cs typeface="Arial" panose="020B0604020202020204" pitchFamily="34" charset="0"/>
                        </a:defRPr>
                      </a:lvl3pPr>
                      <a:lvl4pPr marL="13716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4pPr>
                      <a:lvl5pPr marL="18288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5pPr>
                      <a:lvl6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6pPr>
                      <a:lvl7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7pPr>
                      <a:lvl8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8pPr>
                      <a:lvl9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r>
                        <a:rPr kumimoji="0" lang="en-US" sz="3600" b="1" i="0" u="none" strike="noStrike" cap="none" normalizeH="0" baseline="0">
                          <a:ln>
                            <a:noFill/>
                          </a:ln>
                          <a:solidFill>
                            <a:srgbClr val="FF0000"/>
                          </a:solidFill>
                          <a:effectLst/>
                          <a:latin typeface="Arial" panose="020B0604020202020204" pitchFamily="34" charset="0"/>
                          <a:cs typeface="Arial" panose="020B0604020202020204" pitchFamily="34" charset="0"/>
                        </a:rPr>
                        <a:t>No</a:t>
                      </a:r>
                    </a:p>
                  </a:txBody>
                  <a:tcPr marT="45731" marB="457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371784">
                <a:tc>
                  <a:txBody>
                    <a:bodyPr/>
                    <a:lstStyle>
                      <a:lvl1pPr>
                        <a:spcBef>
                          <a:spcPts val="800"/>
                        </a:spcBef>
                        <a:buSzPct val="100000"/>
                        <a:buFont typeface="Times New Roman" panose="02020603050405020304" pitchFamily="18" charset="0"/>
                        <a:defRPr sz="2800">
                          <a:latin typeface="Arial" panose="020B0604020202020204" pitchFamily="34" charset="0"/>
                          <a:cs typeface="Arial" panose="020B0604020202020204" pitchFamily="34" charset="0"/>
                        </a:defRPr>
                      </a:lvl1pPr>
                      <a:lvl2pPr marL="457200">
                        <a:spcBef>
                          <a:spcPts val="700"/>
                        </a:spcBef>
                        <a:buSzPct val="100000"/>
                        <a:buFont typeface="Times New Roman" panose="02020603050405020304" pitchFamily="18" charset="0"/>
                        <a:defRPr sz="2400">
                          <a:latin typeface="Arial" panose="020B0604020202020204" pitchFamily="34" charset="0"/>
                          <a:cs typeface="Arial" panose="020B0604020202020204" pitchFamily="34" charset="0"/>
                        </a:defRPr>
                      </a:lvl2pPr>
                      <a:lvl3pPr marL="914400">
                        <a:spcBef>
                          <a:spcPts val="600"/>
                        </a:spcBef>
                        <a:buSzPct val="100000"/>
                        <a:buFont typeface="Times New Roman" panose="02020603050405020304" pitchFamily="18" charset="0"/>
                        <a:defRPr sz="2000">
                          <a:latin typeface="Arial" panose="020B0604020202020204" pitchFamily="34" charset="0"/>
                          <a:cs typeface="Arial" panose="020B0604020202020204" pitchFamily="34" charset="0"/>
                        </a:defRPr>
                      </a:lvl3pPr>
                      <a:lvl4pPr marL="13716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4pPr>
                      <a:lvl5pPr marL="18288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5pPr>
                      <a:lvl6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6pPr>
                      <a:lvl7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7pPr>
                      <a:lvl8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8pPr>
                      <a:lvl9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r>
                        <a:rPr kumimoji="0" 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"ZERO KNOWLEDGE" OF YOUR PASSWORD OR YOUR STORED DATA FILES</a:t>
                      </a:r>
                    </a:p>
                  </a:txBody>
                  <a:tcPr marT="45731" marB="457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ts val="800"/>
                        </a:spcBef>
                        <a:buSzPct val="100000"/>
                        <a:buFont typeface="Times New Roman" panose="02020603050405020304" pitchFamily="18" charset="0"/>
                        <a:defRPr sz="2800">
                          <a:latin typeface="Arial" panose="020B0604020202020204" pitchFamily="34" charset="0"/>
                          <a:cs typeface="Arial" panose="020B0604020202020204" pitchFamily="34" charset="0"/>
                        </a:defRPr>
                      </a:lvl1pPr>
                      <a:lvl2pPr marL="457200">
                        <a:spcBef>
                          <a:spcPts val="700"/>
                        </a:spcBef>
                        <a:buSzPct val="100000"/>
                        <a:buFont typeface="Times New Roman" panose="02020603050405020304" pitchFamily="18" charset="0"/>
                        <a:defRPr sz="2400">
                          <a:latin typeface="Arial" panose="020B0604020202020204" pitchFamily="34" charset="0"/>
                          <a:cs typeface="Arial" panose="020B0604020202020204" pitchFamily="34" charset="0"/>
                        </a:defRPr>
                      </a:lvl2pPr>
                      <a:lvl3pPr marL="914400">
                        <a:spcBef>
                          <a:spcPts val="600"/>
                        </a:spcBef>
                        <a:buSzPct val="100000"/>
                        <a:buFont typeface="Times New Roman" panose="02020603050405020304" pitchFamily="18" charset="0"/>
                        <a:defRPr sz="2000">
                          <a:latin typeface="Arial" panose="020B0604020202020204" pitchFamily="34" charset="0"/>
                          <a:cs typeface="Arial" panose="020B0604020202020204" pitchFamily="34" charset="0"/>
                        </a:defRPr>
                      </a:lvl3pPr>
                      <a:lvl4pPr marL="13716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4pPr>
                      <a:lvl5pPr marL="1828800">
                        <a:spcBef>
                          <a:spcPts val="500"/>
                        </a:spcBef>
                        <a:buSzPct val="100000"/>
                        <a:buFont typeface="Times New Roman" panose="02020603050405020304" pitchFamily="18" charset="0"/>
                        <a:defRPr>
                          <a:latin typeface="Arial" panose="020B0604020202020204" pitchFamily="34" charset="0"/>
                          <a:cs typeface="Arial" panose="020B0604020202020204" pitchFamily="34" charset="0"/>
                        </a:defRPr>
                      </a:lvl5pPr>
                      <a:lvl6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6pPr>
                      <a:lvl7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7pPr>
                      <a:lvl8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8pPr>
                      <a:lvl9pPr indent="-228600" eaLnBrk="0" fontAlgn="base" hangingPunct="0">
                        <a:spcBef>
                          <a:spcPts val="500"/>
                        </a:spcBef>
                        <a:spcAft>
                          <a:spcPct val="0"/>
                        </a:spcAft>
                        <a:buSzPct val="100000"/>
                        <a:buFont typeface="Times New Roman" panose="02020603050405020304" pitchFamily="18" charset="0"/>
                        <a:defRPr>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r>
                        <a:rPr kumimoji="0" lang="en-US" sz="3600" b="0" i="0" u="none" strike="noStrike" cap="none" normalizeH="0" baseline="0">
                          <a:ln>
                            <a:noFill/>
                          </a:ln>
                          <a:solidFill>
                            <a:schemeClr val="tx1"/>
                          </a:solidFill>
                          <a:effectLst/>
                          <a:latin typeface="Arial" panose="020B0604020202020204" pitchFamily="34" charset="0"/>
                          <a:cs typeface="Arial" panose="020B0604020202020204" pitchFamily="34" charset="0"/>
                        </a:rPr>
                        <a:t>No</a:t>
                      </a:r>
                    </a:p>
                  </a:txBody>
                  <a:tcPr marT="45731" marB="457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7">
            <a:extLst>
              <a:ext uri="{FF2B5EF4-FFF2-40B4-BE49-F238E27FC236}">
                <a16:creationId xmlns:a16="http://schemas.microsoft.com/office/drawing/2014/main" id="{115B8C73-4379-468D-AF1A-B2F2E52E3D10}"/>
              </a:ext>
            </a:extLst>
          </p:cNvPr>
          <p:cNvSpPr txBox="1">
            <a:spLocks noGrp="1" noChangeArrowheads="1"/>
          </p:cNvSpPr>
          <p:nvPr/>
        </p:nvSpPr>
        <p:spPr bwMode="auto">
          <a:xfrm>
            <a:off x="13107988" y="6245225"/>
            <a:ext cx="2132012"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buClrTx/>
              <a:buFontTx/>
              <a:buNone/>
            </a:pPr>
            <a:fld id="{9E4C4150-2AA7-4A7D-8A06-482DECB7BE0A}" type="slidenum">
              <a:rPr lang="en-US" altLang="en-US" sz="2400" baseline="0">
                <a:solidFill>
                  <a:srgbClr val="FFFFFF"/>
                </a:solidFill>
                <a:latin typeface="Times New Roman" panose="02020603050405020304" pitchFamily="18" charset="0"/>
              </a:rPr>
              <a:pPr eaLnBrk="1" hangingPunct="1">
                <a:spcBef>
                  <a:spcPct val="0"/>
                </a:spcBef>
                <a:buClrTx/>
                <a:buFontTx/>
                <a:buNone/>
              </a:pPr>
              <a:t>5</a:t>
            </a:fld>
            <a:endParaRPr lang="en-US" altLang="en-US" sz="2400" baseline="0">
              <a:solidFill>
                <a:srgbClr val="FFFFFF"/>
              </a:solidFill>
              <a:latin typeface="Times New Roman" panose="02020603050405020304" pitchFamily="18" charset="0"/>
            </a:endParaRPr>
          </a:p>
        </p:txBody>
      </p:sp>
      <p:sp>
        <p:nvSpPr>
          <p:cNvPr id="10243" name="Rectangle 2">
            <a:extLst>
              <a:ext uri="{FF2B5EF4-FFF2-40B4-BE49-F238E27FC236}">
                <a16:creationId xmlns:a16="http://schemas.microsoft.com/office/drawing/2014/main" id="{9C4B05FE-31AA-4E67-9F32-6453A548F646}"/>
              </a:ext>
            </a:extLst>
          </p:cNvPr>
          <p:cNvSpPr>
            <a:spLocks noChangeArrowheads="1"/>
          </p:cNvSpPr>
          <p:nvPr/>
        </p:nvSpPr>
        <p:spPr bwMode="auto">
          <a:xfrm>
            <a:off x="76200" y="609600"/>
            <a:ext cx="8991600" cy="6110288"/>
          </a:xfrm>
          <a:prstGeom prst="rect">
            <a:avLst/>
          </a:prstGeom>
          <a:noFill/>
          <a:ln w="730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lstStyle/>
          <a:p>
            <a:pPr eaLnBrk="1" hangingPunct="1">
              <a:buSzPct val="100000"/>
              <a:buFont typeface="Times New Roman" panose="02020603050405020304" pitchFamily="18" charset="0"/>
              <a:buNone/>
            </a:pPr>
            <a:endParaRPr lang="en-US" altLang="en-US">
              <a:solidFill>
                <a:srgbClr val="FFFFFF"/>
              </a:solidFill>
            </a:endParaRPr>
          </a:p>
        </p:txBody>
      </p:sp>
      <p:sp>
        <p:nvSpPr>
          <p:cNvPr id="10244" name="TextBox 15">
            <a:extLst>
              <a:ext uri="{FF2B5EF4-FFF2-40B4-BE49-F238E27FC236}">
                <a16:creationId xmlns:a16="http://schemas.microsoft.com/office/drawing/2014/main" id="{6C8F9DF7-D2D2-4868-BD92-1F2602C0C41C}"/>
              </a:ext>
            </a:extLst>
          </p:cNvPr>
          <p:cNvSpPr txBox="1">
            <a:spLocks noChangeArrowheads="1"/>
          </p:cNvSpPr>
          <p:nvPr/>
        </p:nvSpPr>
        <p:spPr bwMode="auto">
          <a:xfrm>
            <a:off x="1143000" y="1981200"/>
            <a:ext cx="2057400"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buSzPct val="100000"/>
              <a:buFont typeface="Times New Roman" panose="02020603050405020304" pitchFamily="18" charset="0"/>
              <a:buNone/>
            </a:pPr>
            <a:r>
              <a:rPr lang="en-US" altLang="en-US" sz="3600" b="1" baseline="0">
                <a:solidFill>
                  <a:srgbClr val="0070C0"/>
                </a:solidFill>
              </a:rPr>
              <a:t>Web Browser to access idrive.com</a:t>
            </a:r>
          </a:p>
          <a:p>
            <a:pPr algn="ctr" eaLnBrk="1" hangingPunct="1">
              <a:buSzPct val="100000"/>
              <a:buFont typeface="Times New Roman" panose="02020603050405020304" pitchFamily="18" charset="0"/>
              <a:buNone/>
            </a:pPr>
            <a:endParaRPr lang="en-US" altLang="en-US" sz="3600" b="1" baseline="0">
              <a:solidFill>
                <a:srgbClr val="0070C0"/>
              </a:solidFill>
            </a:endParaRPr>
          </a:p>
        </p:txBody>
      </p:sp>
      <p:sp>
        <p:nvSpPr>
          <p:cNvPr id="10245" name="TextBox 52">
            <a:extLst>
              <a:ext uri="{FF2B5EF4-FFF2-40B4-BE49-F238E27FC236}">
                <a16:creationId xmlns:a16="http://schemas.microsoft.com/office/drawing/2014/main" id="{B8A0EF84-C61D-45EF-916E-521765D73570}"/>
              </a:ext>
            </a:extLst>
          </p:cNvPr>
          <p:cNvSpPr txBox="1">
            <a:spLocks noChangeArrowheads="1"/>
          </p:cNvSpPr>
          <p:nvPr/>
        </p:nvSpPr>
        <p:spPr bwMode="auto">
          <a:xfrm>
            <a:off x="2514600" y="-76200"/>
            <a:ext cx="50292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buSzPct val="100000"/>
              <a:buFont typeface="Times New Roman" panose="02020603050405020304" pitchFamily="18" charset="0"/>
              <a:buNone/>
            </a:pPr>
            <a:r>
              <a:rPr lang="en-US" altLang="en-US" b="1" baseline="0">
                <a:solidFill>
                  <a:srgbClr val="00B0F0"/>
                </a:solidFill>
              </a:rPr>
              <a:t>Internet Connection</a:t>
            </a:r>
          </a:p>
        </p:txBody>
      </p:sp>
      <p:sp>
        <p:nvSpPr>
          <p:cNvPr id="10246" name="TextBox 2">
            <a:extLst>
              <a:ext uri="{FF2B5EF4-FFF2-40B4-BE49-F238E27FC236}">
                <a16:creationId xmlns:a16="http://schemas.microsoft.com/office/drawing/2014/main" id="{CE35C70F-2C99-4D51-A62E-57B2A2C1C579}"/>
              </a:ext>
            </a:extLst>
          </p:cNvPr>
          <p:cNvSpPr txBox="1">
            <a:spLocks noChangeArrowheads="1"/>
          </p:cNvSpPr>
          <p:nvPr/>
        </p:nvSpPr>
        <p:spPr bwMode="auto">
          <a:xfrm>
            <a:off x="152400" y="609600"/>
            <a:ext cx="8831263"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buSzPct val="100000"/>
            </a:pPr>
            <a:r>
              <a:rPr lang="en-US" altLang="en-US" b="1" baseline="0">
                <a:solidFill>
                  <a:srgbClr val="000000"/>
                </a:solidFill>
              </a:rPr>
              <a:t>Windows.. or Mac.. Computer</a:t>
            </a:r>
          </a:p>
          <a:p>
            <a:pPr eaLnBrk="1" hangingPunct="1">
              <a:buSzPct val="100000"/>
            </a:pPr>
            <a:r>
              <a:rPr lang="en-US" altLang="en-US" b="1" baseline="0">
                <a:solidFill>
                  <a:srgbClr val="000000"/>
                </a:solidFill>
              </a:rPr>
              <a:t>to Access"iDrive"</a:t>
            </a:r>
          </a:p>
        </p:txBody>
      </p:sp>
      <p:sp>
        <p:nvSpPr>
          <p:cNvPr id="10247" name="Rectangle 34">
            <a:extLst>
              <a:ext uri="{FF2B5EF4-FFF2-40B4-BE49-F238E27FC236}">
                <a16:creationId xmlns:a16="http://schemas.microsoft.com/office/drawing/2014/main" id="{1487DC67-4389-4C0E-BC81-767F4038725C}"/>
              </a:ext>
            </a:extLst>
          </p:cNvPr>
          <p:cNvSpPr>
            <a:spLocks noChangeArrowheads="1"/>
          </p:cNvSpPr>
          <p:nvPr/>
        </p:nvSpPr>
        <p:spPr bwMode="auto">
          <a:xfrm>
            <a:off x="1143000" y="2009775"/>
            <a:ext cx="2017713" cy="4462463"/>
          </a:xfrm>
          <a:prstGeom prst="rect">
            <a:avLst/>
          </a:prstGeom>
          <a:noFill/>
          <a:ln w="60325">
            <a:solidFill>
              <a:srgbClr val="0070C0"/>
            </a:solidFill>
            <a:miter lim="800000"/>
            <a:headEnd/>
            <a:tailEnd/>
          </a:ln>
          <a:extLst>
            <a:ext uri="{909E8E84-426E-40DD-AFC4-6F175D3DCCD1}">
              <a14:hiddenFill xmlns:a14="http://schemas.microsoft.com/office/drawing/2010/main">
                <a:solidFill>
                  <a:srgbClr val="FFFFFF"/>
                </a:solidFill>
              </a14:hiddenFill>
            </a:ext>
          </a:extLst>
        </p:spPr>
        <p:txBody>
          <a:bodyPr/>
          <a:lstStyle/>
          <a:p>
            <a:pPr eaLnBrk="1" hangingPunct="1">
              <a:buSzPct val="100000"/>
              <a:buFont typeface="Times New Roman" panose="02020603050405020304" pitchFamily="18" charset="0"/>
              <a:buNone/>
            </a:pPr>
            <a:endParaRPr lang="en-US" altLang="en-US">
              <a:solidFill>
                <a:srgbClr val="FFFFFF"/>
              </a:solidFill>
            </a:endParaRPr>
          </a:p>
        </p:txBody>
      </p:sp>
      <p:sp>
        <p:nvSpPr>
          <p:cNvPr id="10248" name="Left-Up Arrow 5">
            <a:extLst>
              <a:ext uri="{FF2B5EF4-FFF2-40B4-BE49-F238E27FC236}">
                <a16:creationId xmlns:a16="http://schemas.microsoft.com/office/drawing/2014/main" id="{19895124-CE3D-4F5D-BF5D-F08EB24E3D6B}"/>
              </a:ext>
            </a:extLst>
          </p:cNvPr>
          <p:cNvSpPr>
            <a:spLocks/>
          </p:cNvSpPr>
          <p:nvPr/>
        </p:nvSpPr>
        <p:spPr bwMode="auto">
          <a:xfrm flipV="1">
            <a:off x="7439025" y="76200"/>
            <a:ext cx="1531938" cy="1689100"/>
          </a:xfrm>
          <a:custGeom>
            <a:avLst/>
            <a:gdLst>
              <a:gd name="T0" fmla="*/ 0 w 2506663"/>
              <a:gd name="T1" fmla="*/ 1 h 3171825"/>
              <a:gd name="T2" fmla="*/ 238 w 2506663"/>
              <a:gd name="T3" fmla="*/ 1 h 3171825"/>
              <a:gd name="T4" fmla="*/ 238 w 2506663"/>
              <a:gd name="T5" fmla="*/ 1 h 3171825"/>
              <a:gd name="T6" fmla="*/ 593 w 2506663"/>
              <a:gd name="T7" fmla="*/ 1 h 3171825"/>
              <a:gd name="T8" fmla="*/ 593 w 2506663"/>
              <a:gd name="T9" fmla="*/ 1 h 3171825"/>
              <a:gd name="T10" fmla="*/ 475 w 2506663"/>
              <a:gd name="T11" fmla="*/ 1 h 3171825"/>
              <a:gd name="T12" fmla="*/ 712 w 2506663"/>
              <a:gd name="T13" fmla="*/ 0 h 3171825"/>
              <a:gd name="T14" fmla="*/ 950 w 2506663"/>
              <a:gd name="T15" fmla="*/ 1 h 3171825"/>
              <a:gd name="T16" fmla="*/ 831 w 2506663"/>
              <a:gd name="T17" fmla="*/ 1 h 3171825"/>
              <a:gd name="T18" fmla="*/ 831 w 2506663"/>
              <a:gd name="T19" fmla="*/ 1 h 3171825"/>
              <a:gd name="T20" fmla="*/ 238 w 2506663"/>
              <a:gd name="T21" fmla="*/ 1 h 3171825"/>
              <a:gd name="T22" fmla="*/ 238 w 2506663"/>
              <a:gd name="T23" fmla="*/ 1 h 3171825"/>
              <a:gd name="T24" fmla="*/ 0 w 2506663"/>
              <a:gd name="T25" fmla="*/ 1 h 317182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506663" h="3171825">
                <a:moveTo>
                  <a:pt x="0" y="2545159"/>
                </a:moveTo>
                <a:lnTo>
                  <a:pt x="626666" y="1918494"/>
                </a:lnTo>
                <a:lnTo>
                  <a:pt x="626666" y="2231826"/>
                </a:lnTo>
                <a:lnTo>
                  <a:pt x="1566664" y="2231826"/>
                </a:lnTo>
                <a:lnTo>
                  <a:pt x="1566664" y="626666"/>
                </a:lnTo>
                <a:lnTo>
                  <a:pt x="1253332" y="626666"/>
                </a:lnTo>
                <a:lnTo>
                  <a:pt x="1879997" y="0"/>
                </a:lnTo>
                <a:lnTo>
                  <a:pt x="2506663" y="626666"/>
                </a:lnTo>
                <a:lnTo>
                  <a:pt x="2193330" y="626666"/>
                </a:lnTo>
                <a:lnTo>
                  <a:pt x="2193330" y="2858492"/>
                </a:lnTo>
                <a:lnTo>
                  <a:pt x="626666" y="2858492"/>
                </a:lnTo>
                <a:lnTo>
                  <a:pt x="626666" y="3171825"/>
                </a:lnTo>
                <a:lnTo>
                  <a:pt x="0" y="2545159"/>
                </a:lnTo>
                <a:close/>
              </a:path>
            </a:pathLst>
          </a:custGeom>
          <a:solidFill>
            <a:srgbClr val="00B8FF"/>
          </a:solidFill>
          <a:ln w="9525" cap="flat"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49" name="Rectangle 34">
            <a:extLst>
              <a:ext uri="{FF2B5EF4-FFF2-40B4-BE49-F238E27FC236}">
                <a16:creationId xmlns:a16="http://schemas.microsoft.com/office/drawing/2014/main" id="{19E1F7BF-63D2-4EC9-BB6C-5A8C2E6A99CE}"/>
              </a:ext>
            </a:extLst>
          </p:cNvPr>
          <p:cNvSpPr>
            <a:spLocks noChangeArrowheads="1"/>
          </p:cNvSpPr>
          <p:nvPr/>
        </p:nvSpPr>
        <p:spPr bwMode="auto">
          <a:xfrm>
            <a:off x="6208713" y="2743200"/>
            <a:ext cx="2630487" cy="3709988"/>
          </a:xfrm>
          <a:prstGeom prst="rect">
            <a:avLst/>
          </a:prstGeom>
          <a:noFill/>
          <a:ln w="60325">
            <a:solidFill>
              <a:srgbClr val="0070C0"/>
            </a:solidFill>
            <a:miter lim="800000"/>
            <a:headEnd/>
            <a:tailEnd/>
          </a:ln>
          <a:extLst>
            <a:ext uri="{909E8E84-426E-40DD-AFC4-6F175D3DCCD1}">
              <a14:hiddenFill xmlns:a14="http://schemas.microsoft.com/office/drawing/2010/main">
                <a:solidFill>
                  <a:srgbClr val="FFFFFF"/>
                </a:solidFill>
              </a14:hiddenFill>
            </a:ext>
          </a:extLst>
        </p:spPr>
        <p:txBody>
          <a:bodyPr/>
          <a:lstStyle/>
          <a:p>
            <a:pPr eaLnBrk="1" hangingPunct="1">
              <a:buSzPct val="100000"/>
              <a:buFont typeface="Times New Roman" panose="02020603050405020304" pitchFamily="18" charset="0"/>
              <a:buNone/>
            </a:pPr>
            <a:endParaRPr lang="en-US" altLang="en-US">
              <a:solidFill>
                <a:srgbClr val="FFFFFF"/>
              </a:solidFill>
            </a:endParaRPr>
          </a:p>
        </p:txBody>
      </p:sp>
      <p:sp>
        <p:nvSpPr>
          <p:cNvPr id="10250" name="TextBox 15">
            <a:extLst>
              <a:ext uri="{FF2B5EF4-FFF2-40B4-BE49-F238E27FC236}">
                <a16:creationId xmlns:a16="http://schemas.microsoft.com/office/drawing/2014/main" id="{246FE2A9-7395-42C0-A6DC-C65307D3DEB9}"/>
              </a:ext>
            </a:extLst>
          </p:cNvPr>
          <p:cNvSpPr txBox="1">
            <a:spLocks noChangeArrowheads="1"/>
          </p:cNvSpPr>
          <p:nvPr/>
        </p:nvSpPr>
        <p:spPr bwMode="auto">
          <a:xfrm>
            <a:off x="6096000" y="2743200"/>
            <a:ext cx="2859088"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buSzPct val="100000"/>
              <a:buFont typeface="Times New Roman" panose="02020603050405020304" pitchFamily="18" charset="0"/>
              <a:buNone/>
            </a:pPr>
            <a:r>
              <a:rPr lang="en-US" altLang="en-US" b="1" baseline="0">
                <a:solidFill>
                  <a:srgbClr val="0070C0"/>
                </a:solidFill>
              </a:rPr>
              <a:t>"iDrive" App Provided by the iDrive company</a:t>
            </a:r>
          </a:p>
        </p:txBody>
      </p:sp>
      <p:cxnSp>
        <p:nvCxnSpPr>
          <p:cNvPr id="10251" name="Straight Arrow Connector 10">
            <a:extLst>
              <a:ext uri="{FF2B5EF4-FFF2-40B4-BE49-F238E27FC236}">
                <a16:creationId xmlns:a16="http://schemas.microsoft.com/office/drawing/2014/main" id="{E19C925F-81E3-4FB3-945F-63D7D0D55579}"/>
              </a:ext>
            </a:extLst>
          </p:cNvPr>
          <p:cNvCxnSpPr>
            <a:cxnSpLocks noChangeShapeType="1"/>
          </p:cNvCxnSpPr>
          <p:nvPr/>
        </p:nvCxnSpPr>
        <p:spPr bwMode="auto">
          <a:xfrm flipV="1">
            <a:off x="3048000" y="1101725"/>
            <a:ext cx="5343525" cy="1311275"/>
          </a:xfrm>
          <a:prstGeom prst="straightConnector1">
            <a:avLst/>
          </a:prstGeom>
          <a:noFill/>
          <a:ln w="16192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252" name="Straight Arrow Connector 28">
            <a:extLst>
              <a:ext uri="{FF2B5EF4-FFF2-40B4-BE49-F238E27FC236}">
                <a16:creationId xmlns:a16="http://schemas.microsoft.com/office/drawing/2014/main" id="{004E8617-3485-4F4E-B17B-6A692A476B4D}"/>
              </a:ext>
            </a:extLst>
          </p:cNvPr>
          <p:cNvCxnSpPr>
            <a:cxnSpLocks noChangeShapeType="1"/>
          </p:cNvCxnSpPr>
          <p:nvPr/>
        </p:nvCxnSpPr>
        <p:spPr bwMode="auto">
          <a:xfrm flipV="1">
            <a:off x="7848600" y="1758950"/>
            <a:ext cx="754063" cy="1243013"/>
          </a:xfrm>
          <a:prstGeom prst="straightConnector1">
            <a:avLst/>
          </a:prstGeom>
          <a:noFill/>
          <a:ln w="16192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253" name="TextBox 15">
            <a:extLst>
              <a:ext uri="{FF2B5EF4-FFF2-40B4-BE49-F238E27FC236}">
                <a16:creationId xmlns:a16="http://schemas.microsoft.com/office/drawing/2014/main" id="{CC3141B2-1401-4450-BAB6-A1C81B7DF189}"/>
              </a:ext>
            </a:extLst>
          </p:cNvPr>
          <p:cNvSpPr txBox="1">
            <a:spLocks noChangeArrowheads="1"/>
          </p:cNvSpPr>
          <p:nvPr/>
        </p:nvSpPr>
        <p:spPr bwMode="auto">
          <a:xfrm>
            <a:off x="3124200" y="2209800"/>
            <a:ext cx="3084513" cy="440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buSzPct val="100000"/>
              <a:buFont typeface="Times New Roman" panose="02020603050405020304" pitchFamily="18" charset="0"/>
              <a:buNone/>
            </a:pPr>
            <a:r>
              <a:rPr lang="en-US" altLang="en-US" b="1" baseline="0">
                <a:solidFill>
                  <a:srgbClr val="0070C0"/>
                </a:solidFill>
              </a:rPr>
              <a:t>("iDrive" does not provide a special folder for uploads &amp; downloads)</a:t>
            </a:r>
          </a:p>
        </p:txBody>
      </p:sp>
      <p:pic>
        <p:nvPicPr>
          <p:cNvPr id="10254" name="Picture 8">
            <a:extLst>
              <a:ext uri="{FF2B5EF4-FFF2-40B4-BE49-F238E27FC236}">
                <a16:creationId xmlns:a16="http://schemas.microsoft.com/office/drawing/2014/main" id="{8AC7F2C8-E7A9-4461-B752-362CE7C0F4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425" y="2130425"/>
            <a:ext cx="1003300" cy="871538"/>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0255" name="Straight Arrow Connector 28">
            <a:extLst>
              <a:ext uri="{FF2B5EF4-FFF2-40B4-BE49-F238E27FC236}">
                <a16:creationId xmlns:a16="http://schemas.microsoft.com/office/drawing/2014/main" id="{F511CEEB-9061-4B2B-9E9F-FC4450350415}"/>
              </a:ext>
            </a:extLst>
          </p:cNvPr>
          <p:cNvCxnSpPr>
            <a:cxnSpLocks noChangeShapeType="1"/>
          </p:cNvCxnSpPr>
          <p:nvPr/>
        </p:nvCxnSpPr>
        <p:spPr bwMode="auto">
          <a:xfrm>
            <a:off x="5562600" y="3886200"/>
            <a:ext cx="1436688" cy="0"/>
          </a:xfrm>
          <a:prstGeom prst="straightConnector1">
            <a:avLst/>
          </a:prstGeom>
          <a:noFill/>
          <a:ln w="16192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Multiplication Sign 1">
            <a:extLst>
              <a:ext uri="{FF2B5EF4-FFF2-40B4-BE49-F238E27FC236}">
                <a16:creationId xmlns:a16="http://schemas.microsoft.com/office/drawing/2014/main" id="{43086A89-81CD-4F1C-B263-41114F76AD79}"/>
              </a:ext>
            </a:extLst>
          </p:cNvPr>
          <p:cNvSpPr/>
          <p:nvPr/>
        </p:nvSpPr>
        <p:spPr bwMode="auto">
          <a:xfrm>
            <a:off x="5943600" y="3429000"/>
            <a:ext cx="762000" cy="914400"/>
          </a:xfrm>
          <a:prstGeom prst="mathMultiply">
            <a:avLst/>
          </a:prstGeom>
          <a:solidFill>
            <a:srgbClr val="00B8FF"/>
          </a:solidFill>
          <a:ln w="9525" cap="flat" cmpd="sng" algn="ctr">
            <a:solidFill>
              <a:schemeClr val="tx1"/>
            </a:solidFill>
            <a:prstDash val="solid"/>
            <a:round/>
            <a:headEnd type="none" w="med" len="med"/>
            <a:tailEnd type="none" w="med" len="med"/>
          </a:ln>
          <a:effectLst/>
        </p:spPr>
        <p:txBody>
          <a:bodyPr/>
          <a:lstStyle/>
          <a:p>
            <a:pPr eaLnBrk="1" hangingPunct="1">
              <a:buClr>
                <a:srgbClr val="000000"/>
              </a:buClr>
              <a:buSzPct val="100000"/>
              <a:buFont typeface="Times New Roman" pitchFamily="18" charset="0"/>
              <a:buNone/>
              <a:defRPr/>
            </a:pPr>
            <a:endParaRPr lang="en-US">
              <a:latin typeface="Arial" charset="0"/>
              <a:cs typeface="Arial" charset="0"/>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7">
            <a:extLst>
              <a:ext uri="{FF2B5EF4-FFF2-40B4-BE49-F238E27FC236}">
                <a16:creationId xmlns:a16="http://schemas.microsoft.com/office/drawing/2014/main" id="{6A6C6EBC-BAD2-40DC-B20B-E8CFA3E1B6F3}"/>
              </a:ext>
            </a:extLst>
          </p:cNvPr>
          <p:cNvSpPr txBox="1">
            <a:spLocks noGrp="1" noChangeArrowheads="1"/>
          </p:cNvSpPr>
          <p:nvPr/>
        </p:nvSpPr>
        <p:spPr bwMode="auto">
          <a:xfrm>
            <a:off x="13107988" y="6245225"/>
            <a:ext cx="2132012"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buClrTx/>
              <a:buFontTx/>
              <a:buNone/>
            </a:pPr>
            <a:fld id="{46A96401-D384-466D-A7D8-CE52FF37D095}" type="slidenum">
              <a:rPr lang="en-US" altLang="en-US" sz="2400" baseline="0">
                <a:solidFill>
                  <a:srgbClr val="FFFFFF"/>
                </a:solidFill>
                <a:latin typeface="Times New Roman" panose="02020603050405020304" pitchFamily="18" charset="0"/>
              </a:rPr>
              <a:pPr eaLnBrk="1" hangingPunct="1">
                <a:spcBef>
                  <a:spcPct val="0"/>
                </a:spcBef>
                <a:buClrTx/>
                <a:buFontTx/>
                <a:buNone/>
              </a:pPr>
              <a:t>6</a:t>
            </a:fld>
            <a:endParaRPr lang="en-US" altLang="en-US" sz="2400" baseline="0">
              <a:solidFill>
                <a:srgbClr val="FFFFFF"/>
              </a:solidFill>
              <a:latin typeface="Times New Roman" panose="02020603050405020304" pitchFamily="18" charset="0"/>
            </a:endParaRPr>
          </a:p>
        </p:txBody>
      </p:sp>
      <p:sp>
        <p:nvSpPr>
          <p:cNvPr id="11267" name="Rectangle 2">
            <a:extLst>
              <a:ext uri="{FF2B5EF4-FFF2-40B4-BE49-F238E27FC236}">
                <a16:creationId xmlns:a16="http://schemas.microsoft.com/office/drawing/2014/main" id="{E6F310D0-6E6B-4651-AB62-1278CEC83D15}"/>
              </a:ext>
            </a:extLst>
          </p:cNvPr>
          <p:cNvSpPr>
            <a:spLocks noChangeArrowheads="1"/>
          </p:cNvSpPr>
          <p:nvPr/>
        </p:nvSpPr>
        <p:spPr bwMode="auto">
          <a:xfrm>
            <a:off x="76200" y="609600"/>
            <a:ext cx="8991600" cy="6110288"/>
          </a:xfrm>
          <a:prstGeom prst="rect">
            <a:avLst/>
          </a:prstGeom>
          <a:noFill/>
          <a:ln w="730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lstStyle/>
          <a:p>
            <a:pPr eaLnBrk="1" hangingPunct="1">
              <a:buSzPct val="100000"/>
              <a:buFont typeface="Times New Roman" panose="02020603050405020304" pitchFamily="18" charset="0"/>
              <a:buNone/>
            </a:pPr>
            <a:endParaRPr lang="en-US" altLang="en-US">
              <a:solidFill>
                <a:srgbClr val="FFFFFF"/>
              </a:solidFill>
            </a:endParaRPr>
          </a:p>
        </p:txBody>
      </p:sp>
      <p:sp>
        <p:nvSpPr>
          <p:cNvPr id="11268" name="TextBox 15">
            <a:extLst>
              <a:ext uri="{FF2B5EF4-FFF2-40B4-BE49-F238E27FC236}">
                <a16:creationId xmlns:a16="http://schemas.microsoft.com/office/drawing/2014/main" id="{AA0A9230-A36F-4B18-95AC-BD116B4F3A0B}"/>
              </a:ext>
            </a:extLst>
          </p:cNvPr>
          <p:cNvSpPr txBox="1">
            <a:spLocks noChangeArrowheads="1"/>
          </p:cNvSpPr>
          <p:nvPr/>
        </p:nvSpPr>
        <p:spPr bwMode="auto">
          <a:xfrm>
            <a:off x="1143000" y="1981200"/>
            <a:ext cx="2057400"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buSzPct val="100000"/>
              <a:buFont typeface="Times New Roman" panose="02020603050405020304" pitchFamily="18" charset="0"/>
              <a:buNone/>
            </a:pPr>
            <a:r>
              <a:rPr lang="en-US" altLang="en-US" sz="3600" b="1" baseline="0">
                <a:solidFill>
                  <a:srgbClr val="0070C0"/>
                </a:solidFill>
              </a:rPr>
              <a:t>Web Browser to access idrive.com</a:t>
            </a:r>
          </a:p>
          <a:p>
            <a:pPr algn="ctr" eaLnBrk="1" hangingPunct="1">
              <a:buSzPct val="100000"/>
              <a:buFont typeface="Times New Roman" panose="02020603050405020304" pitchFamily="18" charset="0"/>
              <a:buNone/>
            </a:pPr>
            <a:endParaRPr lang="en-US" altLang="en-US" sz="3600" b="1" baseline="0">
              <a:solidFill>
                <a:srgbClr val="0070C0"/>
              </a:solidFill>
            </a:endParaRPr>
          </a:p>
        </p:txBody>
      </p:sp>
      <p:sp>
        <p:nvSpPr>
          <p:cNvPr id="11269" name="TextBox 52">
            <a:extLst>
              <a:ext uri="{FF2B5EF4-FFF2-40B4-BE49-F238E27FC236}">
                <a16:creationId xmlns:a16="http://schemas.microsoft.com/office/drawing/2014/main" id="{85E11F46-B095-470F-BEBC-9A5D6B0254C8}"/>
              </a:ext>
            </a:extLst>
          </p:cNvPr>
          <p:cNvSpPr txBox="1">
            <a:spLocks noChangeArrowheads="1"/>
          </p:cNvSpPr>
          <p:nvPr/>
        </p:nvSpPr>
        <p:spPr bwMode="auto">
          <a:xfrm>
            <a:off x="2514600" y="-76200"/>
            <a:ext cx="50292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buSzPct val="100000"/>
              <a:buFont typeface="Times New Roman" panose="02020603050405020304" pitchFamily="18" charset="0"/>
              <a:buNone/>
            </a:pPr>
            <a:r>
              <a:rPr lang="en-US" altLang="en-US" b="1" baseline="0">
                <a:solidFill>
                  <a:srgbClr val="00B0F0"/>
                </a:solidFill>
              </a:rPr>
              <a:t>Internet Connection</a:t>
            </a:r>
          </a:p>
        </p:txBody>
      </p:sp>
      <p:sp>
        <p:nvSpPr>
          <p:cNvPr id="11270" name="TextBox 2">
            <a:extLst>
              <a:ext uri="{FF2B5EF4-FFF2-40B4-BE49-F238E27FC236}">
                <a16:creationId xmlns:a16="http://schemas.microsoft.com/office/drawing/2014/main" id="{A73BE10A-4118-480D-B65D-457A9539E3D7}"/>
              </a:ext>
            </a:extLst>
          </p:cNvPr>
          <p:cNvSpPr txBox="1">
            <a:spLocks noChangeArrowheads="1"/>
          </p:cNvSpPr>
          <p:nvPr/>
        </p:nvSpPr>
        <p:spPr bwMode="auto">
          <a:xfrm>
            <a:off x="152400" y="609600"/>
            <a:ext cx="8831263"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buSzPct val="100000"/>
            </a:pPr>
            <a:r>
              <a:rPr lang="en-US" altLang="en-US" b="1" baseline="0">
                <a:solidFill>
                  <a:srgbClr val="000000"/>
                </a:solidFill>
              </a:rPr>
              <a:t>Linux.. Computer</a:t>
            </a:r>
          </a:p>
          <a:p>
            <a:pPr eaLnBrk="1" hangingPunct="1">
              <a:buSzPct val="100000"/>
            </a:pPr>
            <a:r>
              <a:rPr lang="en-US" altLang="en-US" b="1" baseline="0">
                <a:solidFill>
                  <a:srgbClr val="000000"/>
                </a:solidFill>
              </a:rPr>
              <a:t>to Access"iDrive"</a:t>
            </a:r>
          </a:p>
        </p:txBody>
      </p:sp>
      <p:sp>
        <p:nvSpPr>
          <p:cNvPr id="11271" name="Rectangle 34">
            <a:extLst>
              <a:ext uri="{FF2B5EF4-FFF2-40B4-BE49-F238E27FC236}">
                <a16:creationId xmlns:a16="http://schemas.microsoft.com/office/drawing/2014/main" id="{ECD23F28-D471-4667-8CFB-9FF9D74F10B0}"/>
              </a:ext>
            </a:extLst>
          </p:cNvPr>
          <p:cNvSpPr>
            <a:spLocks noChangeArrowheads="1"/>
          </p:cNvSpPr>
          <p:nvPr/>
        </p:nvSpPr>
        <p:spPr bwMode="auto">
          <a:xfrm>
            <a:off x="1143000" y="2009775"/>
            <a:ext cx="2017713" cy="4462463"/>
          </a:xfrm>
          <a:prstGeom prst="rect">
            <a:avLst/>
          </a:prstGeom>
          <a:noFill/>
          <a:ln w="60325">
            <a:solidFill>
              <a:srgbClr val="0070C0"/>
            </a:solidFill>
            <a:miter lim="800000"/>
            <a:headEnd/>
            <a:tailEnd/>
          </a:ln>
          <a:extLst>
            <a:ext uri="{909E8E84-426E-40DD-AFC4-6F175D3DCCD1}">
              <a14:hiddenFill xmlns:a14="http://schemas.microsoft.com/office/drawing/2010/main">
                <a:solidFill>
                  <a:srgbClr val="FFFFFF"/>
                </a:solidFill>
              </a14:hiddenFill>
            </a:ext>
          </a:extLst>
        </p:spPr>
        <p:txBody>
          <a:bodyPr/>
          <a:lstStyle/>
          <a:p>
            <a:pPr eaLnBrk="1" hangingPunct="1">
              <a:buSzPct val="100000"/>
              <a:buFont typeface="Times New Roman" panose="02020603050405020304" pitchFamily="18" charset="0"/>
              <a:buNone/>
            </a:pPr>
            <a:endParaRPr lang="en-US" altLang="en-US">
              <a:solidFill>
                <a:srgbClr val="FFFFFF"/>
              </a:solidFill>
            </a:endParaRPr>
          </a:p>
        </p:txBody>
      </p:sp>
      <p:sp>
        <p:nvSpPr>
          <p:cNvPr id="11272" name="Left-Up Arrow 5">
            <a:extLst>
              <a:ext uri="{FF2B5EF4-FFF2-40B4-BE49-F238E27FC236}">
                <a16:creationId xmlns:a16="http://schemas.microsoft.com/office/drawing/2014/main" id="{4E938FBB-02EC-4CD9-A539-6A7D704E9C2B}"/>
              </a:ext>
            </a:extLst>
          </p:cNvPr>
          <p:cNvSpPr>
            <a:spLocks/>
          </p:cNvSpPr>
          <p:nvPr/>
        </p:nvSpPr>
        <p:spPr bwMode="auto">
          <a:xfrm flipV="1">
            <a:off x="7439025" y="76200"/>
            <a:ext cx="1531938" cy="1689100"/>
          </a:xfrm>
          <a:custGeom>
            <a:avLst/>
            <a:gdLst>
              <a:gd name="T0" fmla="*/ 0 w 2506663"/>
              <a:gd name="T1" fmla="*/ 1 h 3171825"/>
              <a:gd name="T2" fmla="*/ 238 w 2506663"/>
              <a:gd name="T3" fmla="*/ 1 h 3171825"/>
              <a:gd name="T4" fmla="*/ 238 w 2506663"/>
              <a:gd name="T5" fmla="*/ 1 h 3171825"/>
              <a:gd name="T6" fmla="*/ 593 w 2506663"/>
              <a:gd name="T7" fmla="*/ 1 h 3171825"/>
              <a:gd name="T8" fmla="*/ 593 w 2506663"/>
              <a:gd name="T9" fmla="*/ 1 h 3171825"/>
              <a:gd name="T10" fmla="*/ 475 w 2506663"/>
              <a:gd name="T11" fmla="*/ 1 h 3171825"/>
              <a:gd name="T12" fmla="*/ 712 w 2506663"/>
              <a:gd name="T13" fmla="*/ 0 h 3171825"/>
              <a:gd name="T14" fmla="*/ 950 w 2506663"/>
              <a:gd name="T15" fmla="*/ 1 h 3171825"/>
              <a:gd name="T16" fmla="*/ 831 w 2506663"/>
              <a:gd name="T17" fmla="*/ 1 h 3171825"/>
              <a:gd name="T18" fmla="*/ 831 w 2506663"/>
              <a:gd name="T19" fmla="*/ 1 h 3171825"/>
              <a:gd name="T20" fmla="*/ 238 w 2506663"/>
              <a:gd name="T21" fmla="*/ 1 h 3171825"/>
              <a:gd name="T22" fmla="*/ 238 w 2506663"/>
              <a:gd name="T23" fmla="*/ 1 h 3171825"/>
              <a:gd name="T24" fmla="*/ 0 w 2506663"/>
              <a:gd name="T25" fmla="*/ 1 h 317182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506663" h="3171825">
                <a:moveTo>
                  <a:pt x="0" y="2545159"/>
                </a:moveTo>
                <a:lnTo>
                  <a:pt x="626666" y="1918494"/>
                </a:lnTo>
                <a:lnTo>
                  <a:pt x="626666" y="2231826"/>
                </a:lnTo>
                <a:lnTo>
                  <a:pt x="1566664" y="2231826"/>
                </a:lnTo>
                <a:lnTo>
                  <a:pt x="1566664" y="626666"/>
                </a:lnTo>
                <a:lnTo>
                  <a:pt x="1253332" y="626666"/>
                </a:lnTo>
                <a:lnTo>
                  <a:pt x="1879997" y="0"/>
                </a:lnTo>
                <a:lnTo>
                  <a:pt x="2506663" y="626666"/>
                </a:lnTo>
                <a:lnTo>
                  <a:pt x="2193330" y="626666"/>
                </a:lnTo>
                <a:lnTo>
                  <a:pt x="2193330" y="2858492"/>
                </a:lnTo>
                <a:lnTo>
                  <a:pt x="626666" y="2858492"/>
                </a:lnTo>
                <a:lnTo>
                  <a:pt x="626666" y="3171825"/>
                </a:lnTo>
                <a:lnTo>
                  <a:pt x="0" y="2545159"/>
                </a:lnTo>
                <a:close/>
              </a:path>
            </a:pathLst>
          </a:custGeom>
          <a:solidFill>
            <a:srgbClr val="00B8FF"/>
          </a:solidFill>
          <a:ln w="9525" cap="flat"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3" name="Rectangle 34">
            <a:extLst>
              <a:ext uri="{FF2B5EF4-FFF2-40B4-BE49-F238E27FC236}">
                <a16:creationId xmlns:a16="http://schemas.microsoft.com/office/drawing/2014/main" id="{5605AA62-E8BF-4C3C-8B3E-E14D2EC87DCC}"/>
              </a:ext>
            </a:extLst>
          </p:cNvPr>
          <p:cNvSpPr>
            <a:spLocks noChangeArrowheads="1"/>
          </p:cNvSpPr>
          <p:nvPr/>
        </p:nvSpPr>
        <p:spPr bwMode="auto">
          <a:xfrm>
            <a:off x="6208713" y="2743200"/>
            <a:ext cx="2630487" cy="3709988"/>
          </a:xfrm>
          <a:prstGeom prst="rect">
            <a:avLst/>
          </a:prstGeom>
          <a:noFill/>
          <a:ln w="60325">
            <a:solidFill>
              <a:srgbClr val="0070C0"/>
            </a:solidFill>
            <a:miter lim="800000"/>
            <a:headEnd/>
            <a:tailEnd/>
          </a:ln>
          <a:extLst>
            <a:ext uri="{909E8E84-426E-40DD-AFC4-6F175D3DCCD1}">
              <a14:hiddenFill xmlns:a14="http://schemas.microsoft.com/office/drawing/2010/main">
                <a:solidFill>
                  <a:srgbClr val="FFFFFF"/>
                </a:solidFill>
              </a14:hiddenFill>
            </a:ext>
          </a:extLst>
        </p:spPr>
        <p:txBody>
          <a:bodyPr/>
          <a:lstStyle/>
          <a:p>
            <a:pPr eaLnBrk="1" hangingPunct="1">
              <a:buSzPct val="100000"/>
              <a:buFont typeface="Times New Roman" panose="02020603050405020304" pitchFamily="18" charset="0"/>
              <a:buNone/>
            </a:pPr>
            <a:endParaRPr lang="en-US" altLang="en-US">
              <a:solidFill>
                <a:srgbClr val="FFFFFF"/>
              </a:solidFill>
            </a:endParaRPr>
          </a:p>
        </p:txBody>
      </p:sp>
      <p:sp>
        <p:nvSpPr>
          <p:cNvPr id="11274" name="TextBox 15">
            <a:extLst>
              <a:ext uri="{FF2B5EF4-FFF2-40B4-BE49-F238E27FC236}">
                <a16:creationId xmlns:a16="http://schemas.microsoft.com/office/drawing/2014/main" id="{0B011B90-5E6F-43F8-86AC-B968DC5771D0}"/>
              </a:ext>
            </a:extLst>
          </p:cNvPr>
          <p:cNvSpPr txBox="1">
            <a:spLocks noChangeArrowheads="1"/>
          </p:cNvSpPr>
          <p:nvPr/>
        </p:nvSpPr>
        <p:spPr bwMode="auto">
          <a:xfrm>
            <a:off x="6096000" y="2743200"/>
            <a:ext cx="2859088"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buSzPct val="100000"/>
              <a:buFont typeface="Times New Roman" panose="02020603050405020304" pitchFamily="18" charset="0"/>
              <a:buNone/>
            </a:pPr>
            <a:r>
              <a:rPr lang="en-US" altLang="en-US" b="1" baseline="0">
                <a:solidFill>
                  <a:srgbClr val="0070C0"/>
                </a:solidFill>
              </a:rPr>
              <a:t>See "</a:t>
            </a:r>
            <a:r>
              <a:rPr lang="en-US" altLang="en-US" b="1" baseline="0">
                <a:solidFill>
                  <a:srgbClr val="0070C0"/>
                </a:solidFill>
                <a:hlinkClick r:id="rId2"/>
              </a:rPr>
              <a:t>https://www.idrive.com/online-backup-linux</a:t>
            </a:r>
            <a:endParaRPr lang="en-US" altLang="en-US" b="1" baseline="0">
              <a:solidFill>
                <a:srgbClr val="0070C0"/>
              </a:solidFill>
            </a:endParaRPr>
          </a:p>
        </p:txBody>
      </p:sp>
      <p:cxnSp>
        <p:nvCxnSpPr>
          <p:cNvPr id="11275" name="Straight Arrow Connector 10">
            <a:extLst>
              <a:ext uri="{FF2B5EF4-FFF2-40B4-BE49-F238E27FC236}">
                <a16:creationId xmlns:a16="http://schemas.microsoft.com/office/drawing/2014/main" id="{C5F734C4-8D0D-4C8C-8041-E4A0731A3871}"/>
              </a:ext>
            </a:extLst>
          </p:cNvPr>
          <p:cNvCxnSpPr>
            <a:cxnSpLocks noChangeShapeType="1"/>
          </p:cNvCxnSpPr>
          <p:nvPr/>
        </p:nvCxnSpPr>
        <p:spPr bwMode="auto">
          <a:xfrm flipV="1">
            <a:off x="3048000" y="1101725"/>
            <a:ext cx="5343525" cy="1311275"/>
          </a:xfrm>
          <a:prstGeom prst="straightConnector1">
            <a:avLst/>
          </a:prstGeom>
          <a:noFill/>
          <a:ln w="16192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276" name="Straight Arrow Connector 28">
            <a:extLst>
              <a:ext uri="{FF2B5EF4-FFF2-40B4-BE49-F238E27FC236}">
                <a16:creationId xmlns:a16="http://schemas.microsoft.com/office/drawing/2014/main" id="{33284AC6-7443-4B54-88C8-7D7810F205E9}"/>
              </a:ext>
            </a:extLst>
          </p:cNvPr>
          <p:cNvCxnSpPr>
            <a:cxnSpLocks noChangeShapeType="1"/>
          </p:cNvCxnSpPr>
          <p:nvPr/>
        </p:nvCxnSpPr>
        <p:spPr bwMode="auto">
          <a:xfrm flipV="1">
            <a:off x="7848600" y="1758950"/>
            <a:ext cx="754063" cy="1243013"/>
          </a:xfrm>
          <a:prstGeom prst="straightConnector1">
            <a:avLst/>
          </a:prstGeom>
          <a:noFill/>
          <a:ln w="16192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11277" name="Picture 8">
            <a:extLst>
              <a:ext uri="{FF2B5EF4-FFF2-40B4-BE49-F238E27FC236}">
                <a16:creationId xmlns:a16="http://schemas.microsoft.com/office/drawing/2014/main" id="{88C18DE9-91D7-4F12-B0A1-7E99844C97E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425" y="2130425"/>
            <a:ext cx="1003300" cy="871538"/>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1278" name="Straight Arrow Connector 28">
            <a:extLst>
              <a:ext uri="{FF2B5EF4-FFF2-40B4-BE49-F238E27FC236}">
                <a16:creationId xmlns:a16="http://schemas.microsoft.com/office/drawing/2014/main" id="{E159DA2E-E11A-4D59-B170-77041C77197C}"/>
              </a:ext>
            </a:extLst>
          </p:cNvPr>
          <p:cNvCxnSpPr>
            <a:cxnSpLocks noChangeShapeType="1"/>
          </p:cNvCxnSpPr>
          <p:nvPr/>
        </p:nvCxnSpPr>
        <p:spPr bwMode="auto">
          <a:xfrm>
            <a:off x="5562600" y="3505200"/>
            <a:ext cx="1447800" cy="0"/>
          </a:xfrm>
          <a:prstGeom prst="straightConnector1">
            <a:avLst/>
          </a:prstGeom>
          <a:noFill/>
          <a:ln w="16192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279" name="TextBox 15">
            <a:extLst>
              <a:ext uri="{FF2B5EF4-FFF2-40B4-BE49-F238E27FC236}">
                <a16:creationId xmlns:a16="http://schemas.microsoft.com/office/drawing/2014/main" id="{9EB90AA9-EEAE-4CDE-9BC8-1B5E04F8D1ED}"/>
              </a:ext>
            </a:extLst>
          </p:cNvPr>
          <p:cNvSpPr txBox="1">
            <a:spLocks noChangeArrowheads="1"/>
          </p:cNvSpPr>
          <p:nvPr/>
        </p:nvSpPr>
        <p:spPr bwMode="auto">
          <a:xfrm>
            <a:off x="3086100" y="2195513"/>
            <a:ext cx="3084513" cy="440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buSzPct val="100000"/>
              <a:buFont typeface="Times New Roman" panose="02020603050405020304" pitchFamily="18" charset="0"/>
              <a:buNone/>
            </a:pPr>
            <a:r>
              <a:rPr lang="en-US" altLang="en-US" b="1" baseline="0">
                <a:solidFill>
                  <a:srgbClr val="0070C0"/>
                </a:solidFill>
              </a:rPr>
              <a:t>("iDrive" does not provide a special folder for uploads &amp; downloads)</a:t>
            </a:r>
          </a:p>
        </p:txBody>
      </p:sp>
      <p:sp>
        <p:nvSpPr>
          <p:cNvPr id="20" name="Multiplication Sign 19">
            <a:extLst>
              <a:ext uri="{FF2B5EF4-FFF2-40B4-BE49-F238E27FC236}">
                <a16:creationId xmlns:a16="http://schemas.microsoft.com/office/drawing/2014/main" id="{40C5EF1E-8C45-4C7C-9298-58BEC838E9D5}"/>
              </a:ext>
            </a:extLst>
          </p:cNvPr>
          <p:cNvSpPr/>
          <p:nvPr/>
        </p:nvSpPr>
        <p:spPr bwMode="auto">
          <a:xfrm>
            <a:off x="5897563" y="2944813"/>
            <a:ext cx="828675" cy="1120775"/>
          </a:xfrm>
          <a:prstGeom prst="mathMultiply">
            <a:avLst/>
          </a:prstGeom>
          <a:solidFill>
            <a:srgbClr val="00B8FF"/>
          </a:solidFill>
          <a:ln w="9525" cap="flat" cmpd="sng" algn="ctr">
            <a:solidFill>
              <a:schemeClr val="tx1"/>
            </a:solidFill>
            <a:prstDash val="solid"/>
            <a:round/>
            <a:headEnd type="none" w="med" len="med"/>
            <a:tailEnd type="none" w="med" len="med"/>
          </a:ln>
          <a:effectLst/>
        </p:spPr>
        <p:txBody>
          <a:bodyPr/>
          <a:lstStyle/>
          <a:p>
            <a:pPr eaLnBrk="1" hangingPunct="1">
              <a:buClr>
                <a:srgbClr val="000000"/>
              </a:buClr>
              <a:buSzPct val="100000"/>
              <a:buFont typeface="Times New Roman" pitchFamily="18" charset="0"/>
              <a:buNone/>
              <a:defRPr/>
            </a:pPr>
            <a:endParaRPr lang="en-US">
              <a:latin typeface="Arial" charset="0"/>
              <a:cs typeface="Arial" charset="0"/>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7">
            <a:extLst>
              <a:ext uri="{FF2B5EF4-FFF2-40B4-BE49-F238E27FC236}">
                <a16:creationId xmlns:a16="http://schemas.microsoft.com/office/drawing/2014/main" id="{320EC534-77DC-4C01-B305-46A9F4A44F98}"/>
              </a:ext>
            </a:extLst>
          </p:cNvPr>
          <p:cNvSpPr txBox="1">
            <a:spLocks noGrp="1" noChangeArrowheads="1"/>
          </p:cNvSpPr>
          <p:nvPr/>
        </p:nvSpPr>
        <p:spPr bwMode="auto">
          <a:xfrm>
            <a:off x="13107988" y="6245225"/>
            <a:ext cx="2132012"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buClrTx/>
              <a:buFontTx/>
              <a:buNone/>
            </a:pPr>
            <a:fld id="{1D1D3099-A71F-4D84-BD3A-4A65519F4D29}" type="slidenum">
              <a:rPr lang="en-US" altLang="en-US" sz="2400" baseline="0">
                <a:solidFill>
                  <a:srgbClr val="FFFFFF"/>
                </a:solidFill>
                <a:latin typeface="Times New Roman" panose="02020603050405020304" pitchFamily="18" charset="0"/>
              </a:rPr>
              <a:pPr eaLnBrk="1" hangingPunct="1">
                <a:spcBef>
                  <a:spcPct val="0"/>
                </a:spcBef>
                <a:buClrTx/>
                <a:buFontTx/>
                <a:buNone/>
              </a:pPr>
              <a:t>7</a:t>
            </a:fld>
            <a:endParaRPr lang="en-US" altLang="en-US" sz="2400" baseline="0">
              <a:solidFill>
                <a:srgbClr val="FFFFFF"/>
              </a:solidFill>
              <a:latin typeface="Times New Roman" panose="02020603050405020304" pitchFamily="18" charset="0"/>
            </a:endParaRPr>
          </a:p>
        </p:txBody>
      </p:sp>
      <p:sp>
        <p:nvSpPr>
          <p:cNvPr id="12291" name="Rectangle 2">
            <a:extLst>
              <a:ext uri="{FF2B5EF4-FFF2-40B4-BE49-F238E27FC236}">
                <a16:creationId xmlns:a16="http://schemas.microsoft.com/office/drawing/2014/main" id="{3B88DAC8-BC7B-4E1E-BC9C-C5E055093338}"/>
              </a:ext>
            </a:extLst>
          </p:cNvPr>
          <p:cNvSpPr>
            <a:spLocks noChangeArrowheads="1"/>
          </p:cNvSpPr>
          <p:nvPr/>
        </p:nvSpPr>
        <p:spPr bwMode="auto">
          <a:xfrm>
            <a:off x="76200" y="228600"/>
            <a:ext cx="8991600" cy="6491288"/>
          </a:xfrm>
          <a:prstGeom prst="rect">
            <a:avLst/>
          </a:prstGeom>
          <a:noFill/>
          <a:ln w="730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lstStyle/>
          <a:p>
            <a:pPr eaLnBrk="1" hangingPunct="1">
              <a:buSzPct val="100000"/>
              <a:buFont typeface="Times New Roman" panose="02020603050405020304" pitchFamily="18" charset="0"/>
              <a:buNone/>
            </a:pPr>
            <a:endParaRPr lang="en-US" altLang="en-US">
              <a:solidFill>
                <a:srgbClr val="FFFFFF"/>
              </a:solidFill>
            </a:endParaRPr>
          </a:p>
        </p:txBody>
      </p:sp>
      <p:sp>
        <p:nvSpPr>
          <p:cNvPr id="12292" name="TextBox 15">
            <a:extLst>
              <a:ext uri="{FF2B5EF4-FFF2-40B4-BE49-F238E27FC236}">
                <a16:creationId xmlns:a16="http://schemas.microsoft.com/office/drawing/2014/main" id="{8EA33AF7-EDBA-4716-B005-83D74CC8AC3B}"/>
              </a:ext>
            </a:extLst>
          </p:cNvPr>
          <p:cNvSpPr txBox="1">
            <a:spLocks noChangeArrowheads="1"/>
          </p:cNvSpPr>
          <p:nvPr/>
        </p:nvSpPr>
        <p:spPr bwMode="auto">
          <a:xfrm>
            <a:off x="1447800" y="2438400"/>
            <a:ext cx="3959225"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buSzPct val="100000"/>
              <a:buFont typeface="Times New Roman" panose="02020603050405020304" pitchFamily="18" charset="0"/>
              <a:buNone/>
            </a:pPr>
            <a:r>
              <a:rPr lang="en-US" altLang="en-US" b="1" baseline="0">
                <a:solidFill>
                  <a:srgbClr val="0070C0"/>
                </a:solidFill>
              </a:rPr>
              <a:t>Web Browser to access idrive.com</a:t>
            </a:r>
          </a:p>
          <a:p>
            <a:pPr algn="ctr" eaLnBrk="1" hangingPunct="1">
              <a:buSzPct val="100000"/>
              <a:buFont typeface="Times New Roman" panose="02020603050405020304" pitchFamily="18" charset="0"/>
              <a:buNone/>
            </a:pPr>
            <a:endParaRPr lang="en-US" altLang="en-US" b="1" baseline="0">
              <a:solidFill>
                <a:srgbClr val="0070C0"/>
              </a:solidFill>
            </a:endParaRPr>
          </a:p>
        </p:txBody>
      </p:sp>
      <p:sp>
        <p:nvSpPr>
          <p:cNvPr id="12293" name="TextBox 52">
            <a:extLst>
              <a:ext uri="{FF2B5EF4-FFF2-40B4-BE49-F238E27FC236}">
                <a16:creationId xmlns:a16="http://schemas.microsoft.com/office/drawing/2014/main" id="{4C2B458F-BF63-43EE-818F-DB8AA76A9EB0}"/>
              </a:ext>
            </a:extLst>
          </p:cNvPr>
          <p:cNvSpPr txBox="1">
            <a:spLocks noChangeArrowheads="1"/>
          </p:cNvSpPr>
          <p:nvPr/>
        </p:nvSpPr>
        <p:spPr bwMode="auto">
          <a:xfrm>
            <a:off x="2514600" y="152400"/>
            <a:ext cx="50292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buSzPct val="100000"/>
              <a:buFont typeface="Times New Roman" panose="02020603050405020304" pitchFamily="18" charset="0"/>
              <a:buNone/>
            </a:pPr>
            <a:r>
              <a:rPr lang="en-US" altLang="en-US" b="1" baseline="0">
                <a:solidFill>
                  <a:srgbClr val="00B0F0"/>
                </a:solidFill>
              </a:rPr>
              <a:t>Internet Connection</a:t>
            </a:r>
          </a:p>
        </p:txBody>
      </p:sp>
      <p:sp>
        <p:nvSpPr>
          <p:cNvPr id="12294" name="TextBox 2">
            <a:extLst>
              <a:ext uri="{FF2B5EF4-FFF2-40B4-BE49-F238E27FC236}">
                <a16:creationId xmlns:a16="http://schemas.microsoft.com/office/drawing/2014/main" id="{C700DFF3-9249-4A69-B0D4-AB187D3EBC48}"/>
              </a:ext>
            </a:extLst>
          </p:cNvPr>
          <p:cNvSpPr txBox="1">
            <a:spLocks noChangeArrowheads="1"/>
          </p:cNvSpPr>
          <p:nvPr/>
        </p:nvSpPr>
        <p:spPr bwMode="auto">
          <a:xfrm>
            <a:off x="236538" y="685800"/>
            <a:ext cx="8831262"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buSzPct val="100000"/>
            </a:pPr>
            <a:r>
              <a:rPr lang="en-US" altLang="en-US" b="1" baseline="0">
                <a:solidFill>
                  <a:srgbClr val="000000"/>
                </a:solidFill>
              </a:rPr>
              <a:t>Cell Phone or Tablet to Access</a:t>
            </a:r>
          </a:p>
          <a:p>
            <a:pPr eaLnBrk="1" hangingPunct="1">
              <a:buSzPct val="100000"/>
            </a:pPr>
            <a:r>
              <a:rPr lang="en-US" altLang="en-US" b="1" baseline="0">
                <a:solidFill>
                  <a:srgbClr val="000000"/>
                </a:solidFill>
              </a:rPr>
              <a:t>"iDrive"</a:t>
            </a:r>
          </a:p>
        </p:txBody>
      </p:sp>
      <p:sp>
        <p:nvSpPr>
          <p:cNvPr id="12295" name="Rectangle 34">
            <a:extLst>
              <a:ext uri="{FF2B5EF4-FFF2-40B4-BE49-F238E27FC236}">
                <a16:creationId xmlns:a16="http://schemas.microsoft.com/office/drawing/2014/main" id="{9BA6906F-244B-45E6-9F20-AFADA882B2B9}"/>
              </a:ext>
            </a:extLst>
          </p:cNvPr>
          <p:cNvSpPr>
            <a:spLocks noChangeArrowheads="1"/>
          </p:cNvSpPr>
          <p:nvPr/>
        </p:nvSpPr>
        <p:spPr bwMode="auto">
          <a:xfrm>
            <a:off x="1603375" y="2374900"/>
            <a:ext cx="3779838" cy="2806700"/>
          </a:xfrm>
          <a:prstGeom prst="rect">
            <a:avLst/>
          </a:prstGeom>
          <a:noFill/>
          <a:ln w="60325">
            <a:solidFill>
              <a:srgbClr val="0070C0"/>
            </a:solidFill>
            <a:miter lim="800000"/>
            <a:headEnd/>
            <a:tailEnd/>
          </a:ln>
          <a:extLst>
            <a:ext uri="{909E8E84-426E-40DD-AFC4-6F175D3DCCD1}">
              <a14:hiddenFill xmlns:a14="http://schemas.microsoft.com/office/drawing/2010/main">
                <a:solidFill>
                  <a:srgbClr val="FFFFFF"/>
                </a:solidFill>
              </a14:hiddenFill>
            </a:ext>
          </a:extLst>
        </p:spPr>
        <p:txBody>
          <a:bodyPr/>
          <a:lstStyle/>
          <a:p>
            <a:pPr eaLnBrk="1" hangingPunct="1">
              <a:buSzPct val="100000"/>
              <a:buFont typeface="Times New Roman" panose="02020603050405020304" pitchFamily="18" charset="0"/>
              <a:buNone/>
            </a:pPr>
            <a:endParaRPr lang="en-US" altLang="en-US">
              <a:solidFill>
                <a:srgbClr val="FFFFFF"/>
              </a:solidFill>
            </a:endParaRPr>
          </a:p>
        </p:txBody>
      </p:sp>
      <p:sp>
        <p:nvSpPr>
          <p:cNvPr id="12296" name="Left-Up Arrow 5">
            <a:extLst>
              <a:ext uri="{FF2B5EF4-FFF2-40B4-BE49-F238E27FC236}">
                <a16:creationId xmlns:a16="http://schemas.microsoft.com/office/drawing/2014/main" id="{1DBC0B0A-4523-4CC6-AF92-02764CA805CF}"/>
              </a:ext>
            </a:extLst>
          </p:cNvPr>
          <p:cNvSpPr>
            <a:spLocks/>
          </p:cNvSpPr>
          <p:nvPr/>
        </p:nvSpPr>
        <p:spPr bwMode="auto">
          <a:xfrm flipV="1">
            <a:off x="7459663" y="144463"/>
            <a:ext cx="1531937" cy="1525587"/>
          </a:xfrm>
          <a:custGeom>
            <a:avLst/>
            <a:gdLst>
              <a:gd name="T0" fmla="*/ 0 w 2506663"/>
              <a:gd name="T1" fmla="*/ 0 h 3171825"/>
              <a:gd name="T2" fmla="*/ 238 w 2506663"/>
              <a:gd name="T3" fmla="*/ 0 h 3171825"/>
              <a:gd name="T4" fmla="*/ 238 w 2506663"/>
              <a:gd name="T5" fmla="*/ 0 h 3171825"/>
              <a:gd name="T6" fmla="*/ 593 w 2506663"/>
              <a:gd name="T7" fmla="*/ 0 h 3171825"/>
              <a:gd name="T8" fmla="*/ 593 w 2506663"/>
              <a:gd name="T9" fmla="*/ 0 h 3171825"/>
              <a:gd name="T10" fmla="*/ 475 w 2506663"/>
              <a:gd name="T11" fmla="*/ 0 h 3171825"/>
              <a:gd name="T12" fmla="*/ 712 w 2506663"/>
              <a:gd name="T13" fmla="*/ 0 h 3171825"/>
              <a:gd name="T14" fmla="*/ 949 w 2506663"/>
              <a:gd name="T15" fmla="*/ 0 h 3171825"/>
              <a:gd name="T16" fmla="*/ 831 w 2506663"/>
              <a:gd name="T17" fmla="*/ 0 h 3171825"/>
              <a:gd name="T18" fmla="*/ 831 w 2506663"/>
              <a:gd name="T19" fmla="*/ 0 h 3171825"/>
              <a:gd name="T20" fmla="*/ 238 w 2506663"/>
              <a:gd name="T21" fmla="*/ 0 h 3171825"/>
              <a:gd name="T22" fmla="*/ 238 w 2506663"/>
              <a:gd name="T23" fmla="*/ 0 h 3171825"/>
              <a:gd name="T24" fmla="*/ 0 w 2506663"/>
              <a:gd name="T25" fmla="*/ 0 h 317182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506663" h="3171825">
                <a:moveTo>
                  <a:pt x="0" y="2545159"/>
                </a:moveTo>
                <a:lnTo>
                  <a:pt x="626666" y="1918494"/>
                </a:lnTo>
                <a:lnTo>
                  <a:pt x="626666" y="2231826"/>
                </a:lnTo>
                <a:lnTo>
                  <a:pt x="1566664" y="2231826"/>
                </a:lnTo>
                <a:lnTo>
                  <a:pt x="1566664" y="626666"/>
                </a:lnTo>
                <a:lnTo>
                  <a:pt x="1253332" y="626666"/>
                </a:lnTo>
                <a:lnTo>
                  <a:pt x="1879997" y="0"/>
                </a:lnTo>
                <a:lnTo>
                  <a:pt x="2506663" y="626666"/>
                </a:lnTo>
                <a:lnTo>
                  <a:pt x="2193330" y="626666"/>
                </a:lnTo>
                <a:lnTo>
                  <a:pt x="2193330" y="2858492"/>
                </a:lnTo>
                <a:lnTo>
                  <a:pt x="626666" y="2858492"/>
                </a:lnTo>
                <a:lnTo>
                  <a:pt x="626666" y="3171825"/>
                </a:lnTo>
                <a:lnTo>
                  <a:pt x="0" y="2545159"/>
                </a:lnTo>
                <a:close/>
              </a:path>
            </a:pathLst>
          </a:custGeom>
          <a:solidFill>
            <a:srgbClr val="00B8FF"/>
          </a:solidFill>
          <a:ln w="9525" cap="flat"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297" name="Rectangle 34">
            <a:extLst>
              <a:ext uri="{FF2B5EF4-FFF2-40B4-BE49-F238E27FC236}">
                <a16:creationId xmlns:a16="http://schemas.microsoft.com/office/drawing/2014/main" id="{D41BF8A5-5043-4888-8A00-F5018BC7A7B6}"/>
              </a:ext>
            </a:extLst>
          </p:cNvPr>
          <p:cNvSpPr>
            <a:spLocks noChangeArrowheads="1"/>
          </p:cNvSpPr>
          <p:nvPr/>
        </p:nvSpPr>
        <p:spPr bwMode="auto">
          <a:xfrm>
            <a:off x="5791200" y="2819400"/>
            <a:ext cx="3048000" cy="3709988"/>
          </a:xfrm>
          <a:prstGeom prst="rect">
            <a:avLst/>
          </a:prstGeom>
          <a:noFill/>
          <a:ln w="60325">
            <a:solidFill>
              <a:srgbClr val="0070C0"/>
            </a:solidFill>
            <a:miter lim="800000"/>
            <a:headEnd/>
            <a:tailEnd/>
          </a:ln>
          <a:extLst>
            <a:ext uri="{909E8E84-426E-40DD-AFC4-6F175D3DCCD1}">
              <a14:hiddenFill xmlns:a14="http://schemas.microsoft.com/office/drawing/2010/main">
                <a:solidFill>
                  <a:srgbClr val="FFFFFF"/>
                </a:solidFill>
              </a14:hiddenFill>
            </a:ext>
          </a:extLst>
        </p:spPr>
        <p:txBody>
          <a:bodyPr/>
          <a:lstStyle/>
          <a:p>
            <a:pPr eaLnBrk="1" hangingPunct="1">
              <a:buSzPct val="100000"/>
              <a:buFont typeface="Times New Roman" panose="02020603050405020304" pitchFamily="18" charset="0"/>
              <a:buNone/>
            </a:pPr>
            <a:endParaRPr lang="en-US" altLang="en-US">
              <a:solidFill>
                <a:srgbClr val="FFFFFF"/>
              </a:solidFill>
            </a:endParaRPr>
          </a:p>
        </p:txBody>
      </p:sp>
      <p:sp>
        <p:nvSpPr>
          <p:cNvPr id="12298" name="TextBox 15">
            <a:extLst>
              <a:ext uri="{FF2B5EF4-FFF2-40B4-BE49-F238E27FC236}">
                <a16:creationId xmlns:a16="http://schemas.microsoft.com/office/drawing/2014/main" id="{CBF1C36D-0052-4B58-A0E7-7ACA18121613}"/>
              </a:ext>
            </a:extLst>
          </p:cNvPr>
          <p:cNvSpPr txBox="1">
            <a:spLocks noChangeArrowheads="1"/>
          </p:cNvSpPr>
          <p:nvPr/>
        </p:nvSpPr>
        <p:spPr bwMode="auto">
          <a:xfrm>
            <a:off x="5907088" y="2819400"/>
            <a:ext cx="28956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buSzPct val="100000"/>
              <a:buFont typeface="Times New Roman" panose="02020603050405020304" pitchFamily="18" charset="0"/>
              <a:buNone/>
            </a:pPr>
            <a:r>
              <a:rPr lang="en-US" altLang="en-US" b="1" baseline="0">
                <a:solidFill>
                  <a:srgbClr val="0070C0"/>
                </a:solidFill>
              </a:rPr>
              <a:t>"iDrive" App Provided by the iDrive company</a:t>
            </a:r>
          </a:p>
        </p:txBody>
      </p:sp>
      <p:cxnSp>
        <p:nvCxnSpPr>
          <p:cNvPr id="12299" name="Straight Arrow Connector 10">
            <a:extLst>
              <a:ext uri="{FF2B5EF4-FFF2-40B4-BE49-F238E27FC236}">
                <a16:creationId xmlns:a16="http://schemas.microsoft.com/office/drawing/2014/main" id="{B4C13703-1F18-46E3-8B30-A1C60D621F91}"/>
              </a:ext>
            </a:extLst>
          </p:cNvPr>
          <p:cNvCxnSpPr>
            <a:cxnSpLocks noChangeShapeType="1"/>
          </p:cNvCxnSpPr>
          <p:nvPr/>
        </p:nvCxnSpPr>
        <p:spPr bwMode="auto">
          <a:xfrm flipV="1">
            <a:off x="5383213" y="1435100"/>
            <a:ext cx="3051175" cy="1093788"/>
          </a:xfrm>
          <a:prstGeom prst="straightConnector1">
            <a:avLst/>
          </a:prstGeom>
          <a:noFill/>
          <a:ln w="16192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300" name="Straight Arrow Connector 28">
            <a:extLst>
              <a:ext uri="{FF2B5EF4-FFF2-40B4-BE49-F238E27FC236}">
                <a16:creationId xmlns:a16="http://schemas.microsoft.com/office/drawing/2014/main" id="{C4C72271-55C4-4417-BB3F-C4AA3979728D}"/>
              </a:ext>
            </a:extLst>
          </p:cNvPr>
          <p:cNvCxnSpPr>
            <a:cxnSpLocks noChangeShapeType="1"/>
          </p:cNvCxnSpPr>
          <p:nvPr/>
        </p:nvCxnSpPr>
        <p:spPr bwMode="auto">
          <a:xfrm flipV="1">
            <a:off x="7773988" y="1544638"/>
            <a:ext cx="769937" cy="1274762"/>
          </a:xfrm>
          <a:prstGeom prst="straightConnector1">
            <a:avLst/>
          </a:prstGeom>
          <a:noFill/>
          <a:ln w="16192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12301" name="Picture 2">
            <a:extLst>
              <a:ext uri="{FF2B5EF4-FFF2-40B4-BE49-F238E27FC236}">
                <a16:creationId xmlns:a16="http://schemas.microsoft.com/office/drawing/2014/main" id="{F327D183-1633-436D-BD2A-FF52013042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10455"/>
          <a:stretch>
            <a:fillRect/>
          </a:stretch>
        </p:blipFill>
        <p:spPr bwMode="auto">
          <a:xfrm>
            <a:off x="228600" y="2286000"/>
            <a:ext cx="1179513" cy="196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Slide Number Placeholder 5">
            <a:extLst>
              <a:ext uri="{FF2B5EF4-FFF2-40B4-BE49-F238E27FC236}">
                <a16:creationId xmlns:a16="http://schemas.microsoft.com/office/drawing/2014/main" id="{E06F7284-F0A5-4486-8707-73D3E7015F83}"/>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E6039158-5EE5-443C-AB7D-D138963B0500}" type="slidenum">
              <a:rPr lang="en-US" altLang="en-US" sz="2400" smtClean="0">
                <a:latin typeface="Times New Roman" panose="02020603050405020304" pitchFamily="18" charset="0"/>
              </a:rPr>
              <a:pPr>
                <a:spcBef>
                  <a:spcPct val="0"/>
                </a:spcBef>
                <a:buClrTx/>
                <a:buFontTx/>
                <a:buNone/>
              </a:pPr>
              <a:t>8</a:t>
            </a:fld>
            <a:endParaRPr lang="en-US" altLang="en-US" sz="2400">
              <a:latin typeface="Times New Roman" panose="02020603050405020304" pitchFamily="18" charset="0"/>
            </a:endParaRPr>
          </a:p>
        </p:txBody>
      </p:sp>
      <p:sp>
        <p:nvSpPr>
          <p:cNvPr id="13315" name="Rectangle 1">
            <a:extLst>
              <a:ext uri="{FF2B5EF4-FFF2-40B4-BE49-F238E27FC236}">
                <a16:creationId xmlns:a16="http://schemas.microsoft.com/office/drawing/2014/main" id="{208C1BB2-2AEA-481C-8E1A-08A154890E1B}"/>
              </a:ext>
            </a:extLst>
          </p:cNvPr>
          <p:cNvSpPr>
            <a:spLocks noGrp="1" noChangeArrowheads="1"/>
          </p:cNvSpPr>
          <p:nvPr>
            <p:ph type="title"/>
          </p:nvPr>
        </p:nvSpPr>
        <p:spPr>
          <a:xfrm>
            <a:off x="0" y="0"/>
            <a:ext cx="9144000" cy="16764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a:t>iDrive's FEATURES</a:t>
            </a:r>
          </a:p>
        </p:txBody>
      </p:sp>
      <p:sp>
        <p:nvSpPr>
          <p:cNvPr id="13316" name="Content Placeholder 1">
            <a:extLst>
              <a:ext uri="{FF2B5EF4-FFF2-40B4-BE49-F238E27FC236}">
                <a16:creationId xmlns:a16="http://schemas.microsoft.com/office/drawing/2014/main" id="{5F208E38-2FC0-4CF0-9527-E2DBE1F931A8}"/>
              </a:ext>
            </a:extLst>
          </p:cNvPr>
          <p:cNvSpPr>
            <a:spLocks noGrp="1" noChangeArrowheads="1"/>
          </p:cNvSpPr>
          <p:nvPr>
            <p:ph idx="1"/>
          </p:nvPr>
        </p:nvSpPr>
        <p:spPr>
          <a:xfrm>
            <a:off x="304800" y="1343025"/>
            <a:ext cx="8380413" cy="5057775"/>
          </a:xfrm>
        </p:spPr>
        <p:txBody>
          <a:bodyPr/>
          <a:lstStyle/>
          <a:p>
            <a:pPr marL="457200" indent="-457200">
              <a:buFont typeface="Arial" panose="020B0604020202020204" pitchFamily="34" charset="0"/>
              <a:buChar char="•"/>
            </a:pPr>
            <a:r>
              <a:rPr lang="en-US" altLang="en-US" sz="4000"/>
              <a:t>"iDrive" is an online backup service that stores copies of your computer's data files up at their Website at idrive.com</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Slide Number Placeholder 5">
            <a:extLst>
              <a:ext uri="{FF2B5EF4-FFF2-40B4-BE49-F238E27FC236}">
                <a16:creationId xmlns:a16="http://schemas.microsoft.com/office/drawing/2014/main" id="{281F980D-E977-4A90-AC99-D55AAC96E993}"/>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D2260E37-02DB-4154-9223-C9FB16A8CF09}" type="slidenum">
              <a:rPr lang="en-US" altLang="en-US" sz="2400" smtClean="0">
                <a:latin typeface="Times New Roman" panose="02020603050405020304" pitchFamily="18" charset="0"/>
              </a:rPr>
              <a:pPr>
                <a:spcBef>
                  <a:spcPct val="0"/>
                </a:spcBef>
                <a:buClrTx/>
                <a:buFontTx/>
                <a:buNone/>
              </a:pPr>
              <a:t>9</a:t>
            </a:fld>
            <a:endParaRPr lang="en-US" altLang="en-US" sz="2400">
              <a:latin typeface="Times New Roman" panose="02020603050405020304" pitchFamily="18" charset="0"/>
            </a:endParaRPr>
          </a:p>
        </p:txBody>
      </p:sp>
      <p:sp>
        <p:nvSpPr>
          <p:cNvPr id="15363" name="Rectangle 1">
            <a:extLst>
              <a:ext uri="{FF2B5EF4-FFF2-40B4-BE49-F238E27FC236}">
                <a16:creationId xmlns:a16="http://schemas.microsoft.com/office/drawing/2014/main" id="{62B2190F-A598-4864-B06D-0838970017AB}"/>
              </a:ext>
            </a:extLst>
          </p:cNvPr>
          <p:cNvSpPr>
            <a:spLocks noGrp="1" noChangeArrowheads="1"/>
          </p:cNvSpPr>
          <p:nvPr>
            <p:ph type="title"/>
          </p:nvPr>
        </p:nvSpPr>
        <p:spPr>
          <a:xfrm>
            <a:off x="0" y="0"/>
            <a:ext cx="9144000" cy="16764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a:t>iDrive's FEATURES (continued)</a:t>
            </a:r>
          </a:p>
        </p:txBody>
      </p:sp>
      <p:sp>
        <p:nvSpPr>
          <p:cNvPr id="15364" name="Content Placeholder 1">
            <a:extLst>
              <a:ext uri="{FF2B5EF4-FFF2-40B4-BE49-F238E27FC236}">
                <a16:creationId xmlns:a16="http://schemas.microsoft.com/office/drawing/2014/main" id="{BF6BD387-2F8E-4B00-8061-B65956886C73}"/>
              </a:ext>
            </a:extLst>
          </p:cNvPr>
          <p:cNvSpPr>
            <a:spLocks noGrp="1" noChangeArrowheads="1"/>
          </p:cNvSpPr>
          <p:nvPr>
            <p:ph idx="1"/>
          </p:nvPr>
        </p:nvSpPr>
        <p:spPr>
          <a:xfrm>
            <a:off x="304800" y="1343025"/>
            <a:ext cx="8380413" cy="5057775"/>
          </a:xfrm>
        </p:spPr>
        <p:txBody>
          <a:bodyPr/>
          <a:lstStyle/>
          <a:p>
            <a:pPr marL="457200" indent="-457200">
              <a:buFont typeface="Arial" panose="020B0604020202020204" pitchFamily="34" charset="0"/>
              <a:buChar char="•"/>
            </a:pPr>
            <a:r>
              <a:rPr lang="en-US" altLang="en-US" sz="4000"/>
              <a:t>"iDrive" is an online backup service that stores copies of your computer's data files up at their Website at idrive.com                        You cannot use a Web browser or iDrive's app to directly upload or download a data file that "iDrive" has stored for you.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8" charset="0"/>
          <a:buNone/>
          <a:tabLst/>
          <a:defRPr kumimoji="0" lang="en-GB" sz="4000" b="0" i="0" u="none" strike="noStrike" cap="none" normalizeH="0" baseline="-2500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8" charset="0"/>
          <a:buNone/>
          <a:tabLst/>
          <a:defRPr kumimoji="0" lang="en-GB" sz="4000" b="0" i="0" u="none" strike="noStrike" cap="none" normalizeH="0" baseline="-25000" smtClean="0">
            <a:ln>
              <a:noFill/>
            </a:ln>
            <a:solidFill>
              <a:schemeClr val="bg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FF00FF"/>
        </a:hlink>
        <a:folHlink>
          <a:srgbClr val="FF00FF"/>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FF00FF"/>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13952</TotalTime>
  <Words>541</Words>
  <Application>Microsoft Office PowerPoint</Application>
  <PresentationFormat>On-screen Show (4:3)</PresentationFormat>
  <Paragraphs>73</Paragraphs>
  <Slides>13</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Times New Roman</vt:lpstr>
      <vt:lpstr>Default Design</vt:lpstr>
      <vt:lpstr>PowerPoint Presentation</vt:lpstr>
      <vt:lpstr>Web location for this presentation:</vt:lpstr>
      <vt:lpstr>SUMMARY</vt:lpstr>
      <vt:lpstr>REPORT CARD FOR "iDRIVE"</vt:lpstr>
      <vt:lpstr>PowerPoint Presentation</vt:lpstr>
      <vt:lpstr>PowerPoint Presentation</vt:lpstr>
      <vt:lpstr>PowerPoint Presentation</vt:lpstr>
      <vt:lpstr>iDrive's FEATURES</vt:lpstr>
      <vt:lpstr>iDrive's FEATURES (continued)</vt:lpstr>
      <vt:lpstr>iDrive's FEATURES (continued)</vt:lpstr>
      <vt:lpstr>iDrive's FEATURES (continued)</vt:lpstr>
      <vt:lpstr>iDrive's FEATURES (continued)</vt:lpstr>
      <vt:lpstr>iDrive's FEATURES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testuser</dc:creator>
  <cp:lastModifiedBy>Francis Chao</cp:lastModifiedBy>
  <cp:revision>1779</cp:revision>
  <cp:lastPrinted>2013-02-14T02:17:03Z</cp:lastPrinted>
  <dcterms:created xsi:type="dcterms:W3CDTF">2011-04-22T06:52:26Z</dcterms:created>
  <dcterms:modified xsi:type="dcterms:W3CDTF">2020-09-03T00:02:18Z</dcterms:modified>
</cp:coreProperties>
</file>