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64" r:id="rId2"/>
    <p:sldMasterId id="2147483691" r:id="rId3"/>
  </p:sldMasterIdLst>
  <p:notesMasterIdLst>
    <p:notesMasterId r:id="rId205"/>
  </p:notesMasterIdLst>
  <p:sldIdLst>
    <p:sldId id="794" r:id="rId4"/>
    <p:sldId id="625" r:id="rId5"/>
    <p:sldId id="257" r:id="rId6"/>
    <p:sldId id="1065" r:id="rId7"/>
    <p:sldId id="1515" r:id="rId8"/>
    <p:sldId id="1545" r:id="rId9"/>
    <p:sldId id="1514" r:id="rId10"/>
    <p:sldId id="1546" r:id="rId11"/>
    <p:sldId id="1517" r:id="rId12"/>
    <p:sldId id="1584" r:id="rId13"/>
    <p:sldId id="1518" r:id="rId14"/>
    <p:sldId id="1292" r:id="rId15"/>
    <p:sldId id="1293" r:id="rId16"/>
    <p:sldId id="1294" r:id="rId17"/>
    <p:sldId id="1298" r:id="rId18"/>
    <p:sldId id="1465" r:id="rId19"/>
    <p:sldId id="1466" r:id="rId20"/>
    <p:sldId id="1299" r:id="rId21"/>
    <p:sldId id="1300" r:id="rId22"/>
    <p:sldId id="1464" r:id="rId23"/>
    <p:sldId id="1276" r:id="rId24"/>
    <p:sldId id="1268" r:id="rId25"/>
    <p:sldId id="1269" r:id="rId26"/>
    <p:sldId id="1270" r:id="rId27"/>
    <p:sldId id="1552" r:id="rId28"/>
    <p:sldId id="1553" r:id="rId29"/>
    <p:sldId id="1467" r:id="rId30"/>
    <p:sldId id="1468" r:id="rId31"/>
    <p:sldId id="1547" r:id="rId32"/>
    <p:sldId id="1275" r:id="rId33"/>
    <p:sldId id="1278" r:id="rId34"/>
    <p:sldId id="1277" r:id="rId35"/>
    <p:sldId id="1185" r:id="rId36"/>
    <p:sldId id="1177" r:id="rId37"/>
    <p:sldId id="1186" r:id="rId38"/>
    <p:sldId id="1184" r:id="rId39"/>
    <p:sldId id="1183" r:id="rId40"/>
    <p:sldId id="1196" r:id="rId41"/>
    <p:sldId id="1195" r:id="rId42"/>
    <p:sldId id="1197" r:id="rId43"/>
    <p:sldId id="1548" r:id="rId44"/>
    <p:sldId id="1549" r:id="rId45"/>
    <p:sldId id="1550" r:id="rId46"/>
    <p:sldId id="1187" r:id="rId47"/>
    <p:sldId id="1188" r:id="rId48"/>
    <p:sldId id="1189" r:id="rId49"/>
    <p:sldId id="1168" r:id="rId50"/>
    <p:sldId id="1169" r:id="rId51"/>
    <p:sldId id="1170" r:id="rId52"/>
    <p:sldId id="1198" r:id="rId53"/>
    <p:sldId id="1171" r:id="rId54"/>
    <p:sldId id="1172" r:id="rId55"/>
    <p:sldId id="1173" r:id="rId56"/>
    <p:sldId id="1199" r:id="rId57"/>
    <p:sldId id="1190" r:id="rId58"/>
    <p:sldId id="1167" r:id="rId59"/>
    <p:sldId id="1191" r:id="rId60"/>
    <p:sldId id="1551" r:id="rId61"/>
    <p:sldId id="1071" r:id="rId62"/>
    <p:sldId id="1072" r:id="rId63"/>
    <p:sldId id="1102" r:id="rId64"/>
    <p:sldId id="1090" r:id="rId65"/>
    <p:sldId id="1091" r:id="rId66"/>
    <p:sldId id="1203" r:id="rId67"/>
    <p:sldId id="1202" r:id="rId68"/>
    <p:sldId id="1204" r:id="rId69"/>
    <p:sldId id="1006" r:id="rId70"/>
    <p:sldId id="1201" r:id="rId71"/>
    <p:sldId id="1200" r:id="rId72"/>
    <p:sldId id="1073" r:id="rId73"/>
    <p:sldId id="1086" r:id="rId74"/>
    <p:sldId id="1205" r:id="rId75"/>
    <p:sldId id="1005" r:id="rId76"/>
    <p:sldId id="950" r:id="rId77"/>
    <p:sldId id="951" r:id="rId78"/>
    <p:sldId id="955" r:id="rId79"/>
    <p:sldId id="954" r:id="rId80"/>
    <p:sldId id="952" r:id="rId81"/>
    <p:sldId id="959" r:id="rId82"/>
    <p:sldId id="953" r:id="rId83"/>
    <p:sldId id="958" r:id="rId84"/>
    <p:sldId id="957" r:id="rId85"/>
    <p:sldId id="965" r:id="rId86"/>
    <p:sldId id="964" r:id="rId87"/>
    <p:sldId id="963" r:id="rId88"/>
    <p:sldId id="967" r:id="rId89"/>
    <p:sldId id="966" r:id="rId90"/>
    <p:sldId id="962" r:id="rId91"/>
    <p:sldId id="961" r:id="rId92"/>
    <p:sldId id="960" r:id="rId93"/>
    <p:sldId id="969" r:id="rId94"/>
    <p:sldId id="937" r:id="rId95"/>
    <p:sldId id="947" r:id="rId96"/>
    <p:sldId id="948" r:id="rId97"/>
    <p:sldId id="949" r:id="rId98"/>
    <p:sldId id="1083" r:id="rId99"/>
    <p:sldId id="1085" r:id="rId100"/>
    <p:sldId id="944" r:id="rId101"/>
    <p:sldId id="1084" r:id="rId102"/>
    <p:sldId id="945" r:id="rId103"/>
    <p:sldId id="970" r:id="rId104"/>
    <p:sldId id="971" r:id="rId105"/>
    <p:sldId id="977" r:id="rId106"/>
    <p:sldId id="976" r:id="rId107"/>
    <p:sldId id="1088" r:id="rId108"/>
    <p:sldId id="972" r:id="rId109"/>
    <p:sldId id="980" r:id="rId110"/>
    <p:sldId id="985" r:id="rId111"/>
    <p:sldId id="1193" r:id="rId112"/>
    <p:sldId id="973" r:id="rId113"/>
    <p:sldId id="1194" r:id="rId114"/>
    <p:sldId id="984" r:id="rId115"/>
    <p:sldId id="1096" r:id="rId116"/>
    <p:sldId id="1097" r:id="rId117"/>
    <p:sldId id="974" r:id="rId118"/>
    <p:sldId id="983" r:id="rId119"/>
    <p:sldId id="1098" r:id="rId120"/>
    <p:sldId id="1099" r:id="rId121"/>
    <p:sldId id="946" r:id="rId122"/>
    <p:sldId id="982" r:id="rId123"/>
    <p:sldId id="1100" r:id="rId124"/>
    <p:sldId id="1101" r:id="rId125"/>
    <p:sldId id="979" r:id="rId126"/>
    <p:sldId id="981" r:id="rId127"/>
    <p:sldId id="1087" r:id="rId128"/>
    <p:sldId id="993" r:id="rId129"/>
    <p:sldId id="1108" r:id="rId130"/>
    <p:sldId id="1109" r:id="rId131"/>
    <p:sldId id="1119" r:id="rId132"/>
    <p:sldId id="1122" r:id="rId133"/>
    <p:sldId id="1123" r:id="rId134"/>
    <p:sldId id="1125" r:id="rId135"/>
    <p:sldId id="1126" r:id="rId136"/>
    <p:sldId id="1127" r:id="rId137"/>
    <p:sldId id="1155" r:id="rId138"/>
    <p:sldId id="1130" r:id="rId139"/>
    <p:sldId id="1131" r:id="rId140"/>
    <p:sldId id="1132" r:id="rId141"/>
    <p:sldId id="1156" r:id="rId142"/>
    <p:sldId id="1135" r:id="rId143"/>
    <p:sldId id="1136" r:id="rId144"/>
    <p:sldId id="1140" r:id="rId145"/>
    <p:sldId id="1141" r:id="rId146"/>
    <p:sldId id="1145" r:id="rId147"/>
    <p:sldId id="1146" r:id="rId148"/>
    <p:sldId id="1150" r:id="rId149"/>
    <p:sldId id="1151" r:id="rId150"/>
    <p:sldId id="986" r:id="rId151"/>
    <p:sldId id="988" r:id="rId152"/>
    <p:sldId id="990" r:id="rId153"/>
    <p:sldId id="994" r:id="rId154"/>
    <p:sldId id="941" r:id="rId155"/>
    <p:sldId id="942" r:id="rId156"/>
    <p:sldId id="995" r:id="rId157"/>
    <p:sldId id="1002" r:id="rId158"/>
    <p:sldId id="1001" r:id="rId159"/>
    <p:sldId id="1000" r:id="rId160"/>
    <p:sldId id="999" r:id="rId161"/>
    <p:sldId id="1066" r:id="rId162"/>
    <p:sldId id="1069" r:id="rId163"/>
    <p:sldId id="1067" r:id="rId164"/>
    <p:sldId id="1206" r:id="rId165"/>
    <p:sldId id="1210" r:id="rId166"/>
    <p:sldId id="1211" r:id="rId167"/>
    <p:sldId id="1207" r:id="rId168"/>
    <p:sldId id="1212" r:id="rId169"/>
    <p:sldId id="1213" r:id="rId170"/>
    <p:sldId id="1208" r:id="rId171"/>
    <p:sldId id="1209" r:id="rId172"/>
    <p:sldId id="1221" r:id="rId173"/>
    <p:sldId id="1220" r:id="rId174"/>
    <p:sldId id="1219" r:id="rId175"/>
    <p:sldId id="1218" r:id="rId176"/>
    <p:sldId id="1255" r:id="rId177"/>
    <p:sldId id="1217" r:id="rId178"/>
    <p:sldId id="1216" r:id="rId179"/>
    <p:sldId id="1259" r:id="rId180"/>
    <p:sldId id="1258" r:id="rId181"/>
    <p:sldId id="1260" r:id="rId182"/>
    <p:sldId id="1261" r:id="rId183"/>
    <p:sldId id="1262" r:id="rId184"/>
    <p:sldId id="1263" r:id="rId185"/>
    <p:sldId id="1566" r:id="rId186"/>
    <p:sldId id="1565" r:id="rId187"/>
    <p:sldId id="1564" r:id="rId188"/>
    <p:sldId id="1563" r:id="rId189"/>
    <p:sldId id="1562" r:id="rId190"/>
    <p:sldId id="1561" r:id="rId191"/>
    <p:sldId id="1560" r:id="rId192"/>
    <p:sldId id="1559" r:id="rId193"/>
    <p:sldId id="1558" r:id="rId194"/>
    <p:sldId id="1557" r:id="rId195"/>
    <p:sldId id="1556" r:id="rId196"/>
    <p:sldId id="1571" r:id="rId197"/>
    <p:sldId id="1577" r:id="rId198"/>
    <p:sldId id="1578" r:id="rId199"/>
    <p:sldId id="1579" r:id="rId200"/>
    <p:sldId id="1580" r:id="rId201"/>
    <p:sldId id="1581" r:id="rId202"/>
    <p:sldId id="1582" r:id="rId203"/>
    <p:sldId id="1583" r:id="rId204"/>
  </p:sldIdLst>
  <p:sldSz cx="9144000" cy="6858000" type="screen4x3"/>
  <p:notesSz cx="7053263" cy="9356725"/>
  <p:defaultTextStyle>
    <a:defPPr>
      <a:defRPr lang="en-GB"/>
    </a:defPPr>
    <a:lvl1pPr algn="l" defTabSz="457200" rtl="0" eaLnBrk="0" fontAlgn="base" hangingPunct="0">
      <a:spcBef>
        <a:spcPct val="0"/>
      </a:spcBef>
      <a:spcAft>
        <a:spcPct val="0"/>
      </a:spcAft>
      <a:defRPr sz="4000" kern="1200" baseline="-25000">
        <a:solidFill>
          <a:schemeClr val="bg1"/>
        </a:solidFill>
        <a:latin typeface="Arial" panose="020B0604020202020204" pitchFamily="34" charset="0"/>
        <a:ea typeface="+mn-ea"/>
        <a:cs typeface="Arial" panose="020B0604020202020204" pitchFamily="34" charset="0"/>
      </a:defRPr>
    </a:lvl1pPr>
    <a:lvl2pPr marL="742950" indent="-285750" algn="l" defTabSz="457200" rtl="0" eaLnBrk="0" fontAlgn="base" hangingPunct="0">
      <a:spcBef>
        <a:spcPct val="0"/>
      </a:spcBef>
      <a:spcAft>
        <a:spcPct val="0"/>
      </a:spcAft>
      <a:defRPr sz="4000" kern="1200" baseline="-25000">
        <a:solidFill>
          <a:schemeClr val="bg1"/>
        </a:solidFill>
        <a:latin typeface="Arial" panose="020B0604020202020204" pitchFamily="34" charset="0"/>
        <a:ea typeface="+mn-ea"/>
        <a:cs typeface="Arial" panose="020B0604020202020204" pitchFamily="34" charset="0"/>
      </a:defRPr>
    </a:lvl2pPr>
    <a:lvl3pPr marL="1143000" indent="-228600" algn="l" defTabSz="457200" rtl="0" eaLnBrk="0" fontAlgn="base" hangingPunct="0">
      <a:spcBef>
        <a:spcPct val="0"/>
      </a:spcBef>
      <a:spcAft>
        <a:spcPct val="0"/>
      </a:spcAft>
      <a:defRPr sz="4000" kern="1200" baseline="-25000">
        <a:solidFill>
          <a:schemeClr val="bg1"/>
        </a:solidFill>
        <a:latin typeface="Arial" panose="020B0604020202020204" pitchFamily="34" charset="0"/>
        <a:ea typeface="+mn-ea"/>
        <a:cs typeface="Arial" panose="020B0604020202020204" pitchFamily="34" charset="0"/>
      </a:defRPr>
    </a:lvl3pPr>
    <a:lvl4pPr marL="1600200" indent="-228600" algn="l" defTabSz="457200" rtl="0" eaLnBrk="0" fontAlgn="base" hangingPunct="0">
      <a:spcBef>
        <a:spcPct val="0"/>
      </a:spcBef>
      <a:spcAft>
        <a:spcPct val="0"/>
      </a:spcAft>
      <a:defRPr sz="4000" kern="1200" baseline="-25000">
        <a:solidFill>
          <a:schemeClr val="bg1"/>
        </a:solidFill>
        <a:latin typeface="Arial" panose="020B0604020202020204" pitchFamily="34" charset="0"/>
        <a:ea typeface="+mn-ea"/>
        <a:cs typeface="Arial" panose="020B0604020202020204" pitchFamily="34" charset="0"/>
      </a:defRPr>
    </a:lvl4pPr>
    <a:lvl5pPr marL="2057400" indent="-228600" algn="l" defTabSz="457200" rtl="0" eaLnBrk="0" fontAlgn="base" hangingPunct="0">
      <a:spcBef>
        <a:spcPct val="0"/>
      </a:spcBef>
      <a:spcAft>
        <a:spcPct val="0"/>
      </a:spcAft>
      <a:defRPr sz="4000" kern="1200" baseline="-25000">
        <a:solidFill>
          <a:schemeClr val="bg1"/>
        </a:solidFill>
        <a:latin typeface="Arial" panose="020B0604020202020204" pitchFamily="34" charset="0"/>
        <a:ea typeface="+mn-ea"/>
        <a:cs typeface="Arial" panose="020B0604020202020204" pitchFamily="34" charset="0"/>
      </a:defRPr>
    </a:lvl5pPr>
    <a:lvl6pPr marL="2286000" algn="l" defTabSz="914400" rtl="0" eaLnBrk="1" latinLnBrk="0" hangingPunct="1">
      <a:defRPr sz="4000" kern="1200" baseline="-25000">
        <a:solidFill>
          <a:schemeClr val="bg1"/>
        </a:solidFill>
        <a:latin typeface="Arial" panose="020B0604020202020204" pitchFamily="34" charset="0"/>
        <a:ea typeface="+mn-ea"/>
        <a:cs typeface="Arial" panose="020B0604020202020204" pitchFamily="34" charset="0"/>
      </a:defRPr>
    </a:lvl6pPr>
    <a:lvl7pPr marL="2743200" algn="l" defTabSz="914400" rtl="0" eaLnBrk="1" latinLnBrk="0" hangingPunct="1">
      <a:defRPr sz="4000" kern="1200" baseline="-25000">
        <a:solidFill>
          <a:schemeClr val="bg1"/>
        </a:solidFill>
        <a:latin typeface="Arial" panose="020B0604020202020204" pitchFamily="34" charset="0"/>
        <a:ea typeface="+mn-ea"/>
        <a:cs typeface="Arial" panose="020B0604020202020204" pitchFamily="34" charset="0"/>
      </a:defRPr>
    </a:lvl7pPr>
    <a:lvl8pPr marL="3200400" algn="l" defTabSz="914400" rtl="0" eaLnBrk="1" latinLnBrk="0" hangingPunct="1">
      <a:defRPr sz="4000" kern="1200" baseline="-25000">
        <a:solidFill>
          <a:schemeClr val="bg1"/>
        </a:solidFill>
        <a:latin typeface="Arial" panose="020B0604020202020204" pitchFamily="34" charset="0"/>
        <a:ea typeface="+mn-ea"/>
        <a:cs typeface="Arial" panose="020B0604020202020204" pitchFamily="34" charset="0"/>
      </a:defRPr>
    </a:lvl8pPr>
    <a:lvl9pPr marL="3657600" algn="l" defTabSz="914400" rtl="0" eaLnBrk="1" latinLnBrk="0" hangingPunct="1">
      <a:defRPr sz="4000" kern="1200" baseline="-25000">
        <a:solidFill>
          <a:schemeClr val="bg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47">
          <p15:clr>
            <a:srgbClr val="A4A3A4"/>
          </p15:clr>
        </p15:guide>
        <p15:guide id="2" pos="22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98" autoAdjust="0"/>
    <p:restoredTop sz="94660"/>
  </p:normalViewPr>
  <p:slideViewPr>
    <p:cSldViewPr>
      <p:cViewPr varScale="1">
        <p:scale>
          <a:sx n="48" d="100"/>
          <a:sy n="48" d="100"/>
        </p:scale>
        <p:origin x="789" y="51"/>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947"/>
        <p:guide pos="2222"/>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notesMaster" Target="notesMasters/notesMaster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presProps" Target="presProp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viewProps" Target="viewProps.xml"/><Relationship Id="rId13" Type="http://schemas.openxmlformats.org/officeDocument/2006/relationships/slide" Target="slides/slide10.xml"/><Relationship Id="rId109" Type="http://schemas.openxmlformats.org/officeDocument/2006/relationships/slide" Target="slides/slide106.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4" Type="http://schemas.openxmlformats.org/officeDocument/2006/relationships/slide" Target="slides/slide21.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31" Type="http://schemas.openxmlformats.org/officeDocument/2006/relationships/slide" Target="slides/slide128.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tableStyles" Target="tableStyles.xml"/><Relationship Id="rId190" Type="http://schemas.openxmlformats.org/officeDocument/2006/relationships/slide" Target="slides/slide187.xml"/><Relationship Id="rId204" Type="http://schemas.openxmlformats.org/officeDocument/2006/relationships/slide" Target="slides/slide20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202" Type="http://schemas.openxmlformats.org/officeDocument/2006/relationships/slide" Target="slides/slide199.xml"/><Relationship Id="rId18" Type="http://schemas.openxmlformats.org/officeDocument/2006/relationships/slide" Target="slides/slide15.xml"/><Relationship Id="rId39" Type="http://schemas.openxmlformats.org/officeDocument/2006/relationships/slide" Target="slides/slide36.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AutoShape 1">
            <a:extLst>
              <a:ext uri="{FF2B5EF4-FFF2-40B4-BE49-F238E27FC236}">
                <a16:creationId xmlns:a16="http://schemas.microsoft.com/office/drawing/2014/main" id="{690B18F8-E2E9-44AD-9C89-2A434689024C}"/>
              </a:ext>
            </a:extLst>
          </p:cNvPr>
          <p:cNvSpPr>
            <a:spLocks noChangeArrowheads="1"/>
          </p:cNvSpPr>
          <p:nvPr/>
        </p:nvSpPr>
        <p:spPr bwMode="auto">
          <a:xfrm>
            <a:off x="0" y="0"/>
            <a:ext cx="7053263" cy="9356725"/>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697" tIns="44348" rIns="88697" bIns="44348" anchor="ctr"/>
          <a:lstStyle/>
          <a:p>
            <a:pPr eaLnBrk="1" hangingPunct="1">
              <a:buClr>
                <a:srgbClr val="000000"/>
              </a:buClr>
              <a:buSzPct val="100000"/>
              <a:buFont typeface="Times New Roman" panose="02020603050405020304" pitchFamily="18" charset="0"/>
              <a:buNone/>
            </a:pPr>
            <a:endParaRPr lang="en-US" altLang="en-US"/>
          </a:p>
        </p:txBody>
      </p:sp>
      <p:sp>
        <p:nvSpPr>
          <p:cNvPr id="2" name="Rectangle 2">
            <a:extLst>
              <a:ext uri="{FF2B5EF4-FFF2-40B4-BE49-F238E27FC236}">
                <a16:creationId xmlns:a16="http://schemas.microsoft.com/office/drawing/2014/main" id="{934B9022-5189-4C83-BB02-B16D39035F9B}"/>
              </a:ext>
            </a:extLst>
          </p:cNvPr>
          <p:cNvSpPr>
            <a:spLocks noGrp="1" noChangeArrowheads="1"/>
          </p:cNvSpPr>
          <p:nvPr>
            <p:ph type="hdr"/>
          </p:nvPr>
        </p:nvSpPr>
        <p:spPr bwMode="auto">
          <a:xfrm>
            <a:off x="0" y="0"/>
            <a:ext cx="3055938" cy="465138"/>
          </a:xfrm>
          <a:prstGeom prst="rect">
            <a:avLst/>
          </a:prstGeom>
          <a:noFill/>
          <a:ln>
            <a:noFill/>
          </a:ln>
          <a:effectLst/>
        </p:spPr>
        <p:txBody>
          <a:bodyPr vert="horz" wrap="square" lIns="92285" tIns="47988" rIns="92285" bIns="47988" numCol="1" anchor="t" anchorCtr="0" compatLnSpc="1">
            <a:prstTxWarp prst="textNoShape">
              <a:avLst/>
            </a:prstTxWarp>
          </a:bodyPr>
          <a:lstStyle>
            <a:lvl1pPr defTabSz="468122" eaLnBrk="1" hangingPunct="1">
              <a:buClrTx/>
              <a:buSzPct val="100000"/>
              <a:buFontTx/>
              <a:buNone/>
              <a:tabLst>
                <a:tab pos="0" algn="l"/>
                <a:tab pos="937784" algn="l"/>
                <a:tab pos="1875568" algn="l"/>
                <a:tab pos="2813352" algn="l"/>
                <a:tab pos="3751136" algn="l"/>
                <a:tab pos="4687380" algn="l"/>
                <a:tab pos="5625164" algn="l"/>
                <a:tab pos="6562947" algn="l"/>
                <a:tab pos="7500732" algn="l"/>
                <a:tab pos="8438515" algn="l"/>
                <a:tab pos="9376299" algn="l"/>
                <a:tab pos="10314083" algn="l"/>
              </a:tabLst>
              <a:defRPr sz="1300" baseline="0">
                <a:solidFill>
                  <a:srgbClr val="000000"/>
                </a:solidFill>
                <a:latin typeface="Times New Roman" pitchFamily="18" charset="0"/>
                <a:cs typeface="Arial" charset="0"/>
              </a:defRPr>
            </a:lvl1pPr>
          </a:lstStyle>
          <a:p>
            <a:pPr>
              <a:defRPr/>
            </a:pPr>
            <a:endParaRPr lang="en-US"/>
          </a:p>
        </p:txBody>
      </p:sp>
      <p:sp>
        <p:nvSpPr>
          <p:cNvPr id="2051" name="Rectangle 3">
            <a:extLst>
              <a:ext uri="{FF2B5EF4-FFF2-40B4-BE49-F238E27FC236}">
                <a16:creationId xmlns:a16="http://schemas.microsoft.com/office/drawing/2014/main" id="{C919BC99-83B4-4D53-A31E-52BC9BCB655C}"/>
              </a:ext>
            </a:extLst>
          </p:cNvPr>
          <p:cNvSpPr>
            <a:spLocks noGrp="1" noChangeArrowheads="1"/>
          </p:cNvSpPr>
          <p:nvPr>
            <p:ph type="dt"/>
          </p:nvPr>
        </p:nvSpPr>
        <p:spPr bwMode="auto">
          <a:xfrm>
            <a:off x="3995738" y="0"/>
            <a:ext cx="3054350" cy="465138"/>
          </a:xfrm>
          <a:prstGeom prst="rect">
            <a:avLst/>
          </a:prstGeom>
          <a:noFill/>
          <a:ln>
            <a:noFill/>
          </a:ln>
          <a:effectLst/>
        </p:spPr>
        <p:txBody>
          <a:bodyPr vert="horz" wrap="square" lIns="92285" tIns="47988" rIns="92285" bIns="47988" numCol="1" anchor="t" anchorCtr="0" compatLnSpc="1">
            <a:prstTxWarp prst="textNoShape">
              <a:avLst/>
            </a:prstTxWarp>
          </a:bodyPr>
          <a:lstStyle>
            <a:lvl1pPr algn="r" defTabSz="468122" eaLnBrk="1" hangingPunct="1">
              <a:buClrTx/>
              <a:buSzPct val="100000"/>
              <a:buFontTx/>
              <a:buNone/>
              <a:tabLst>
                <a:tab pos="0" algn="l"/>
                <a:tab pos="937784" algn="l"/>
                <a:tab pos="1875568" algn="l"/>
                <a:tab pos="2813352" algn="l"/>
                <a:tab pos="3751136" algn="l"/>
                <a:tab pos="4687380" algn="l"/>
                <a:tab pos="5625164" algn="l"/>
                <a:tab pos="6562947" algn="l"/>
                <a:tab pos="7500732" algn="l"/>
                <a:tab pos="8438515" algn="l"/>
                <a:tab pos="9376299" algn="l"/>
                <a:tab pos="10314083" algn="l"/>
              </a:tabLst>
              <a:defRPr sz="1300" baseline="0">
                <a:solidFill>
                  <a:srgbClr val="000000"/>
                </a:solidFill>
                <a:latin typeface="Times New Roman" pitchFamily="18" charset="0"/>
                <a:cs typeface="Arial" charset="0"/>
              </a:defRPr>
            </a:lvl1pPr>
          </a:lstStyle>
          <a:p>
            <a:pPr>
              <a:defRPr/>
            </a:pPr>
            <a:endParaRPr lang="en-US"/>
          </a:p>
        </p:txBody>
      </p:sp>
      <p:sp>
        <p:nvSpPr>
          <p:cNvPr id="4101" name="Rectangle 4">
            <a:extLst>
              <a:ext uri="{FF2B5EF4-FFF2-40B4-BE49-F238E27FC236}">
                <a16:creationId xmlns:a16="http://schemas.microsoft.com/office/drawing/2014/main" id="{782F7C77-586B-4140-B8FF-7EC412089C09}"/>
              </a:ext>
            </a:extLst>
          </p:cNvPr>
          <p:cNvSpPr>
            <a:spLocks noGrp="1" noRot="1" noChangeAspect="1" noChangeArrowheads="1"/>
          </p:cNvSpPr>
          <p:nvPr>
            <p:ph type="sldImg"/>
          </p:nvPr>
        </p:nvSpPr>
        <p:spPr bwMode="auto">
          <a:xfrm>
            <a:off x="1187450" y="701675"/>
            <a:ext cx="4676775" cy="35083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 name="Rectangle 5">
            <a:extLst>
              <a:ext uri="{FF2B5EF4-FFF2-40B4-BE49-F238E27FC236}">
                <a16:creationId xmlns:a16="http://schemas.microsoft.com/office/drawing/2014/main" id="{24905327-CD30-45B9-BD60-721187121308}"/>
              </a:ext>
            </a:extLst>
          </p:cNvPr>
          <p:cNvSpPr>
            <a:spLocks noGrp="1" noChangeArrowheads="1"/>
          </p:cNvSpPr>
          <p:nvPr>
            <p:ph type="body"/>
          </p:nvPr>
        </p:nvSpPr>
        <p:spPr bwMode="auto">
          <a:xfrm>
            <a:off x="704850" y="4445000"/>
            <a:ext cx="5641975" cy="4208463"/>
          </a:xfrm>
          <a:prstGeom prst="rect">
            <a:avLst/>
          </a:prstGeom>
          <a:noFill/>
          <a:ln>
            <a:noFill/>
          </a:ln>
          <a:effectLst/>
        </p:spPr>
        <p:txBody>
          <a:bodyPr vert="horz" wrap="square" lIns="92285" tIns="47988" rIns="92285" bIns="47988" numCol="1" anchor="t" anchorCtr="0" compatLnSpc="1">
            <a:prstTxWarp prst="textNoShape">
              <a:avLst/>
            </a:prstTxWarp>
          </a:bodyPr>
          <a:lstStyle/>
          <a:p>
            <a:pPr lvl="0"/>
            <a:endParaRPr lang="en-US" noProof="0"/>
          </a:p>
        </p:txBody>
      </p:sp>
      <p:sp>
        <p:nvSpPr>
          <p:cNvPr id="2054" name="Rectangle 6">
            <a:extLst>
              <a:ext uri="{FF2B5EF4-FFF2-40B4-BE49-F238E27FC236}">
                <a16:creationId xmlns:a16="http://schemas.microsoft.com/office/drawing/2014/main" id="{F26C7298-F98F-4DB7-B2C3-67E360CF51AA}"/>
              </a:ext>
            </a:extLst>
          </p:cNvPr>
          <p:cNvSpPr>
            <a:spLocks noGrp="1" noChangeArrowheads="1"/>
          </p:cNvSpPr>
          <p:nvPr>
            <p:ph type="ftr"/>
          </p:nvPr>
        </p:nvSpPr>
        <p:spPr bwMode="auto">
          <a:xfrm>
            <a:off x="0" y="8888413"/>
            <a:ext cx="3055938" cy="465137"/>
          </a:xfrm>
          <a:prstGeom prst="rect">
            <a:avLst/>
          </a:prstGeom>
          <a:noFill/>
          <a:ln>
            <a:noFill/>
          </a:ln>
          <a:effectLst/>
        </p:spPr>
        <p:txBody>
          <a:bodyPr vert="horz" wrap="square" lIns="92285" tIns="47988" rIns="92285" bIns="47988" numCol="1" anchor="b" anchorCtr="0" compatLnSpc="1">
            <a:prstTxWarp prst="textNoShape">
              <a:avLst/>
            </a:prstTxWarp>
          </a:bodyPr>
          <a:lstStyle>
            <a:lvl1pPr defTabSz="468122" eaLnBrk="1" hangingPunct="1">
              <a:buClrTx/>
              <a:buSzPct val="100000"/>
              <a:buFontTx/>
              <a:buNone/>
              <a:tabLst>
                <a:tab pos="0" algn="l"/>
                <a:tab pos="937784" algn="l"/>
                <a:tab pos="1875568" algn="l"/>
                <a:tab pos="2813352" algn="l"/>
                <a:tab pos="3751136" algn="l"/>
                <a:tab pos="4687380" algn="l"/>
                <a:tab pos="5625164" algn="l"/>
                <a:tab pos="6562947" algn="l"/>
                <a:tab pos="7500732" algn="l"/>
                <a:tab pos="8438515" algn="l"/>
                <a:tab pos="9376299" algn="l"/>
                <a:tab pos="10314083" algn="l"/>
              </a:tabLst>
              <a:defRPr sz="1300" baseline="0">
                <a:solidFill>
                  <a:srgbClr val="000000"/>
                </a:solidFill>
                <a:latin typeface="Times New Roman" pitchFamily="18" charset="0"/>
                <a:cs typeface="Arial" charset="0"/>
              </a:defRPr>
            </a:lvl1pPr>
          </a:lstStyle>
          <a:p>
            <a:pPr>
              <a:defRPr/>
            </a:pPr>
            <a:endParaRPr lang="en-US"/>
          </a:p>
        </p:txBody>
      </p:sp>
      <p:sp>
        <p:nvSpPr>
          <p:cNvPr id="2055" name="Rectangle 7">
            <a:extLst>
              <a:ext uri="{FF2B5EF4-FFF2-40B4-BE49-F238E27FC236}">
                <a16:creationId xmlns:a16="http://schemas.microsoft.com/office/drawing/2014/main" id="{EECE79DF-A9F1-4A3F-9BBC-D481DC5C7A6B}"/>
              </a:ext>
            </a:extLst>
          </p:cNvPr>
          <p:cNvSpPr>
            <a:spLocks noGrp="1" noChangeArrowheads="1"/>
          </p:cNvSpPr>
          <p:nvPr>
            <p:ph type="sldNum"/>
          </p:nvPr>
        </p:nvSpPr>
        <p:spPr bwMode="auto">
          <a:xfrm>
            <a:off x="3995738" y="8888413"/>
            <a:ext cx="3054350" cy="465137"/>
          </a:xfrm>
          <a:prstGeom prst="rect">
            <a:avLst/>
          </a:prstGeom>
          <a:noFill/>
          <a:ln>
            <a:noFill/>
          </a:ln>
          <a:effectLst/>
        </p:spPr>
        <p:txBody>
          <a:bodyPr vert="horz" wrap="square" lIns="92285" tIns="47988" rIns="92285" bIns="47988" numCol="1" anchor="b" anchorCtr="0" compatLnSpc="1">
            <a:prstTxWarp prst="textNoShape">
              <a:avLst/>
            </a:prstTxWarp>
          </a:bodyPr>
          <a:lstStyle>
            <a:lvl1pPr algn="r" defTabSz="466725" eaLnBrk="1" hangingPunct="1">
              <a:buSzPct val="10000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300" baseline="0">
                <a:solidFill>
                  <a:srgbClr val="000000"/>
                </a:solidFill>
                <a:latin typeface="Times New Roman" panose="02020603050405020304" pitchFamily="18" charset="0"/>
              </a:defRPr>
            </a:lvl1pPr>
          </a:lstStyle>
          <a:p>
            <a:pPr>
              <a:defRPr/>
            </a:pPr>
            <a:fld id="{F97C6DB7-6C61-4952-BD1E-DC5EA4C88DB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89C60260-3035-446F-A60A-80BEB80F73D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75DDB0E-03FC-410A-811C-5E30D0B3C537}" type="slidenum">
              <a:rPr lang="en-US" altLang="en-US" sz="1300" smtClean="0"/>
              <a:pPr>
                <a:spcBef>
                  <a:spcPct val="0"/>
                </a:spcBef>
                <a:buClrTx/>
                <a:buFontTx/>
                <a:buNone/>
              </a:pPr>
              <a:t>1</a:t>
            </a:fld>
            <a:endParaRPr lang="en-US" altLang="en-US" sz="1300"/>
          </a:p>
        </p:txBody>
      </p:sp>
      <p:sp>
        <p:nvSpPr>
          <p:cNvPr id="6147" name="Rectangle 2">
            <a:extLst>
              <a:ext uri="{FF2B5EF4-FFF2-40B4-BE49-F238E27FC236}">
                <a16:creationId xmlns:a16="http://schemas.microsoft.com/office/drawing/2014/main" id="{C43184E7-C799-4269-BE6E-AE91BB0F4D0B}"/>
              </a:ext>
            </a:extLst>
          </p:cNvPr>
          <p:cNvSpPr>
            <a:spLocks noGrp="1" noRot="1" noChangeAspect="1" noChangeArrowheads="1" noTextEdit="1"/>
          </p:cNvSpPr>
          <p:nvPr>
            <p:ph type="sldImg"/>
          </p:nvPr>
        </p:nvSpPr>
        <p:spPr>
          <a:xfrm>
            <a:off x="1187450" y="701675"/>
            <a:ext cx="4678363" cy="3509963"/>
          </a:xfrm>
          <a:ln/>
        </p:spPr>
      </p:sp>
      <p:sp>
        <p:nvSpPr>
          <p:cNvPr id="6148" name="Rectangle 3">
            <a:extLst>
              <a:ext uri="{FF2B5EF4-FFF2-40B4-BE49-F238E27FC236}">
                <a16:creationId xmlns:a16="http://schemas.microsoft.com/office/drawing/2014/main" id="{25C2CC92-7D9C-4DA9-BFCA-FCCF8570ACBF}"/>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0C43D49B-FE2B-4D8A-A396-D04C5D90299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453BC028-1B2C-4F0D-A355-ECE919F52192}" type="slidenum">
              <a:rPr lang="en-US" altLang="en-US" sz="1300" smtClean="0"/>
              <a:pPr>
                <a:spcBef>
                  <a:spcPct val="0"/>
                </a:spcBef>
                <a:buClrTx/>
                <a:buFontTx/>
                <a:buNone/>
              </a:pPr>
              <a:t>17</a:t>
            </a:fld>
            <a:endParaRPr lang="en-US" altLang="en-US" sz="1300"/>
          </a:p>
        </p:txBody>
      </p:sp>
      <p:sp>
        <p:nvSpPr>
          <p:cNvPr id="45059" name="Rectangle 1">
            <a:extLst>
              <a:ext uri="{FF2B5EF4-FFF2-40B4-BE49-F238E27FC236}">
                <a16:creationId xmlns:a16="http://schemas.microsoft.com/office/drawing/2014/main" id="{C88DE309-B0A5-4EC5-BA97-D790FC7DC498}"/>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60" name="Rectangle 2">
            <a:extLst>
              <a:ext uri="{FF2B5EF4-FFF2-40B4-BE49-F238E27FC236}">
                <a16:creationId xmlns:a16="http://schemas.microsoft.com/office/drawing/2014/main" id="{980AEF69-0084-4FA9-B115-7F4EB52C6B4C}"/>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474" name="Rectangle 7">
            <a:extLst>
              <a:ext uri="{FF2B5EF4-FFF2-40B4-BE49-F238E27FC236}">
                <a16:creationId xmlns:a16="http://schemas.microsoft.com/office/drawing/2014/main" id="{68859334-6364-4458-A749-8293B64F5A8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173ECEFF-70A0-42D8-AA02-AA687CB4AE33}" type="slidenum">
              <a:rPr lang="en-US" altLang="en-US" sz="1300" smtClean="0"/>
              <a:pPr>
                <a:spcBef>
                  <a:spcPct val="0"/>
                </a:spcBef>
                <a:buClrTx/>
                <a:buFontTx/>
                <a:buNone/>
              </a:pPr>
              <a:t>111</a:t>
            </a:fld>
            <a:endParaRPr lang="en-US" altLang="en-US" sz="1300"/>
          </a:p>
        </p:txBody>
      </p:sp>
      <p:sp>
        <p:nvSpPr>
          <p:cNvPr id="233475" name="Rectangle 1">
            <a:extLst>
              <a:ext uri="{FF2B5EF4-FFF2-40B4-BE49-F238E27FC236}">
                <a16:creationId xmlns:a16="http://schemas.microsoft.com/office/drawing/2014/main" id="{5B2FB65D-69D8-46D4-9359-64696A6D8D88}"/>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3476" name="Rectangle 2">
            <a:extLst>
              <a:ext uri="{FF2B5EF4-FFF2-40B4-BE49-F238E27FC236}">
                <a16:creationId xmlns:a16="http://schemas.microsoft.com/office/drawing/2014/main" id="{12A9E734-0073-4972-AF10-1D8538435C7E}"/>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22" name="Rectangle 7">
            <a:extLst>
              <a:ext uri="{FF2B5EF4-FFF2-40B4-BE49-F238E27FC236}">
                <a16:creationId xmlns:a16="http://schemas.microsoft.com/office/drawing/2014/main" id="{6F2566A7-54DC-4369-9750-91D0F149246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F0E1E0F8-89D2-4277-8B93-5AEA2A0F2F90}" type="slidenum">
              <a:rPr lang="en-US" altLang="en-US" sz="1300" smtClean="0"/>
              <a:pPr>
                <a:spcBef>
                  <a:spcPct val="0"/>
                </a:spcBef>
                <a:buClrTx/>
                <a:buFontTx/>
                <a:buNone/>
              </a:pPr>
              <a:t>112</a:t>
            </a:fld>
            <a:endParaRPr lang="en-US" altLang="en-US" sz="1300"/>
          </a:p>
        </p:txBody>
      </p:sp>
      <p:sp>
        <p:nvSpPr>
          <p:cNvPr id="235523" name="Rectangle 1">
            <a:extLst>
              <a:ext uri="{FF2B5EF4-FFF2-40B4-BE49-F238E27FC236}">
                <a16:creationId xmlns:a16="http://schemas.microsoft.com/office/drawing/2014/main" id="{28DC5F02-3474-44CA-9F88-A5A50335E455}"/>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24" name="Rectangle 2">
            <a:extLst>
              <a:ext uri="{FF2B5EF4-FFF2-40B4-BE49-F238E27FC236}">
                <a16:creationId xmlns:a16="http://schemas.microsoft.com/office/drawing/2014/main" id="{7EE5072A-DE14-4F19-B561-9E3003211F6D}"/>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6722B017-D579-44EA-9E41-E402980406D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A80F674A-972C-4EF5-99A5-FC423B405EA2}" type="slidenum">
              <a:rPr lang="en-US" altLang="en-US" sz="1300" smtClean="0"/>
              <a:pPr>
                <a:spcBef>
                  <a:spcPct val="0"/>
                </a:spcBef>
                <a:buClrTx/>
                <a:buFontTx/>
                <a:buNone/>
              </a:pPr>
              <a:t>113</a:t>
            </a:fld>
            <a:endParaRPr lang="en-US" altLang="en-US" sz="1300"/>
          </a:p>
        </p:txBody>
      </p:sp>
      <p:sp>
        <p:nvSpPr>
          <p:cNvPr id="237571" name="Rectangle 1">
            <a:extLst>
              <a:ext uri="{FF2B5EF4-FFF2-40B4-BE49-F238E27FC236}">
                <a16:creationId xmlns:a16="http://schemas.microsoft.com/office/drawing/2014/main" id="{BD347D1C-6BDF-41DF-AC5F-2C549523CBA9}"/>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2" name="Rectangle 2">
            <a:extLst>
              <a:ext uri="{FF2B5EF4-FFF2-40B4-BE49-F238E27FC236}">
                <a16:creationId xmlns:a16="http://schemas.microsoft.com/office/drawing/2014/main" id="{02F7B804-4472-4A5A-A8F5-4036528F043A}"/>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9618" name="Rectangle 7">
            <a:extLst>
              <a:ext uri="{FF2B5EF4-FFF2-40B4-BE49-F238E27FC236}">
                <a16:creationId xmlns:a16="http://schemas.microsoft.com/office/drawing/2014/main" id="{E97CE4C2-C40C-4B67-9B1D-F3F6C65B177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707F3915-D954-4631-BC36-B23DFEA9610D}" type="slidenum">
              <a:rPr lang="en-US" altLang="en-US" sz="1300" smtClean="0"/>
              <a:pPr>
                <a:spcBef>
                  <a:spcPct val="0"/>
                </a:spcBef>
                <a:buClrTx/>
                <a:buFontTx/>
                <a:buNone/>
              </a:pPr>
              <a:t>114</a:t>
            </a:fld>
            <a:endParaRPr lang="en-US" altLang="en-US" sz="1300"/>
          </a:p>
        </p:txBody>
      </p:sp>
      <p:sp>
        <p:nvSpPr>
          <p:cNvPr id="239619" name="Rectangle 1">
            <a:extLst>
              <a:ext uri="{FF2B5EF4-FFF2-40B4-BE49-F238E27FC236}">
                <a16:creationId xmlns:a16="http://schemas.microsoft.com/office/drawing/2014/main" id="{3FA89B37-E8E5-4DC6-B490-BACE5F15DB05}"/>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9620" name="Rectangle 2">
            <a:extLst>
              <a:ext uri="{FF2B5EF4-FFF2-40B4-BE49-F238E27FC236}">
                <a16:creationId xmlns:a16="http://schemas.microsoft.com/office/drawing/2014/main" id="{BD1B896B-96FF-4243-9E8A-D93323F0505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1666" name="Rectangle 7">
            <a:extLst>
              <a:ext uri="{FF2B5EF4-FFF2-40B4-BE49-F238E27FC236}">
                <a16:creationId xmlns:a16="http://schemas.microsoft.com/office/drawing/2014/main" id="{2CFF313D-17E7-4B1C-849A-635549A9BD3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78397BF0-253A-4F37-B08C-72103EA91D28}" type="slidenum">
              <a:rPr lang="en-US" altLang="en-US" sz="1300" smtClean="0"/>
              <a:pPr>
                <a:spcBef>
                  <a:spcPct val="0"/>
                </a:spcBef>
                <a:buClrTx/>
                <a:buFontTx/>
                <a:buNone/>
              </a:pPr>
              <a:t>115</a:t>
            </a:fld>
            <a:endParaRPr lang="en-US" altLang="en-US" sz="1300"/>
          </a:p>
        </p:txBody>
      </p:sp>
      <p:sp>
        <p:nvSpPr>
          <p:cNvPr id="241667" name="Rectangle 1">
            <a:extLst>
              <a:ext uri="{FF2B5EF4-FFF2-40B4-BE49-F238E27FC236}">
                <a16:creationId xmlns:a16="http://schemas.microsoft.com/office/drawing/2014/main" id="{0BCC1FC7-F504-4C7F-8461-0B0A79AD28B0}"/>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1668" name="Rectangle 2">
            <a:extLst>
              <a:ext uri="{FF2B5EF4-FFF2-40B4-BE49-F238E27FC236}">
                <a16:creationId xmlns:a16="http://schemas.microsoft.com/office/drawing/2014/main" id="{3EBC3367-5F84-430A-A10B-676CBEDDF718}"/>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3714" name="Rectangle 7">
            <a:extLst>
              <a:ext uri="{FF2B5EF4-FFF2-40B4-BE49-F238E27FC236}">
                <a16:creationId xmlns:a16="http://schemas.microsoft.com/office/drawing/2014/main" id="{651A5CF4-43F3-4B4A-993A-A0D20C03AA7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FFB20863-8013-4A8B-81C1-8E8B8B880620}" type="slidenum">
              <a:rPr lang="en-US" altLang="en-US" sz="1300" smtClean="0"/>
              <a:pPr>
                <a:spcBef>
                  <a:spcPct val="0"/>
                </a:spcBef>
                <a:buClrTx/>
                <a:buFontTx/>
                <a:buNone/>
              </a:pPr>
              <a:t>116</a:t>
            </a:fld>
            <a:endParaRPr lang="en-US" altLang="en-US" sz="1300"/>
          </a:p>
        </p:txBody>
      </p:sp>
      <p:sp>
        <p:nvSpPr>
          <p:cNvPr id="243715" name="Rectangle 1">
            <a:extLst>
              <a:ext uri="{FF2B5EF4-FFF2-40B4-BE49-F238E27FC236}">
                <a16:creationId xmlns:a16="http://schemas.microsoft.com/office/drawing/2014/main" id="{39C3F02C-F308-4918-8708-10962423071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3716" name="Rectangle 2">
            <a:extLst>
              <a:ext uri="{FF2B5EF4-FFF2-40B4-BE49-F238E27FC236}">
                <a16:creationId xmlns:a16="http://schemas.microsoft.com/office/drawing/2014/main" id="{F5DEEB43-50B0-405A-901D-3A7AC78B5FB4}"/>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62" name="Rectangle 7">
            <a:extLst>
              <a:ext uri="{FF2B5EF4-FFF2-40B4-BE49-F238E27FC236}">
                <a16:creationId xmlns:a16="http://schemas.microsoft.com/office/drawing/2014/main" id="{EF47EAE5-4DE4-4B55-94ED-0EC0D0F7D52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E4D6FD02-3020-486A-933A-AC1CBB92EB88}" type="slidenum">
              <a:rPr lang="en-US" altLang="en-US" sz="1300" smtClean="0"/>
              <a:pPr>
                <a:spcBef>
                  <a:spcPct val="0"/>
                </a:spcBef>
                <a:buClrTx/>
                <a:buFontTx/>
                <a:buNone/>
              </a:pPr>
              <a:t>117</a:t>
            </a:fld>
            <a:endParaRPr lang="en-US" altLang="en-US" sz="1300"/>
          </a:p>
        </p:txBody>
      </p:sp>
      <p:sp>
        <p:nvSpPr>
          <p:cNvPr id="245763" name="Rectangle 1">
            <a:extLst>
              <a:ext uri="{FF2B5EF4-FFF2-40B4-BE49-F238E27FC236}">
                <a16:creationId xmlns:a16="http://schemas.microsoft.com/office/drawing/2014/main" id="{D92DE15F-FED9-4EC8-8E61-BCDDF59AF002}"/>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64" name="Rectangle 2">
            <a:extLst>
              <a:ext uri="{FF2B5EF4-FFF2-40B4-BE49-F238E27FC236}">
                <a16:creationId xmlns:a16="http://schemas.microsoft.com/office/drawing/2014/main" id="{6AB8845C-4B13-455E-81C6-15B738AD5C2F}"/>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7810" name="Rectangle 7">
            <a:extLst>
              <a:ext uri="{FF2B5EF4-FFF2-40B4-BE49-F238E27FC236}">
                <a16:creationId xmlns:a16="http://schemas.microsoft.com/office/drawing/2014/main" id="{990534AD-6BD2-4221-997E-95B1E033143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EAC44AB3-7F0F-4E0F-A391-57E591622FF2}" type="slidenum">
              <a:rPr lang="en-US" altLang="en-US" sz="1300" smtClean="0"/>
              <a:pPr>
                <a:spcBef>
                  <a:spcPct val="0"/>
                </a:spcBef>
                <a:buClrTx/>
                <a:buFontTx/>
                <a:buNone/>
              </a:pPr>
              <a:t>118</a:t>
            </a:fld>
            <a:endParaRPr lang="en-US" altLang="en-US" sz="1300"/>
          </a:p>
        </p:txBody>
      </p:sp>
      <p:sp>
        <p:nvSpPr>
          <p:cNvPr id="247811" name="Rectangle 1">
            <a:extLst>
              <a:ext uri="{FF2B5EF4-FFF2-40B4-BE49-F238E27FC236}">
                <a16:creationId xmlns:a16="http://schemas.microsoft.com/office/drawing/2014/main" id="{EDCF05F8-B830-4160-9726-7BF1928D0A74}"/>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7812" name="Rectangle 2">
            <a:extLst>
              <a:ext uri="{FF2B5EF4-FFF2-40B4-BE49-F238E27FC236}">
                <a16:creationId xmlns:a16="http://schemas.microsoft.com/office/drawing/2014/main" id="{51D1B9A0-0DB7-4228-AF2A-164D7B778F63}"/>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9858" name="Rectangle 7">
            <a:extLst>
              <a:ext uri="{FF2B5EF4-FFF2-40B4-BE49-F238E27FC236}">
                <a16:creationId xmlns:a16="http://schemas.microsoft.com/office/drawing/2014/main" id="{7779A13A-96FE-469B-A41E-7FFFF888DAA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559E5B33-D4B6-4B14-9194-518B37774DA7}" type="slidenum">
              <a:rPr lang="en-US" altLang="en-US" sz="1300" smtClean="0"/>
              <a:pPr>
                <a:spcBef>
                  <a:spcPct val="0"/>
                </a:spcBef>
                <a:buClrTx/>
                <a:buFontTx/>
                <a:buNone/>
              </a:pPr>
              <a:t>119</a:t>
            </a:fld>
            <a:endParaRPr lang="en-US" altLang="en-US" sz="1300"/>
          </a:p>
        </p:txBody>
      </p:sp>
      <p:sp>
        <p:nvSpPr>
          <p:cNvPr id="249859" name="Rectangle 1">
            <a:extLst>
              <a:ext uri="{FF2B5EF4-FFF2-40B4-BE49-F238E27FC236}">
                <a16:creationId xmlns:a16="http://schemas.microsoft.com/office/drawing/2014/main" id="{F63AC6E0-BDBC-4207-83A4-75CFAB084FBB}"/>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9860" name="Rectangle 2">
            <a:extLst>
              <a:ext uri="{FF2B5EF4-FFF2-40B4-BE49-F238E27FC236}">
                <a16:creationId xmlns:a16="http://schemas.microsoft.com/office/drawing/2014/main" id="{817843C0-E676-4C3E-BDB4-3F86A1033D16}"/>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1906" name="Rectangle 7">
            <a:extLst>
              <a:ext uri="{FF2B5EF4-FFF2-40B4-BE49-F238E27FC236}">
                <a16:creationId xmlns:a16="http://schemas.microsoft.com/office/drawing/2014/main" id="{823D5C81-49D5-432C-BFA4-896F9BA717E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913C45E6-4C46-46B2-97D3-90D14DFC456E}" type="slidenum">
              <a:rPr lang="en-US" altLang="en-US" sz="1300" smtClean="0"/>
              <a:pPr>
                <a:spcBef>
                  <a:spcPct val="0"/>
                </a:spcBef>
                <a:buClrTx/>
                <a:buFontTx/>
                <a:buNone/>
              </a:pPr>
              <a:t>120</a:t>
            </a:fld>
            <a:endParaRPr lang="en-US" altLang="en-US" sz="1300"/>
          </a:p>
        </p:txBody>
      </p:sp>
      <p:sp>
        <p:nvSpPr>
          <p:cNvPr id="251907" name="Rectangle 1">
            <a:extLst>
              <a:ext uri="{FF2B5EF4-FFF2-40B4-BE49-F238E27FC236}">
                <a16:creationId xmlns:a16="http://schemas.microsoft.com/office/drawing/2014/main" id="{A9F55404-1812-44A1-B346-02BDC05C11B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1908" name="Rectangle 2">
            <a:extLst>
              <a:ext uri="{FF2B5EF4-FFF2-40B4-BE49-F238E27FC236}">
                <a16:creationId xmlns:a16="http://schemas.microsoft.com/office/drawing/2014/main" id="{08B7257B-F53F-428F-AE8E-8859F0EC7FB0}"/>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94121DB6-FDCB-4C11-B234-330338C926C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A11292AA-FD7E-40AA-A3B0-ECA8B28B3E7C}" type="slidenum">
              <a:rPr lang="en-US" altLang="en-US" sz="1300" smtClean="0"/>
              <a:pPr>
                <a:spcBef>
                  <a:spcPct val="0"/>
                </a:spcBef>
                <a:buClrTx/>
                <a:buFontTx/>
                <a:buNone/>
              </a:pPr>
              <a:t>18</a:t>
            </a:fld>
            <a:endParaRPr lang="en-US" altLang="en-US" sz="1300"/>
          </a:p>
        </p:txBody>
      </p:sp>
      <p:sp>
        <p:nvSpPr>
          <p:cNvPr id="47107" name="Rectangle 1">
            <a:extLst>
              <a:ext uri="{FF2B5EF4-FFF2-40B4-BE49-F238E27FC236}">
                <a16:creationId xmlns:a16="http://schemas.microsoft.com/office/drawing/2014/main" id="{1B320DE0-D8D4-4BD7-AFF1-42AF3D6D5820}"/>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Rectangle 2">
            <a:extLst>
              <a:ext uri="{FF2B5EF4-FFF2-40B4-BE49-F238E27FC236}">
                <a16:creationId xmlns:a16="http://schemas.microsoft.com/office/drawing/2014/main" id="{A0FA6983-7DE8-4C18-8A0A-EA46FBD4D6AF}"/>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3954" name="Rectangle 7">
            <a:extLst>
              <a:ext uri="{FF2B5EF4-FFF2-40B4-BE49-F238E27FC236}">
                <a16:creationId xmlns:a16="http://schemas.microsoft.com/office/drawing/2014/main" id="{90D35879-3FA9-476D-AD05-660B4F7AA22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61D43B16-A7BF-45D5-A01F-253852AD4B4C}" type="slidenum">
              <a:rPr lang="en-US" altLang="en-US" sz="1300" smtClean="0"/>
              <a:pPr>
                <a:spcBef>
                  <a:spcPct val="0"/>
                </a:spcBef>
                <a:buClrTx/>
                <a:buFontTx/>
                <a:buNone/>
              </a:pPr>
              <a:t>121</a:t>
            </a:fld>
            <a:endParaRPr lang="en-US" altLang="en-US" sz="1300"/>
          </a:p>
        </p:txBody>
      </p:sp>
      <p:sp>
        <p:nvSpPr>
          <p:cNvPr id="253955" name="Rectangle 1">
            <a:extLst>
              <a:ext uri="{FF2B5EF4-FFF2-40B4-BE49-F238E27FC236}">
                <a16:creationId xmlns:a16="http://schemas.microsoft.com/office/drawing/2014/main" id="{D789D419-64A9-4A98-8C0C-7317C4B9236F}"/>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3956" name="Rectangle 2">
            <a:extLst>
              <a:ext uri="{FF2B5EF4-FFF2-40B4-BE49-F238E27FC236}">
                <a16:creationId xmlns:a16="http://schemas.microsoft.com/office/drawing/2014/main" id="{95756F84-62E6-4813-A776-C44D4F941857}"/>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02" name="Rectangle 7">
            <a:extLst>
              <a:ext uri="{FF2B5EF4-FFF2-40B4-BE49-F238E27FC236}">
                <a16:creationId xmlns:a16="http://schemas.microsoft.com/office/drawing/2014/main" id="{1C254088-54AC-4CFF-B3F4-0E5DA260832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6734F62-7CBC-48CC-981D-D4678B1B6700}" type="slidenum">
              <a:rPr lang="en-US" altLang="en-US" sz="1300" smtClean="0"/>
              <a:pPr>
                <a:spcBef>
                  <a:spcPct val="0"/>
                </a:spcBef>
                <a:buClrTx/>
                <a:buFontTx/>
                <a:buNone/>
              </a:pPr>
              <a:t>122</a:t>
            </a:fld>
            <a:endParaRPr lang="en-US" altLang="en-US" sz="1300"/>
          </a:p>
        </p:txBody>
      </p:sp>
      <p:sp>
        <p:nvSpPr>
          <p:cNvPr id="256003" name="Rectangle 1">
            <a:extLst>
              <a:ext uri="{FF2B5EF4-FFF2-40B4-BE49-F238E27FC236}">
                <a16:creationId xmlns:a16="http://schemas.microsoft.com/office/drawing/2014/main" id="{CB71D761-FEC5-4C7C-8E0E-82A4451C191F}"/>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04" name="Rectangle 2">
            <a:extLst>
              <a:ext uri="{FF2B5EF4-FFF2-40B4-BE49-F238E27FC236}">
                <a16:creationId xmlns:a16="http://schemas.microsoft.com/office/drawing/2014/main" id="{6BCDEFD6-F3E2-4F85-B772-0BF245AA4AC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8050" name="Rectangle 7">
            <a:extLst>
              <a:ext uri="{FF2B5EF4-FFF2-40B4-BE49-F238E27FC236}">
                <a16:creationId xmlns:a16="http://schemas.microsoft.com/office/drawing/2014/main" id="{01419B03-44CB-4A7C-A36D-EA1D8D03291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43A11225-A661-4639-9517-BA62029CD896}" type="slidenum">
              <a:rPr lang="en-US" altLang="en-US" sz="1300" smtClean="0"/>
              <a:pPr>
                <a:spcBef>
                  <a:spcPct val="0"/>
                </a:spcBef>
                <a:buClrTx/>
                <a:buFontTx/>
                <a:buNone/>
              </a:pPr>
              <a:t>123</a:t>
            </a:fld>
            <a:endParaRPr lang="en-US" altLang="en-US" sz="1300"/>
          </a:p>
        </p:txBody>
      </p:sp>
      <p:sp>
        <p:nvSpPr>
          <p:cNvPr id="258051" name="Rectangle 1">
            <a:extLst>
              <a:ext uri="{FF2B5EF4-FFF2-40B4-BE49-F238E27FC236}">
                <a16:creationId xmlns:a16="http://schemas.microsoft.com/office/drawing/2014/main" id="{4141A2CF-0DD8-4E6E-91E0-0B00969414DD}"/>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8052" name="Rectangle 2">
            <a:extLst>
              <a:ext uri="{FF2B5EF4-FFF2-40B4-BE49-F238E27FC236}">
                <a16:creationId xmlns:a16="http://schemas.microsoft.com/office/drawing/2014/main" id="{1078FE99-EC09-4946-8761-4F5603B571D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0098" name="Rectangle 7">
            <a:extLst>
              <a:ext uri="{FF2B5EF4-FFF2-40B4-BE49-F238E27FC236}">
                <a16:creationId xmlns:a16="http://schemas.microsoft.com/office/drawing/2014/main" id="{6278B789-C976-40A0-B47F-D59083CF466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1CF47EAF-135A-4C5D-B2FD-9B0FFE0A2047}" type="slidenum">
              <a:rPr lang="en-US" altLang="en-US" sz="1300" smtClean="0"/>
              <a:pPr>
                <a:spcBef>
                  <a:spcPct val="0"/>
                </a:spcBef>
                <a:buClrTx/>
                <a:buFontTx/>
                <a:buNone/>
              </a:pPr>
              <a:t>124</a:t>
            </a:fld>
            <a:endParaRPr lang="en-US" altLang="en-US" sz="1300"/>
          </a:p>
        </p:txBody>
      </p:sp>
      <p:sp>
        <p:nvSpPr>
          <p:cNvPr id="260099" name="Rectangle 1">
            <a:extLst>
              <a:ext uri="{FF2B5EF4-FFF2-40B4-BE49-F238E27FC236}">
                <a16:creationId xmlns:a16="http://schemas.microsoft.com/office/drawing/2014/main" id="{A0677B0B-1E7F-4C27-A8D7-90423256E970}"/>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0100" name="Rectangle 2">
            <a:extLst>
              <a:ext uri="{FF2B5EF4-FFF2-40B4-BE49-F238E27FC236}">
                <a16:creationId xmlns:a16="http://schemas.microsoft.com/office/drawing/2014/main" id="{484202CA-19CA-4288-AB9A-5098591AC5A2}"/>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2146" name="Rectangle 7">
            <a:extLst>
              <a:ext uri="{FF2B5EF4-FFF2-40B4-BE49-F238E27FC236}">
                <a16:creationId xmlns:a16="http://schemas.microsoft.com/office/drawing/2014/main" id="{797D56A7-E196-475A-93BA-75291F4C81B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125D5672-58D9-43DC-A051-649C7BAB6462}" type="slidenum">
              <a:rPr lang="en-US" altLang="en-US" sz="1300" smtClean="0"/>
              <a:pPr>
                <a:spcBef>
                  <a:spcPct val="0"/>
                </a:spcBef>
                <a:buClrTx/>
                <a:buFontTx/>
                <a:buNone/>
              </a:pPr>
              <a:t>125</a:t>
            </a:fld>
            <a:endParaRPr lang="en-US" altLang="en-US" sz="1300"/>
          </a:p>
        </p:txBody>
      </p:sp>
      <p:sp>
        <p:nvSpPr>
          <p:cNvPr id="262147" name="Rectangle 1">
            <a:extLst>
              <a:ext uri="{FF2B5EF4-FFF2-40B4-BE49-F238E27FC236}">
                <a16:creationId xmlns:a16="http://schemas.microsoft.com/office/drawing/2014/main" id="{D463C0C7-B2E2-4DE7-829F-E19D1FAC32B8}"/>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2148" name="Rectangle 2">
            <a:extLst>
              <a:ext uri="{FF2B5EF4-FFF2-40B4-BE49-F238E27FC236}">
                <a16:creationId xmlns:a16="http://schemas.microsoft.com/office/drawing/2014/main" id="{AB6DDE15-BC42-4DA6-8265-44D74C1BFF82}"/>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4194" name="Rectangle 7">
            <a:extLst>
              <a:ext uri="{FF2B5EF4-FFF2-40B4-BE49-F238E27FC236}">
                <a16:creationId xmlns:a16="http://schemas.microsoft.com/office/drawing/2014/main" id="{B89E5106-E89A-48FA-BAB7-36D534C53B8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BC119625-AC32-4879-B7A5-7666DB931A29}" type="slidenum">
              <a:rPr lang="en-US" altLang="en-US" sz="1300" smtClean="0"/>
              <a:pPr>
                <a:spcBef>
                  <a:spcPct val="0"/>
                </a:spcBef>
                <a:buClrTx/>
                <a:buFontTx/>
                <a:buNone/>
              </a:pPr>
              <a:t>126</a:t>
            </a:fld>
            <a:endParaRPr lang="en-US" altLang="en-US" sz="1300"/>
          </a:p>
        </p:txBody>
      </p:sp>
      <p:sp>
        <p:nvSpPr>
          <p:cNvPr id="264195" name="Rectangle 1">
            <a:extLst>
              <a:ext uri="{FF2B5EF4-FFF2-40B4-BE49-F238E27FC236}">
                <a16:creationId xmlns:a16="http://schemas.microsoft.com/office/drawing/2014/main" id="{7890D030-581A-45FC-9102-1000F0FFEBD4}"/>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4196" name="Rectangle 2">
            <a:extLst>
              <a:ext uri="{FF2B5EF4-FFF2-40B4-BE49-F238E27FC236}">
                <a16:creationId xmlns:a16="http://schemas.microsoft.com/office/drawing/2014/main" id="{348468C2-7F6A-4409-8763-F95E17C2D1A9}"/>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42" name="Rectangle 7">
            <a:extLst>
              <a:ext uri="{FF2B5EF4-FFF2-40B4-BE49-F238E27FC236}">
                <a16:creationId xmlns:a16="http://schemas.microsoft.com/office/drawing/2014/main" id="{F230715B-AD86-4FDD-ADE5-FF226FA95F1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CD665F0C-4B5B-41D0-BB51-A8B90D6DA9AA}" type="slidenum">
              <a:rPr lang="en-US" altLang="en-US" sz="1300" smtClean="0"/>
              <a:pPr>
                <a:spcBef>
                  <a:spcPct val="0"/>
                </a:spcBef>
                <a:buClrTx/>
                <a:buFontTx/>
                <a:buNone/>
              </a:pPr>
              <a:t>127</a:t>
            </a:fld>
            <a:endParaRPr lang="en-US" altLang="en-US" sz="1300"/>
          </a:p>
        </p:txBody>
      </p:sp>
      <p:sp>
        <p:nvSpPr>
          <p:cNvPr id="266243" name="Rectangle 1">
            <a:extLst>
              <a:ext uri="{FF2B5EF4-FFF2-40B4-BE49-F238E27FC236}">
                <a16:creationId xmlns:a16="http://schemas.microsoft.com/office/drawing/2014/main" id="{D8C9D7E3-55F7-416F-BD96-4E1C160D3D3C}"/>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44" name="Rectangle 2">
            <a:extLst>
              <a:ext uri="{FF2B5EF4-FFF2-40B4-BE49-F238E27FC236}">
                <a16:creationId xmlns:a16="http://schemas.microsoft.com/office/drawing/2014/main" id="{D13B5F2E-9FAB-4B1B-A8DF-EBECAD3B1544}"/>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8290" name="Rectangle 7">
            <a:extLst>
              <a:ext uri="{FF2B5EF4-FFF2-40B4-BE49-F238E27FC236}">
                <a16:creationId xmlns:a16="http://schemas.microsoft.com/office/drawing/2014/main" id="{626698CF-7C72-41EE-B3ED-AF29A87CA24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852EF3D5-7017-4598-A423-87F3FFE7EE7D}" type="slidenum">
              <a:rPr lang="en-US" altLang="en-US" sz="1300" smtClean="0"/>
              <a:pPr>
                <a:spcBef>
                  <a:spcPct val="0"/>
                </a:spcBef>
                <a:buClrTx/>
                <a:buFontTx/>
                <a:buNone/>
              </a:pPr>
              <a:t>128</a:t>
            </a:fld>
            <a:endParaRPr lang="en-US" altLang="en-US" sz="1300"/>
          </a:p>
        </p:txBody>
      </p:sp>
      <p:sp>
        <p:nvSpPr>
          <p:cNvPr id="268291" name="Rectangle 1">
            <a:extLst>
              <a:ext uri="{FF2B5EF4-FFF2-40B4-BE49-F238E27FC236}">
                <a16:creationId xmlns:a16="http://schemas.microsoft.com/office/drawing/2014/main" id="{464D1D87-5878-4D13-AF7E-A0FBE2C8DA27}"/>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8292" name="Rectangle 2">
            <a:extLst>
              <a:ext uri="{FF2B5EF4-FFF2-40B4-BE49-F238E27FC236}">
                <a16:creationId xmlns:a16="http://schemas.microsoft.com/office/drawing/2014/main" id="{1044FD0B-4B62-404E-AA48-AF552F831593}"/>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0338" name="Rectangle 7">
            <a:extLst>
              <a:ext uri="{FF2B5EF4-FFF2-40B4-BE49-F238E27FC236}">
                <a16:creationId xmlns:a16="http://schemas.microsoft.com/office/drawing/2014/main" id="{A70C5655-91DC-472F-8054-29F74020D12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DD912CDF-D484-4D3C-A4D2-82445B2D4B60}" type="slidenum">
              <a:rPr lang="en-US" altLang="en-US" sz="1300" smtClean="0"/>
              <a:pPr>
                <a:spcBef>
                  <a:spcPct val="0"/>
                </a:spcBef>
                <a:buClrTx/>
                <a:buFontTx/>
                <a:buNone/>
              </a:pPr>
              <a:t>129</a:t>
            </a:fld>
            <a:endParaRPr lang="en-US" altLang="en-US" sz="1300"/>
          </a:p>
        </p:txBody>
      </p:sp>
      <p:sp>
        <p:nvSpPr>
          <p:cNvPr id="270339" name="Rectangle 1">
            <a:extLst>
              <a:ext uri="{FF2B5EF4-FFF2-40B4-BE49-F238E27FC236}">
                <a16:creationId xmlns:a16="http://schemas.microsoft.com/office/drawing/2014/main" id="{406FA96C-7FE8-4457-B49E-F45BF00584B0}"/>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0340" name="Rectangle 2">
            <a:extLst>
              <a:ext uri="{FF2B5EF4-FFF2-40B4-BE49-F238E27FC236}">
                <a16:creationId xmlns:a16="http://schemas.microsoft.com/office/drawing/2014/main" id="{825DD507-FB5D-4D5D-BC27-76E2840BCA80}"/>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2386" name="Rectangle 7">
            <a:extLst>
              <a:ext uri="{FF2B5EF4-FFF2-40B4-BE49-F238E27FC236}">
                <a16:creationId xmlns:a16="http://schemas.microsoft.com/office/drawing/2014/main" id="{BE6DA6F0-5C63-4F01-A228-975AC0B0992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9F1E46A9-0B7D-453E-9E5C-A19F8318B5AF}" type="slidenum">
              <a:rPr lang="en-US" altLang="en-US" sz="1300" smtClean="0"/>
              <a:pPr>
                <a:spcBef>
                  <a:spcPct val="0"/>
                </a:spcBef>
                <a:buClrTx/>
                <a:buFontTx/>
                <a:buNone/>
              </a:pPr>
              <a:t>130</a:t>
            </a:fld>
            <a:endParaRPr lang="en-US" altLang="en-US" sz="1300"/>
          </a:p>
        </p:txBody>
      </p:sp>
      <p:sp>
        <p:nvSpPr>
          <p:cNvPr id="272387" name="Rectangle 1">
            <a:extLst>
              <a:ext uri="{FF2B5EF4-FFF2-40B4-BE49-F238E27FC236}">
                <a16:creationId xmlns:a16="http://schemas.microsoft.com/office/drawing/2014/main" id="{D8F499AB-070D-4BEF-A654-56B8B5E682B3}"/>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2388" name="Rectangle 2">
            <a:extLst>
              <a:ext uri="{FF2B5EF4-FFF2-40B4-BE49-F238E27FC236}">
                <a16:creationId xmlns:a16="http://schemas.microsoft.com/office/drawing/2014/main" id="{69E29E0E-036C-47B1-9209-DBD2794996A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87C2F49D-23D2-4D54-AE67-BCC7F6D1FAE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DE7B86BE-28D1-4FD1-B642-D53059D230D7}" type="slidenum">
              <a:rPr lang="en-US" altLang="en-US" sz="1300" smtClean="0"/>
              <a:pPr>
                <a:spcBef>
                  <a:spcPct val="0"/>
                </a:spcBef>
                <a:buClrTx/>
                <a:buFontTx/>
                <a:buNone/>
              </a:pPr>
              <a:t>19</a:t>
            </a:fld>
            <a:endParaRPr lang="en-US" altLang="en-US" sz="1300"/>
          </a:p>
        </p:txBody>
      </p:sp>
      <p:sp>
        <p:nvSpPr>
          <p:cNvPr id="49155" name="Rectangle 1">
            <a:extLst>
              <a:ext uri="{FF2B5EF4-FFF2-40B4-BE49-F238E27FC236}">
                <a16:creationId xmlns:a16="http://schemas.microsoft.com/office/drawing/2014/main" id="{89244036-9EF1-4F19-9770-6EF7B2BF006B}"/>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a:extLst>
              <a:ext uri="{FF2B5EF4-FFF2-40B4-BE49-F238E27FC236}">
                <a16:creationId xmlns:a16="http://schemas.microsoft.com/office/drawing/2014/main" id="{CEE14434-E957-4A5A-8D5E-D91A47528954}"/>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4434" name="Rectangle 7">
            <a:extLst>
              <a:ext uri="{FF2B5EF4-FFF2-40B4-BE49-F238E27FC236}">
                <a16:creationId xmlns:a16="http://schemas.microsoft.com/office/drawing/2014/main" id="{6EC94392-DB3F-4AC2-850F-5A066D32D8E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217FC6C1-362F-4271-A35B-0B5836E2D8A6}" type="slidenum">
              <a:rPr lang="en-US" altLang="en-US" sz="1300" smtClean="0"/>
              <a:pPr>
                <a:spcBef>
                  <a:spcPct val="0"/>
                </a:spcBef>
                <a:buClrTx/>
                <a:buFontTx/>
                <a:buNone/>
              </a:pPr>
              <a:t>131</a:t>
            </a:fld>
            <a:endParaRPr lang="en-US" altLang="en-US" sz="1300"/>
          </a:p>
        </p:txBody>
      </p:sp>
      <p:sp>
        <p:nvSpPr>
          <p:cNvPr id="274435" name="Rectangle 1">
            <a:extLst>
              <a:ext uri="{FF2B5EF4-FFF2-40B4-BE49-F238E27FC236}">
                <a16:creationId xmlns:a16="http://schemas.microsoft.com/office/drawing/2014/main" id="{AFF86254-92F7-46C6-963C-0C38AD50EA82}"/>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4436" name="Rectangle 2">
            <a:extLst>
              <a:ext uri="{FF2B5EF4-FFF2-40B4-BE49-F238E27FC236}">
                <a16:creationId xmlns:a16="http://schemas.microsoft.com/office/drawing/2014/main" id="{1713D773-3D21-49B0-BABC-F962EB13E85A}"/>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82" name="Rectangle 7">
            <a:extLst>
              <a:ext uri="{FF2B5EF4-FFF2-40B4-BE49-F238E27FC236}">
                <a16:creationId xmlns:a16="http://schemas.microsoft.com/office/drawing/2014/main" id="{E9EE9717-3013-40FF-BB53-D8A6B033D17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2EC8C9CD-F1EC-48F1-935C-F25F5AF23AF7}" type="slidenum">
              <a:rPr lang="en-US" altLang="en-US" sz="1300" smtClean="0"/>
              <a:pPr>
                <a:spcBef>
                  <a:spcPct val="0"/>
                </a:spcBef>
                <a:buClrTx/>
                <a:buFontTx/>
                <a:buNone/>
              </a:pPr>
              <a:t>132</a:t>
            </a:fld>
            <a:endParaRPr lang="en-US" altLang="en-US" sz="1300"/>
          </a:p>
        </p:txBody>
      </p:sp>
      <p:sp>
        <p:nvSpPr>
          <p:cNvPr id="276483" name="Rectangle 1">
            <a:extLst>
              <a:ext uri="{FF2B5EF4-FFF2-40B4-BE49-F238E27FC236}">
                <a16:creationId xmlns:a16="http://schemas.microsoft.com/office/drawing/2014/main" id="{A1BF4ED4-0663-4930-9E44-B7152737308E}"/>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484" name="Rectangle 2">
            <a:extLst>
              <a:ext uri="{FF2B5EF4-FFF2-40B4-BE49-F238E27FC236}">
                <a16:creationId xmlns:a16="http://schemas.microsoft.com/office/drawing/2014/main" id="{790B9084-56F3-400E-BBFB-08A85AE7BDDC}"/>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8530" name="Rectangle 7">
            <a:extLst>
              <a:ext uri="{FF2B5EF4-FFF2-40B4-BE49-F238E27FC236}">
                <a16:creationId xmlns:a16="http://schemas.microsoft.com/office/drawing/2014/main" id="{D3C75533-41D2-4FBE-BC42-D477DF938DF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C869CA92-01E7-4880-AFA0-ED2DA03637A4}" type="slidenum">
              <a:rPr lang="en-US" altLang="en-US" sz="1300" smtClean="0"/>
              <a:pPr>
                <a:spcBef>
                  <a:spcPct val="0"/>
                </a:spcBef>
                <a:buClrTx/>
                <a:buFontTx/>
                <a:buNone/>
              </a:pPr>
              <a:t>133</a:t>
            </a:fld>
            <a:endParaRPr lang="en-US" altLang="en-US" sz="1300"/>
          </a:p>
        </p:txBody>
      </p:sp>
      <p:sp>
        <p:nvSpPr>
          <p:cNvPr id="278531" name="Rectangle 1">
            <a:extLst>
              <a:ext uri="{FF2B5EF4-FFF2-40B4-BE49-F238E27FC236}">
                <a16:creationId xmlns:a16="http://schemas.microsoft.com/office/drawing/2014/main" id="{AC7AE748-167B-4B14-AD2A-4B4C611C3490}"/>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8532" name="Rectangle 2">
            <a:extLst>
              <a:ext uri="{FF2B5EF4-FFF2-40B4-BE49-F238E27FC236}">
                <a16:creationId xmlns:a16="http://schemas.microsoft.com/office/drawing/2014/main" id="{70769CF7-E1A7-45BA-9DED-A7A3D37223FF}"/>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0578" name="Rectangle 7">
            <a:extLst>
              <a:ext uri="{FF2B5EF4-FFF2-40B4-BE49-F238E27FC236}">
                <a16:creationId xmlns:a16="http://schemas.microsoft.com/office/drawing/2014/main" id="{7435E5AA-5964-4415-9E23-276050767C3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9C4D828F-C939-400A-88E2-B63B9971390E}" type="slidenum">
              <a:rPr lang="en-US" altLang="en-US" sz="1300" smtClean="0"/>
              <a:pPr>
                <a:spcBef>
                  <a:spcPct val="0"/>
                </a:spcBef>
                <a:buClrTx/>
                <a:buFontTx/>
                <a:buNone/>
              </a:pPr>
              <a:t>134</a:t>
            </a:fld>
            <a:endParaRPr lang="en-US" altLang="en-US" sz="1300"/>
          </a:p>
        </p:txBody>
      </p:sp>
      <p:sp>
        <p:nvSpPr>
          <p:cNvPr id="280579" name="Rectangle 1">
            <a:extLst>
              <a:ext uri="{FF2B5EF4-FFF2-40B4-BE49-F238E27FC236}">
                <a16:creationId xmlns:a16="http://schemas.microsoft.com/office/drawing/2014/main" id="{1E616F1D-46C8-46CB-8117-6B7F16398725}"/>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0580" name="Rectangle 2">
            <a:extLst>
              <a:ext uri="{FF2B5EF4-FFF2-40B4-BE49-F238E27FC236}">
                <a16:creationId xmlns:a16="http://schemas.microsoft.com/office/drawing/2014/main" id="{3C5CBB64-291C-4B4A-B92C-575921411EE7}"/>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2626" name="Rectangle 7">
            <a:extLst>
              <a:ext uri="{FF2B5EF4-FFF2-40B4-BE49-F238E27FC236}">
                <a16:creationId xmlns:a16="http://schemas.microsoft.com/office/drawing/2014/main" id="{F579B2EC-6330-45C8-8FD8-91A49394050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CD1136E9-DE95-42F7-B45E-6A04033CF865}" type="slidenum">
              <a:rPr lang="en-US" altLang="en-US" sz="1300" smtClean="0"/>
              <a:pPr>
                <a:spcBef>
                  <a:spcPct val="0"/>
                </a:spcBef>
                <a:buClrTx/>
                <a:buFontTx/>
                <a:buNone/>
              </a:pPr>
              <a:t>135</a:t>
            </a:fld>
            <a:endParaRPr lang="en-US" altLang="en-US" sz="1300"/>
          </a:p>
        </p:txBody>
      </p:sp>
      <p:sp>
        <p:nvSpPr>
          <p:cNvPr id="282627" name="Rectangle 1">
            <a:extLst>
              <a:ext uri="{FF2B5EF4-FFF2-40B4-BE49-F238E27FC236}">
                <a16:creationId xmlns:a16="http://schemas.microsoft.com/office/drawing/2014/main" id="{BF3C2520-79F7-4169-B641-0A62A52D3DD8}"/>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2628" name="Rectangle 2">
            <a:extLst>
              <a:ext uri="{FF2B5EF4-FFF2-40B4-BE49-F238E27FC236}">
                <a16:creationId xmlns:a16="http://schemas.microsoft.com/office/drawing/2014/main" id="{350A4A96-0B98-44A8-8852-87D8F78A8E22}"/>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Rectangle 7">
            <a:extLst>
              <a:ext uri="{FF2B5EF4-FFF2-40B4-BE49-F238E27FC236}">
                <a16:creationId xmlns:a16="http://schemas.microsoft.com/office/drawing/2014/main" id="{DCF427C9-2ED3-43BA-8FC0-D5F37695BB4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CDDC6CD5-1CC3-4AB7-A49D-B8F7357469F2}" type="slidenum">
              <a:rPr lang="en-US" altLang="en-US" sz="1300" smtClean="0"/>
              <a:pPr>
                <a:spcBef>
                  <a:spcPct val="0"/>
                </a:spcBef>
                <a:buClrTx/>
                <a:buFontTx/>
                <a:buNone/>
              </a:pPr>
              <a:t>136</a:t>
            </a:fld>
            <a:endParaRPr lang="en-US" altLang="en-US" sz="1300"/>
          </a:p>
        </p:txBody>
      </p:sp>
      <p:sp>
        <p:nvSpPr>
          <p:cNvPr id="284675" name="Rectangle 1">
            <a:extLst>
              <a:ext uri="{FF2B5EF4-FFF2-40B4-BE49-F238E27FC236}">
                <a16:creationId xmlns:a16="http://schemas.microsoft.com/office/drawing/2014/main" id="{3F4E19E8-4E8A-4041-95FA-6AC633BF4691}"/>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4676" name="Rectangle 2">
            <a:extLst>
              <a:ext uri="{FF2B5EF4-FFF2-40B4-BE49-F238E27FC236}">
                <a16:creationId xmlns:a16="http://schemas.microsoft.com/office/drawing/2014/main" id="{82CAE86B-2F26-45B2-8676-CA29715882F8}"/>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22" name="Rectangle 7">
            <a:extLst>
              <a:ext uri="{FF2B5EF4-FFF2-40B4-BE49-F238E27FC236}">
                <a16:creationId xmlns:a16="http://schemas.microsoft.com/office/drawing/2014/main" id="{D813228D-9A8A-4CE1-B76D-B33EC8D70C7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96563B72-2ECC-4A73-90B9-CD39956CD466}" type="slidenum">
              <a:rPr lang="en-US" altLang="en-US" sz="1300" smtClean="0"/>
              <a:pPr>
                <a:spcBef>
                  <a:spcPct val="0"/>
                </a:spcBef>
                <a:buClrTx/>
                <a:buFontTx/>
                <a:buNone/>
              </a:pPr>
              <a:t>137</a:t>
            </a:fld>
            <a:endParaRPr lang="en-US" altLang="en-US" sz="1300"/>
          </a:p>
        </p:txBody>
      </p:sp>
      <p:sp>
        <p:nvSpPr>
          <p:cNvPr id="286723" name="Rectangle 1">
            <a:extLst>
              <a:ext uri="{FF2B5EF4-FFF2-40B4-BE49-F238E27FC236}">
                <a16:creationId xmlns:a16="http://schemas.microsoft.com/office/drawing/2014/main" id="{AD9729D2-1ABB-4C4F-B449-B93A85127D5D}"/>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24" name="Rectangle 2">
            <a:extLst>
              <a:ext uri="{FF2B5EF4-FFF2-40B4-BE49-F238E27FC236}">
                <a16:creationId xmlns:a16="http://schemas.microsoft.com/office/drawing/2014/main" id="{64C72D14-0C0B-4D0D-AD5B-31C3ED9D935B}"/>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8770" name="Rectangle 7">
            <a:extLst>
              <a:ext uri="{FF2B5EF4-FFF2-40B4-BE49-F238E27FC236}">
                <a16:creationId xmlns:a16="http://schemas.microsoft.com/office/drawing/2014/main" id="{D6997EB9-4605-457E-8BA4-24753F34F68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55DAA98D-A423-44B9-9380-1761B362F5C1}" type="slidenum">
              <a:rPr lang="en-US" altLang="en-US" sz="1300" smtClean="0"/>
              <a:pPr>
                <a:spcBef>
                  <a:spcPct val="0"/>
                </a:spcBef>
                <a:buClrTx/>
                <a:buFontTx/>
                <a:buNone/>
              </a:pPr>
              <a:t>138</a:t>
            </a:fld>
            <a:endParaRPr lang="en-US" altLang="en-US" sz="1300"/>
          </a:p>
        </p:txBody>
      </p:sp>
      <p:sp>
        <p:nvSpPr>
          <p:cNvPr id="288771" name="Rectangle 1">
            <a:extLst>
              <a:ext uri="{FF2B5EF4-FFF2-40B4-BE49-F238E27FC236}">
                <a16:creationId xmlns:a16="http://schemas.microsoft.com/office/drawing/2014/main" id="{AB86860B-12AC-4386-9460-9A21FE76610F}"/>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8772" name="Rectangle 2">
            <a:extLst>
              <a:ext uri="{FF2B5EF4-FFF2-40B4-BE49-F238E27FC236}">
                <a16:creationId xmlns:a16="http://schemas.microsoft.com/office/drawing/2014/main" id="{48C243C8-3B4D-4DF7-9F7D-2E6FE4506481}"/>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0818" name="Rectangle 7">
            <a:extLst>
              <a:ext uri="{FF2B5EF4-FFF2-40B4-BE49-F238E27FC236}">
                <a16:creationId xmlns:a16="http://schemas.microsoft.com/office/drawing/2014/main" id="{49FA9267-8807-40F9-9BE4-7D1C8FE81FD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F5A3EC8F-BB96-4031-8EF8-2F242D0B9FD3}" type="slidenum">
              <a:rPr lang="en-US" altLang="en-US" sz="1300" smtClean="0"/>
              <a:pPr>
                <a:spcBef>
                  <a:spcPct val="0"/>
                </a:spcBef>
                <a:buClrTx/>
                <a:buFontTx/>
                <a:buNone/>
              </a:pPr>
              <a:t>139</a:t>
            </a:fld>
            <a:endParaRPr lang="en-US" altLang="en-US" sz="1300"/>
          </a:p>
        </p:txBody>
      </p:sp>
      <p:sp>
        <p:nvSpPr>
          <p:cNvPr id="290819" name="Rectangle 1">
            <a:extLst>
              <a:ext uri="{FF2B5EF4-FFF2-40B4-BE49-F238E27FC236}">
                <a16:creationId xmlns:a16="http://schemas.microsoft.com/office/drawing/2014/main" id="{D998CB9E-35D7-4D94-ACEE-6B2C868CA436}"/>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0820" name="Rectangle 2">
            <a:extLst>
              <a:ext uri="{FF2B5EF4-FFF2-40B4-BE49-F238E27FC236}">
                <a16:creationId xmlns:a16="http://schemas.microsoft.com/office/drawing/2014/main" id="{B19CB183-49DC-4728-AFEC-1A457F69C64E}"/>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2866" name="Rectangle 7">
            <a:extLst>
              <a:ext uri="{FF2B5EF4-FFF2-40B4-BE49-F238E27FC236}">
                <a16:creationId xmlns:a16="http://schemas.microsoft.com/office/drawing/2014/main" id="{895D0166-ABD9-464F-9C2E-E7F1330B824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82B64B9A-0714-4033-802E-71159B61641E}" type="slidenum">
              <a:rPr lang="en-US" altLang="en-US" sz="1300" smtClean="0"/>
              <a:pPr>
                <a:spcBef>
                  <a:spcPct val="0"/>
                </a:spcBef>
                <a:buClrTx/>
                <a:buFontTx/>
                <a:buNone/>
              </a:pPr>
              <a:t>140</a:t>
            </a:fld>
            <a:endParaRPr lang="en-US" altLang="en-US" sz="1300"/>
          </a:p>
        </p:txBody>
      </p:sp>
      <p:sp>
        <p:nvSpPr>
          <p:cNvPr id="292867" name="Rectangle 1">
            <a:extLst>
              <a:ext uri="{FF2B5EF4-FFF2-40B4-BE49-F238E27FC236}">
                <a16:creationId xmlns:a16="http://schemas.microsoft.com/office/drawing/2014/main" id="{C157B7D2-495F-45FC-A8C5-51B829B3E511}"/>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2868" name="Rectangle 2">
            <a:extLst>
              <a:ext uri="{FF2B5EF4-FFF2-40B4-BE49-F238E27FC236}">
                <a16:creationId xmlns:a16="http://schemas.microsoft.com/office/drawing/2014/main" id="{E6FFCD15-D718-4508-85BC-38B7FCC31B9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E4B68B94-CBEE-4723-835E-13227199EA1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42B1034A-3894-4073-B382-8A630EA8843C}" type="slidenum">
              <a:rPr lang="en-US" altLang="en-US" sz="1300" smtClean="0"/>
              <a:pPr>
                <a:spcBef>
                  <a:spcPct val="0"/>
                </a:spcBef>
                <a:buClrTx/>
                <a:buFontTx/>
                <a:buNone/>
              </a:pPr>
              <a:t>20</a:t>
            </a:fld>
            <a:endParaRPr lang="en-US" altLang="en-US" sz="1300"/>
          </a:p>
        </p:txBody>
      </p:sp>
      <p:sp>
        <p:nvSpPr>
          <p:cNvPr id="51203" name="Rectangle 1">
            <a:extLst>
              <a:ext uri="{FF2B5EF4-FFF2-40B4-BE49-F238E27FC236}">
                <a16:creationId xmlns:a16="http://schemas.microsoft.com/office/drawing/2014/main" id="{6D65B9A2-B532-4921-9BBC-C50FA73A03DC}"/>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Rectangle 2">
            <a:extLst>
              <a:ext uri="{FF2B5EF4-FFF2-40B4-BE49-F238E27FC236}">
                <a16:creationId xmlns:a16="http://schemas.microsoft.com/office/drawing/2014/main" id="{23FE6F17-B690-4017-8960-837E74A57C13}"/>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4914" name="Rectangle 7">
            <a:extLst>
              <a:ext uri="{FF2B5EF4-FFF2-40B4-BE49-F238E27FC236}">
                <a16:creationId xmlns:a16="http://schemas.microsoft.com/office/drawing/2014/main" id="{B59A5166-0910-4791-AE20-0B6B204812E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4E8A6866-9824-4BC5-8615-29010632A006}" type="slidenum">
              <a:rPr lang="en-US" altLang="en-US" sz="1300" smtClean="0"/>
              <a:pPr>
                <a:spcBef>
                  <a:spcPct val="0"/>
                </a:spcBef>
                <a:buClrTx/>
                <a:buFontTx/>
                <a:buNone/>
              </a:pPr>
              <a:t>141</a:t>
            </a:fld>
            <a:endParaRPr lang="en-US" altLang="en-US" sz="1300"/>
          </a:p>
        </p:txBody>
      </p:sp>
      <p:sp>
        <p:nvSpPr>
          <p:cNvPr id="294915" name="Rectangle 1">
            <a:extLst>
              <a:ext uri="{FF2B5EF4-FFF2-40B4-BE49-F238E27FC236}">
                <a16:creationId xmlns:a16="http://schemas.microsoft.com/office/drawing/2014/main" id="{D8F06BFC-32B9-4A07-9360-DEA74BA3CB60}"/>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4916" name="Rectangle 2">
            <a:extLst>
              <a:ext uri="{FF2B5EF4-FFF2-40B4-BE49-F238E27FC236}">
                <a16:creationId xmlns:a16="http://schemas.microsoft.com/office/drawing/2014/main" id="{C68C35BC-DA5F-4BD7-8F47-DB3AA5EB8ED1}"/>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62" name="Rectangle 7">
            <a:extLst>
              <a:ext uri="{FF2B5EF4-FFF2-40B4-BE49-F238E27FC236}">
                <a16:creationId xmlns:a16="http://schemas.microsoft.com/office/drawing/2014/main" id="{0EDD8ABE-44C4-4686-AC57-76CD1BAE609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AA409063-6845-4CC7-BAB5-7972FB069368}" type="slidenum">
              <a:rPr lang="en-US" altLang="en-US" sz="1300" smtClean="0"/>
              <a:pPr>
                <a:spcBef>
                  <a:spcPct val="0"/>
                </a:spcBef>
                <a:buClrTx/>
                <a:buFontTx/>
                <a:buNone/>
              </a:pPr>
              <a:t>142</a:t>
            </a:fld>
            <a:endParaRPr lang="en-US" altLang="en-US" sz="1300"/>
          </a:p>
        </p:txBody>
      </p:sp>
      <p:sp>
        <p:nvSpPr>
          <p:cNvPr id="296963" name="Rectangle 1">
            <a:extLst>
              <a:ext uri="{FF2B5EF4-FFF2-40B4-BE49-F238E27FC236}">
                <a16:creationId xmlns:a16="http://schemas.microsoft.com/office/drawing/2014/main" id="{6CB7E4B0-7AB0-4B0C-BAAC-9BA3CDC0653E}"/>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64" name="Rectangle 2">
            <a:extLst>
              <a:ext uri="{FF2B5EF4-FFF2-40B4-BE49-F238E27FC236}">
                <a16:creationId xmlns:a16="http://schemas.microsoft.com/office/drawing/2014/main" id="{7DAD3975-23F6-4601-B864-239147A27C0D}"/>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9010" name="Rectangle 7">
            <a:extLst>
              <a:ext uri="{FF2B5EF4-FFF2-40B4-BE49-F238E27FC236}">
                <a16:creationId xmlns:a16="http://schemas.microsoft.com/office/drawing/2014/main" id="{BE982BED-1108-4A6B-BA15-39DC8EB3678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13C2AABA-CD4B-47DA-8D30-B463D5F25FAB}" type="slidenum">
              <a:rPr lang="en-US" altLang="en-US" sz="1300" smtClean="0"/>
              <a:pPr>
                <a:spcBef>
                  <a:spcPct val="0"/>
                </a:spcBef>
                <a:buClrTx/>
                <a:buFontTx/>
                <a:buNone/>
              </a:pPr>
              <a:t>143</a:t>
            </a:fld>
            <a:endParaRPr lang="en-US" altLang="en-US" sz="1300"/>
          </a:p>
        </p:txBody>
      </p:sp>
      <p:sp>
        <p:nvSpPr>
          <p:cNvPr id="299011" name="Rectangle 1">
            <a:extLst>
              <a:ext uri="{FF2B5EF4-FFF2-40B4-BE49-F238E27FC236}">
                <a16:creationId xmlns:a16="http://schemas.microsoft.com/office/drawing/2014/main" id="{060438E2-885E-4906-A386-ABE90622413B}"/>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9012" name="Rectangle 2">
            <a:extLst>
              <a:ext uri="{FF2B5EF4-FFF2-40B4-BE49-F238E27FC236}">
                <a16:creationId xmlns:a16="http://schemas.microsoft.com/office/drawing/2014/main" id="{5AA7204F-9682-40B0-8A6D-29789718A9D7}"/>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1058" name="Rectangle 7">
            <a:extLst>
              <a:ext uri="{FF2B5EF4-FFF2-40B4-BE49-F238E27FC236}">
                <a16:creationId xmlns:a16="http://schemas.microsoft.com/office/drawing/2014/main" id="{9DAA0870-3FF8-40C6-9B6E-52B7CD29288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CCDBEDF8-9E91-4666-AF61-FB1C4DD6FAB9}" type="slidenum">
              <a:rPr lang="en-US" altLang="en-US" sz="1300" smtClean="0"/>
              <a:pPr>
                <a:spcBef>
                  <a:spcPct val="0"/>
                </a:spcBef>
                <a:buClrTx/>
                <a:buFontTx/>
                <a:buNone/>
              </a:pPr>
              <a:t>144</a:t>
            </a:fld>
            <a:endParaRPr lang="en-US" altLang="en-US" sz="1300"/>
          </a:p>
        </p:txBody>
      </p:sp>
      <p:sp>
        <p:nvSpPr>
          <p:cNvPr id="301059" name="Rectangle 1">
            <a:extLst>
              <a:ext uri="{FF2B5EF4-FFF2-40B4-BE49-F238E27FC236}">
                <a16:creationId xmlns:a16="http://schemas.microsoft.com/office/drawing/2014/main" id="{83154DF0-201C-496C-ABD9-FBC6C8165893}"/>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1060" name="Rectangle 2">
            <a:extLst>
              <a:ext uri="{FF2B5EF4-FFF2-40B4-BE49-F238E27FC236}">
                <a16:creationId xmlns:a16="http://schemas.microsoft.com/office/drawing/2014/main" id="{5411098A-ED9C-43E5-A50A-A49B58A6C7DE}"/>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3106" name="Rectangle 7">
            <a:extLst>
              <a:ext uri="{FF2B5EF4-FFF2-40B4-BE49-F238E27FC236}">
                <a16:creationId xmlns:a16="http://schemas.microsoft.com/office/drawing/2014/main" id="{95F5A227-14DE-4563-A6CD-D72CD1428FC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EBC49ECA-5E45-48E7-88BF-30DA576B1F60}" type="slidenum">
              <a:rPr lang="en-US" altLang="en-US" sz="1300" smtClean="0"/>
              <a:pPr>
                <a:spcBef>
                  <a:spcPct val="0"/>
                </a:spcBef>
                <a:buClrTx/>
                <a:buFontTx/>
                <a:buNone/>
              </a:pPr>
              <a:t>145</a:t>
            </a:fld>
            <a:endParaRPr lang="en-US" altLang="en-US" sz="1300"/>
          </a:p>
        </p:txBody>
      </p:sp>
      <p:sp>
        <p:nvSpPr>
          <p:cNvPr id="303107" name="Rectangle 1">
            <a:extLst>
              <a:ext uri="{FF2B5EF4-FFF2-40B4-BE49-F238E27FC236}">
                <a16:creationId xmlns:a16="http://schemas.microsoft.com/office/drawing/2014/main" id="{51178AB4-70FB-40F0-8FA2-700098D666AF}"/>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3108" name="Rectangle 2">
            <a:extLst>
              <a:ext uri="{FF2B5EF4-FFF2-40B4-BE49-F238E27FC236}">
                <a16:creationId xmlns:a16="http://schemas.microsoft.com/office/drawing/2014/main" id="{6A0DF87D-DA62-4796-8CAC-AF441F4F9199}"/>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5154" name="Rectangle 7">
            <a:extLst>
              <a:ext uri="{FF2B5EF4-FFF2-40B4-BE49-F238E27FC236}">
                <a16:creationId xmlns:a16="http://schemas.microsoft.com/office/drawing/2014/main" id="{0888178F-BF21-4079-9E29-979225597EC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BB971F89-C77A-4602-9CFB-D7F4C1A33C7B}" type="slidenum">
              <a:rPr lang="en-US" altLang="en-US" sz="1300" smtClean="0"/>
              <a:pPr>
                <a:spcBef>
                  <a:spcPct val="0"/>
                </a:spcBef>
                <a:buClrTx/>
                <a:buFontTx/>
                <a:buNone/>
              </a:pPr>
              <a:t>146</a:t>
            </a:fld>
            <a:endParaRPr lang="en-US" altLang="en-US" sz="1300"/>
          </a:p>
        </p:txBody>
      </p:sp>
      <p:sp>
        <p:nvSpPr>
          <p:cNvPr id="305155" name="Rectangle 1">
            <a:extLst>
              <a:ext uri="{FF2B5EF4-FFF2-40B4-BE49-F238E27FC236}">
                <a16:creationId xmlns:a16="http://schemas.microsoft.com/office/drawing/2014/main" id="{DB67F632-A4DA-4F64-8115-977589E1ACF4}"/>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5156" name="Rectangle 2">
            <a:extLst>
              <a:ext uri="{FF2B5EF4-FFF2-40B4-BE49-F238E27FC236}">
                <a16:creationId xmlns:a16="http://schemas.microsoft.com/office/drawing/2014/main" id="{607B3F4D-8DE3-462E-B740-3942E62CFBDB}"/>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02" name="Rectangle 7">
            <a:extLst>
              <a:ext uri="{FF2B5EF4-FFF2-40B4-BE49-F238E27FC236}">
                <a16:creationId xmlns:a16="http://schemas.microsoft.com/office/drawing/2014/main" id="{DFFB9871-8BB9-48F0-AF4D-54A89DC837F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E27C08A9-1F5B-45C7-A780-7D6724772FD8}" type="slidenum">
              <a:rPr lang="en-US" altLang="en-US" sz="1300" smtClean="0"/>
              <a:pPr>
                <a:spcBef>
                  <a:spcPct val="0"/>
                </a:spcBef>
                <a:buClrTx/>
                <a:buFontTx/>
                <a:buNone/>
              </a:pPr>
              <a:t>147</a:t>
            </a:fld>
            <a:endParaRPr lang="en-US" altLang="en-US" sz="1300"/>
          </a:p>
        </p:txBody>
      </p:sp>
      <p:sp>
        <p:nvSpPr>
          <p:cNvPr id="307203" name="Rectangle 1">
            <a:extLst>
              <a:ext uri="{FF2B5EF4-FFF2-40B4-BE49-F238E27FC236}">
                <a16:creationId xmlns:a16="http://schemas.microsoft.com/office/drawing/2014/main" id="{68E8E958-6EB4-4F57-AF2A-D83C634A58B5}"/>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04" name="Rectangle 2">
            <a:extLst>
              <a:ext uri="{FF2B5EF4-FFF2-40B4-BE49-F238E27FC236}">
                <a16:creationId xmlns:a16="http://schemas.microsoft.com/office/drawing/2014/main" id="{0637A5CD-C451-4E2C-A6A3-D1B5AB4DF801}"/>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9250" name="Rectangle 7">
            <a:extLst>
              <a:ext uri="{FF2B5EF4-FFF2-40B4-BE49-F238E27FC236}">
                <a16:creationId xmlns:a16="http://schemas.microsoft.com/office/drawing/2014/main" id="{5AE7B949-FF82-4963-91C3-18B3323C764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6EE5E6A3-8991-4CD6-BFAE-B93988240312}" type="slidenum">
              <a:rPr lang="en-US" altLang="en-US" sz="1300" smtClean="0"/>
              <a:pPr>
                <a:spcBef>
                  <a:spcPct val="0"/>
                </a:spcBef>
                <a:buClrTx/>
                <a:buFontTx/>
                <a:buNone/>
              </a:pPr>
              <a:t>148</a:t>
            </a:fld>
            <a:endParaRPr lang="en-US" altLang="en-US" sz="1300"/>
          </a:p>
        </p:txBody>
      </p:sp>
      <p:sp>
        <p:nvSpPr>
          <p:cNvPr id="309251" name="Rectangle 1">
            <a:extLst>
              <a:ext uri="{FF2B5EF4-FFF2-40B4-BE49-F238E27FC236}">
                <a16:creationId xmlns:a16="http://schemas.microsoft.com/office/drawing/2014/main" id="{40DD9465-6A00-4AFA-9A92-6A2FF904DD3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9252" name="Rectangle 2">
            <a:extLst>
              <a:ext uri="{FF2B5EF4-FFF2-40B4-BE49-F238E27FC236}">
                <a16:creationId xmlns:a16="http://schemas.microsoft.com/office/drawing/2014/main" id="{67431104-0A1B-44C6-AC3F-AF251C682F12}"/>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1298" name="Rectangle 7">
            <a:extLst>
              <a:ext uri="{FF2B5EF4-FFF2-40B4-BE49-F238E27FC236}">
                <a16:creationId xmlns:a16="http://schemas.microsoft.com/office/drawing/2014/main" id="{62156609-327C-4751-9A36-3C09533855F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F6421B81-AA38-4919-8D4C-E8D14DC60199}" type="slidenum">
              <a:rPr lang="en-US" altLang="en-US" sz="1300" smtClean="0"/>
              <a:pPr>
                <a:spcBef>
                  <a:spcPct val="0"/>
                </a:spcBef>
                <a:buClrTx/>
                <a:buFontTx/>
                <a:buNone/>
              </a:pPr>
              <a:t>149</a:t>
            </a:fld>
            <a:endParaRPr lang="en-US" altLang="en-US" sz="1300"/>
          </a:p>
        </p:txBody>
      </p:sp>
      <p:sp>
        <p:nvSpPr>
          <p:cNvPr id="311299" name="Rectangle 1">
            <a:extLst>
              <a:ext uri="{FF2B5EF4-FFF2-40B4-BE49-F238E27FC236}">
                <a16:creationId xmlns:a16="http://schemas.microsoft.com/office/drawing/2014/main" id="{A0AFFDAC-61F1-4EBC-89D8-EE67B6AFAAC3}"/>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1300" name="Rectangle 2">
            <a:extLst>
              <a:ext uri="{FF2B5EF4-FFF2-40B4-BE49-F238E27FC236}">
                <a16:creationId xmlns:a16="http://schemas.microsoft.com/office/drawing/2014/main" id="{2EEE0B42-C745-4DFF-B310-26855CEB31B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3346" name="Rectangle 7">
            <a:extLst>
              <a:ext uri="{FF2B5EF4-FFF2-40B4-BE49-F238E27FC236}">
                <a16:creationId xmlns:a16="http://schemas.microsoft.com/office/drawing/2014/main" id="{A51EC6FB-9EC2-4853-A803-C7510004B29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F3EF2EB8-8BE7-4FEC-8E98-20C8EE953BF3}" type="slidenum">
              <a:rPr lang="en-US" altLang="en-US" sz="1300" smtClean="0"/>
              <a:pPr>
                <a:spcBef>
                  <a:spcPct val="0"/>
                </a:spcBef>
                <a:buClrTx/>
                <a:buFontTx/>
                <a:buNone/>
              </a:pPr>
              <a:t>150</a:t>
            </a:fld>
            <a:endParaRPr lang="en-US" altLang="en-US" sz="1300"/>
          </a:p>
        </p:txBody>
      </p:sp>
      <p:sp>
        <p:nvSpPr>
          <p:cNvPr id="313347" name="Rectangle 1">
            <a:extLst>
              <a:ext uri="{FF2B5EF4-FFF2-40B4-BE49-F238E27FC236}">
                <a16:creationId xmlns:a16="http://schemas.microsoft.com/office/drawing/2014/main" id="{530B5E31-E59D-4048-913D-B2B5BCB76A73}"/>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3348" name="Rectangle 2">
            <a:extLst>
              <a:ext uri="{FF2B5EF4-FFF2-40B4-BE49-F238E27FC236}">
                <a16:creationId xmlns:a16="http://schemas.microsoft.com/office/drawing/2014/main" id="{CC745914-6936-4FF8-9AD5-E2A9A48EFEDA}"/>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9D60D0F2-9000-4BB3-9506-3810CBB472A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9E560542-107A-4B34-8C89-2EBE8CD54C58}" type="slidenum">
              <a:rPr lang="en-US" altLang="en-US" sz="1300" smtClean="0"/>
              <a:pPr>
                <a:spcBef>
                  <a:spcPct val="0"/>
                </a:spcBef>
                <a:buClrTx/>
                <a:buFontTx/>
                <a:buNone/>
              </a:pPr>
              <a:t>22</a:t>
            </a:fld>
            <a:endParaRPr lang="en-US" altLang="en-US" sz="1300"/>
          </a:p>
        </p:txBody>
      </p:sp>
      <p:sp>
        <p:nvSpPr>
          <p:cNvPr id="54275" name="Rectangle 1">
            <a:extLst>
              <a:ext uri="{FF2B5EF4-FFF2-40B4-BE49-F238E27FC236}">
                <a16:creationId xmlns:a16="http://schemas.microsoft.com/office/drawing/2014/main" id="{B7CB6C1D-4069-480F-8D33-C6F609516C2D}"/>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6" name="Rectangle 2">
            <a:extLst>
              <a:ext uri="{FF2B5EF4-FFF2-40B4-BE49-F238E27FC236}">
                <a16:creationId xmlns:a16="http://schemas.microsoft.com/office/drawing/2014/main" id="{D5226208-F8CF-4D80-ACB0-69C8039BE3C3}"/>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5394" name="Rectangle 7">
            <a:extLst>
              <a:ext uri="{FF2B5EF4-FFF2-40B4-BE49-F238E27FC236}">
                <a16:creationId xmlns:a16="http://schemas.microsoft.com/office/drawing/2014/main" id="{F58E90D4-52A4-4455-8436-ED7FDD599B7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D24AD354-1D4C-4D01-BD1F-1D717F31E178}" type="slidenum">
              <a:rPr lang="en-US" altLang="en-US" sz="1300" smtClean="0"/>
              <a:pPr>
                <a:spcBef>
                  <a:spcPct val="0"/>
                </a:spcBef>
                <a:buClrTx/>
                <a:buFontTx/>
                <a:buNone/>
              </a:pPr>
              <a:t>151</a:t>
            </a:fld>
            <a:endParaRPr lang="en-US" altLang="en-US" sz="1300"/>
          </a:p>
        </p:txBody>
      </p:sp>
      <p:sp>
        <p:nvSpPr>
          <p:cNvPr id="315395" name="Rectangle 1">
            <a:extLst>
              <a:ext uri="{FF2B5EF4-FFF2-40B4-BE49-F238E27FC236}">
                <a16:creationId xmlns:a16="http://schemas.microsoft.com/office/drawing/2014/main" id="{B6BA3FBF-ABE4-4B1B-84EC-BB3A980994BE}"/>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5396" name="Rectangle 2">
            <a:extLst>
              <a:ext uri="{FF2B5EF4-FFF2-40B4-BE49-F238E27FC236}">
                <a16:creationId xmlns:a16="http://schemas.microsoft.com/office/drawing/2014/main" id="{BE07556A-CCEA-46B9-85A8-66EA093CCD28}"/>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42" name="Rectangle 7">
            <a:extLst>
              <a:ext uri="{FF2B5EF4-FFF2-40B4-BE49-F238E27FC236}">
                <a16:creationId xmlns:a16="http://schemas.microsoft.com/office/drawing/2014/main" id="{F64D4FB1-8819-424F-80C6-D6F006B0311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373EC247-E239-4F1D-A016-5564B442CC22}" type="slidenum">
              <a:rPr lang="en-US" altLang="en-US" sz="1300" smtClean="0"/>
              <a:pPr>
                <a:spcBef>
                  <a:spcPct val="0"/>
                </a:spcBef>
                <a:buClrTx/>
                <a:buFontTx/>
                <a:buNone/>
              </a:pPr>
              <a:t>152</a:t>
            </a:fld>
            <a:endParaRPr lang="en-US" altLang="en-US" sz="1300"/>
          </a:p>
        </p:txBody>
      </p:sp>
      <p:sp>
        <p:nvSpPr>
          <p:cNvPr id="317443" name="Rectangle 1">
            <a:extLst>
              <a:ext uri="{FF2B5EF4-FFF2-40B4-BE49-F238E27FC236}">
                <a16:creationId xmlns:a16="http://schemas.microsoft.com/office/drawing/2014/main" id="{40CD3CDD-9BE1-4E0F-8575-76DE1C9D7851}"/>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44" name="Rectangle 2">
            <a:extLst>
              <a:ext uri="{FF2B5EF4-FFF2-40B4-BE49-F238E27FC236}">
                <a16:creationId xmlns:a16="http://schemas.microsoft.com/office/drawing/2014/main" id="{E5659615-D063-4419-BEA9-36F780F647C4}"/>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9490" name="Rectangle 7">
            <a:extLst>
              <a:ext uri="{FF2B5EF4-FFF2-40B4-BE49-F238E27FC236}">
                <a16:creationId xmlns:a16="http://schemas.microsoft.com/office/drawing/2014/main" id="{CB42B101-BA35-4E98-8D55-930D975F895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253AFB0C-419F-4C1B-9BB8-A579646B0422}" type="slidenum">
              <a:rPr lang="en-US" altLang="en-US" sz="1300" smtClean="0"/>
              <a:pPr>
                <a:spcBef>
                  <a:spcPct val="0"/>
                </a:spcBef>
                <a:buClrTx/>
                <a:buFontTx/>
                <a:buNone/>
              </a:pPr>
              <a:t>153</a:t>
            </a:fld>
            <a:endParaRPr lang="en-US" altLang="en-US" sz="1300"/>
          </a:p>
        </p:txBody>
      </p:sp>
      <p:sp>
        <p:nvSpPr>
          <p:cNvPr id="319491" name="Rectangle 1">
            <a:extLst>
              <a:ext uri="{FF2B5EF4-FFF2-40B4-BE49-F238E27FC236}">
                <a16:creationId xmlns:a16="http://schemas.microsoft.com/office/drawing/2014/main" id="{9414D93A-8DEF-4383-93BF-A1D9AC17168D}"/>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9492" name="Rectangle 2">
            <a:extLst>
              <a:ext uri="{FF2B5EF4-FFF2-40B4-BE49-F238E27FC236}">
                <a16:creationId xmlns:a16="http://schemas.microsoft.com/office/drawing/2014/main" id="{B15D7B06-972B-40CD-9EDF-F87609F38E9E}"/>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1538" name="Rectangle 7">
            <a:extLst>
              <a:ext uri="{FF2B5EF4-FFF2-40B4-BE49-F238E27FC236}">
                <a16:creationId xmlns:a16="http://schemas.microsoft.com/office/drawing/2014/main" id="{2B169A63-C5BC-48B7-A753-ACCD6A163A9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F3B5CC29-7A61-488D-AA15-0D73BD90B4DD}" type="slidenum">
              <a:rPr lang="en-US" altLang="en-US" sz="1300" smtClean="0"/>
              <a:pPr>
                <a:spcBef>
                  <a:spcPct val="0"/>
                </a:spcBef>
                <a:buClrTx/>
                <a:buFontTx/>
                <a:buNone/>
              </a:pPr>
              <a:t>154</a:t>
            </a:fld>
            <a:endParaRPr lang="en-US" altLang="en-US" sz="1300"/>
          </a:p>
        </p:txBody>
      </p:sp>
      <p:sp>
        <p:nvSpPr>
          <p:cNvPr id="321539" name="Rectangle 1">
            <a:extLst>
              <a:ext uri="{FF2B5EF4-FFF2-40B4-BE49-F238E27FC236}">
                <a16:creationId xmlns:a16="http://schemas.microsoft.com/office/drawing/2014/main" id="{E836FC90-15AB-413E-9446-547763E94AD4}"/>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1540" name="Rectangle 2">
            <a:extLst>
              <a:ext uri="{FF2B5EF4-FFF2-40B4-BE49-F238E27FC236}">
                <a16:creationId xmlns:a16="http://schemas.microsoft.com/office/drawing/2014/main" id="{B1FBBF6C-C4C6-4585-8587-18AEE1805CDE}"/>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3586" name="Rectangle 7">
            <a:extLst>
              <a:ext uri="{FF2B5EF4-FFF2-40B4-BE49-F238E27FC236}">
                <a16:creationId xmlns:a16="http://schemas.microsoft.com/office/drawing/2014/main" id="{34834A55-66D6-495D-AB87-3D8AE3F50F2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32D79D50-7222-4F12-8900-80FA3CC88923}" type="slidenum">
              <a:rPr lang="en-US" altLang="en-US" sz="1300" smtClean="0"/>
              <a:pPr>
                <a:spcBef>
                  <a:spcPct val="0"/>
                </a:spcBef>
                <a:buClrTx/>
                <a:buFontTx/>
                <a:buNone/>
              </a:pPr>
              <a:t>155</a:t>
            </a:fld>
            <a:endParaRPr lang="en-US" altLang="en-US" sz="1300"/>
          </a:p>
        </p:txBody>
      </p:sp>
      <p:sp>
        <p:nvSpPr>
          <p:cNvPr id="323587" name="Rectangle 1">
            <a:extLst>
              <a:ext uri="{FF2B5EF4-FFF2-40B4-BE49-F238E27FC236}">
                <a16:creationId xmlns:a16="http://schemas.microsoft.com/office/drawing/2014/main" id="{73D4415D-5CD2-443A-BA19-B300E127E3C9}"/>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3588" name="Rectangle 2">
            <a:extLst>
              <a:ext uri="{FF2B5EF4-FFF2-40B4-BE49-F238E27FC236}">
                <a16:creationId xmlns:a16="http://schemas.microsoft.com/office/drawing/2014/main" id="{993D4541-0468-4318-B314-A15145F4EE01}"/>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5634" name="Rectangle 7">
            <a:extLst>
              <a:ext uri="{FF2B5EF4-FFF2-40B4-BE49-F238E27FC236}">
                <a16:creationId xmlns:a16="http://schemas.microsoft.com/office/drawing/2014/main" id="{262F638A-AF7B-4490-A44B-511CFEEFE95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7C285728-8AD2-4EE4-B998-E3136752DC86}" type="slidenum">
              <a:rPr lang="en-US" altLang="en-US" sz="1300" smtClean="0"/>
              <a:pPr>
                <a:spcBef>
                  <a:spcPct val="0"/>
                </a:spcBef>
                <a:buClrTx/>
                <a:buFontTx/>
                <a:buNone/>
              </a:pPr>
              <a:t>156</a:t>
            </a:fld>
            <a:endParaRPr lang="en-US" altLang="en-US" sz="1300"/>
          </a:p>
        </p:txBody>
      </p:sp>
      <p:sp>
        <p:nvSpPr>
          <p:cNvPr id="325635" name="Rectangle 1">
            <a:extLst>
              <a:ext uri="{FF2B5EF4-FFF2-40B4-BE49-F238E27FC236}">
                <a16:creationId xmlns:a16="http://schemas.microsoft.com/office/drawing/2014/main" id="{87530B48-7EFC-46A9-B94D-7A9C26781931}"/>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5636" name="Rectangle 2">
            <a:extLst>
              <a:ext uri="{FF2B5EF4-FFF2-40B4-BE49-F238E27FC236}">
                <a16:creationId xmlns:a16="http://schemas.microsoft.com/office/drawing/2014/main" id="{CA383B4F-DCF4-44FC-BCD2-2D871278343B}"/>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82" name="Rectangle 7">
            <a:extLst>
              <a:ext uri="{FF2B5EF4-FFF2-40B4-BE49-F238E27FC236}">
                <a16:creationId xmlns:a16="http://schemas.microsoft.com/office/drawing/2014/main" id="{4EEEB5BD-55DD-42A2-9786-54DF181CFB5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75700CAD-5269-498B-B406-95EB309AC68A}" type="slidenum">
              <a:rPr lang="en-US" altLang="en-US" sz="1300" smtClean="0"/>
              <a:pPr>
                <a:spcBef>
                  <a:spcPct val="0"/>
                </a:spcBef>
                <a:buClrTx/>
                <a:buFontTx/>
                <a:buNone/>
              </a:pPr>
              <a:t>157</a:t>
            </a:fld>
            <a:endParaRPr lang="en-US" altLang="en-US" sz="1300"/>
          </a:p>
        </p:txBody>
      </p:sp>
      <p:sp>
        <p:nvSpPr>
          <p:cNvPr id="327683" name="Rectangle 1">
            <a:extLst>
              <a:ext uri="{FF2B5EF4-FFF2-40B4-BE49-F238E27FC236}">
                <a16:creationId xmlns:a16="http://schemas.microsoft.com/office/drawing/2014/main" id="{415FFCEE-D5C6-42D2-B828-BCF755C24850}"/>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684" name="Rectangle 2">
            <a:extLst>
              <a:ext uri="{FF2B5EF4-FFF2-40B4-BE49-F238E27FC236}">
                <a16:creationId xmlns:a16="http://schemas.microsoft.com/office/drawing/2014/main" id="{6EF79B20-3B3A-425F-95C6-C691285AEAAB}"/>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7">
            <a:extLst>
              <a:ext uri="{FF2B5EF4-FFF2-40B4-BE49-F238E27FC236}">
                <a16:creationId xmlns:a16="http://schemas.microsoft.com/office/drawing/2014/main" id="{95E54D36-E440-476D-826C-503F8AE6A2F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D4B6FEBA-4103-48CC-9F58-F0BDDED50FB6}" type="slidenum">
              <a:rPr lang="en-US" altLang="en-US" sz="1300" smtClean="0"/>
              <a:pPr>
                <a:spcBef>
                  <a:spcPct val="0"/>
                </a:spcBef>
                <a:buClrTx/>
                <a:buFontTx/>
                <a:buNone/>
              </a:pPr>
              <a:t>158</a:t>
            </a:fld>
            <a:endParaRPr lang="en-US" altLang="en-US" sz="1300"/>
          </a:p>
        </p:txBody>
      </p:sp>
      <p:sp>
        <p:nvSpPr>
          <p:cNvPr id="329731" name="Rectangle 1">
            <a:extLst>
              <a:ext uri="{FF2B5EF4-FFF2-40B4-BE49-F238E27FC236}">
                <a16:creationId xmlns:a16="http://schemas.microsoft.com/office/drawing/2014/main" id="{F6A39598-D89A-45E2-82A1-908D48F171B5}"/>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9732" name="Rectangle 2">
            <a:extLst>
              <a:ext uri="{FF2B5EF4-FFF2-40B4-BE49-F238E27FC236}">
                <a16:creationId xmlns:a16="http://schemas.microsoft.com/office/drawing/2014/main" id="{FEB56031-33A4-48B2-B27D-D3B83060C87A}"/>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1778" name="Rectangle 7">
            <a:extLst>
              <a:ext uri="{FF2B5EF4-FFF2-40B4-BE49-F238E27FC236}">
                <a16:creationId xmlns:a16="http://schemas.microsoft.com/office/drawing/2014/main" id="{2747F999-30AB-4E07-98BD-054D0B44C2B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B9D7BE81-34FB-4139-A347-1D32BDACFE60}" type="slidenum">
              <a:rPr lang="en-US" altLang="en-US" sz="1300" smtClean="0"/>
              <a:pPr>
                <a:spcBef>
                  <a:spcPct val="0"/>
                </a:spcBef>
                <a:buClrTx/>
                <a:buFontTx/>
                <a:buNone/>
              </a:pPr>
              <a:t>159</a:t>
            </a:fld>
            <a:endParaRPr lang="en-US" altLang="en-US" sz="1300"/>
          </a:p>
        </p:txBody>
      </p:sp>
      <p:sp>
        <p:nvSpPr>
          <p:cNvPr id="331779" name="Rectangle 1">
            <a:extLst>
              <a:ext uri="{FF2B5EF4-FFF2-40B4-BE49-F238E27FC236}">
                <a16:creationId xmlns:a16="http://schemas.microsoft.com/office/drawing/2014/main" id="{C6AAED09-9EFD-46D6-820C-E86AD98FA2B1}"/>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1780" name="Rectangle 2">
            <a:extLst>
              <a:ext uri="{FF2B5EF4-FFF2-40B4-BE49-F238E27FC236}">
                <a16:creationId xmlns:a16="http://schemas.microsoft.com/office/drawing/2014/main" id="{EA004F2A-C4F7-40D4-B3C7-69F025B2A64F}"/>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3826" name="Rectangle 7">
            <a:extLst>
              <a:ext uri="{FF2B5EF4-FFF2-40B4-BE49-F238E27FC236}">
                <a16:creationId xmlns:a16="http://schemas.microsoft.com/office/drawing/2014/main" id="{CFF8785C-9E89-4849-BC50-B7CFC741044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6D8B51C7-5FCF-483D-BECA-997FB4BF3A91}" type="slidenum">
              <a:rPr lang="en-US" altLang="en-US" sz="1300" smtClean="0"/>
              <a:pPr>
                <a:spcBef>
                  <a:spcPct val="0"/>
                </a:spcBef>
                <a:buClrTx/>
                <a:buFontTx/>
                <a:buNone/>
              </a:pPr>
              <a:t>160</a:t>
            </a:fld>
            <a:endParaRPr lang="en-US" altLang="en-US" sz="1300"/>
          </a:p>
        </p:txBody>
      </p:sp>
      <p:sp>
        <p:nvSpPr>
          <p:cNvPr id="333827" name="Rectangle 1">
            <a:extLst>
              <a:ext uri="{FF2B5EF4-FFF2-40B4-BE49-F238E27FC236}">
                <a16:creationId xmlns:a16="http://schemas.microsoft.com/office/drawing/2014/main" id="{DD343F9A-0C66-414A-AA06-B967F849E8D5}"/>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3828" name="Rectangle 2">
            <a:extLst>
              <a:ext uri="{FF2B5EF4-FFF2-40B4-BE49-F238E27FC236}">
                <a16:creationId xmlns:a16="http://schemas.microsoft.com/office/drawing/2014/main" id="{B2EF2374-52D6-470F-9382-C2D4ADF713AF}"/>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9C1075C6-D668-430A-8671-31C77A0E323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B895E1FF-35A1-41CA-A275-5D8B4C9929DC}" type="slidenum">
              <a:rPr lang="en-US" altLang="en-US" sz="1300" smtClean="0"/>
              <a:pPr>
                <a:spcBef>
                  <a:spcPct val="0"/>
                </a:spcBef>
                <a:buClrTx/>
                <a:buFontTx/>
                <a:buNone/>
              </a:pPr>
              <a:t>23</a:t>
            </a:fld>
            <a:endParaRPr lang="en-US" altLang="en-US" sz="1300"/>
          </a:p>
        </p:txBody>
      </p:sp>
      <p:sp>
        <p:nvSpPr>
          <p:cNvPr id="56323" name="Rectangle 1">
            <a:extLst>
              <a:ext uri="{FF2B5EF4-FFF2-40B4-BE49-F238E27FC236}">
                <a16:creationId xmlns:a16="http://schemas.microsoft.com/office/drawing/2014/main" id="{78ED6B86-A1A4-4E14-AA8A-B53FFAB3A516}"/>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4" name="Rectangle 2">
            <a:extLst>
              <a:ext uri="{FF2B5EF4-FFF2-40B4-BE49-F238E27FC236}">
                <a16:creationId xmlns:a16="http://schemas.microsoft.com/office/drawing/2014/main" id="{A6107923-15E3-4B02-AA3B-1246F2AF2CC8}"/>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5874" name="Rectangle 7">
            <a:extLst>
              <a:ext uri="{FF2B5EF4-FFF2-40B4-BE49-F238E27FC236}">
                <a16:creationId xmlns:a16="http://schemas.microsoft.com/office/drawing/2014/main" id="{90F4908B-AD2B-4C18-ABC6-FD7E903CF26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1180D0D8-92F0-4C53-B76E-0E4F6BBEC902}" type="slidenum">
              <a:rPr lang="en-US" altLang="en-US" sz="1300" smtClean="0"/>
              <a:pPr>
                <a:spcBef>
                  <a:spcPct val="0"/>
                </a:spcBef>
                <a:buClrTx/>
                <a:buFontTx/>
                <a:buNone/>
              </a:pPr>
              <a:t>161</a:t>
            </a:fld>
            <a:endParaRPr lang="en-US" altLang="en-US" sz="1300"/>
          </a:p>
        </p:txBody>
      </p:sp>
      <p:sp>
        <p:nvSpPr>
          <p:cNvPr id="335875" name="Rectangle 1">
            <a:extLst>
              <a:ext uri="{FF2B5EF4-FFF2-40B4-BE49-F238E27FC236}">
                <a16:creationId xmlns:a16="http://schemas.microsoft.com/office/drawing/2014/main" id="{97ECF173-4ECC-4647-9E3D-0965890C81F6}"/>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5876" name="Rectangle 2">
            <a:extLst>
              <a:ext uri="{FF2B5EF4-FFF2-40B4-BE49-F238E27FC236}">
                <a16:creationId xmlns:a16="http://schemas.microsoft.com/office/drawing/2014/main" id="{590739B0-93A3-4FEE-81CE-5E74D6BFD3B6}"/>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22" name="Rectangle 7">
            <a:extLst>
              <a:ext uri="{FF2B5EF4-FFF2-40B4-BE49-F238E27FC236}">
                <a16:creationId xmlns:a16="http://schemas.microsoft.com/office/drawing/2014/main" id="{CCC51F6A-9637-4014-BB5C-A57B54AF864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51227356-73F2-4A79-8FBD-6335853FBC1A}" type="slidenum">
              <a:rPr lang="en-US" altLang="en-US" sz="1300" smtClean="0"/>
              <a:pPr>
                <a:spcBef>
                  <a:spcPct val="0"/>
                </a:spcBef>
                <a:buClrTx/>
                <a:buFontTx/>
                <a:buNone/>
              </a:pPr>
              <a:t>162</a:t>
            </a:fld>
            <a:endParaRPr lang="en-US" altLang="en-US" sz="1300"/>
          </a:p>
        </p:txBody>
      </p:sp>
      <p:sp>
        <p:nvSpPr>
          <p:cNvPr id="337923" name="Rectangle 1">
            <a:extLst>
              <a:ext uri="{FF2B5EF4-FFF2-40B4-BE49-F238E27FC236}">
                <a16:creationId xmlns:a16="http://schemas.microsoft.com/office/drawing/2014/main" id="{1CD1597D-37BA-412F-B247-F5E6B4B341E1}"/>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24" name="Rectangle 2">
            <a:extLst>
              <a:ext uri="{FF2B5EF4-FFF2-40B4-BE49-F238E27FC236}">
                <a16:creationId xmlns:a16="http://schemas.microsoft.com/office/drawing/2014/main" id="{45ED0409-8D30-4206-A0E4-3323D262B1D1}"/>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9970" name="Rectangle 7">
            <a:extLst>
              <a:ext uri="{FF2B5EF4-FFF2-40B4-BE49-F238E27FC236}">
                <a16:creationId xmlns:a16="http://schemas.microsoft.com/office/drawing/2014/main" id="{208B57F7-C182-4DD6-9220-2B50ACEDBA7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4694359-ED15-44C4-9560-A6B8CE19F8A7}" type="slidenum">
              <a:rPr lang="en-US" altLang="en-US" sz="1300" smtClean="0"/>
              <a:pPr>
                <a:spcBef>
                  <a:spcPct val="0"/>
                </a:spcBef>
                <a:buClrTx/>
                <a:buFontTx/>
                <a:buNone/>
              </a:pPr>
              <a:t>163</a:t>
            </a:fld>
            <a:endParaRPr lang="en-US" altLang="en-US" sz="1300"/>
          </a:p>
        </p:txBody>
      </p:sp>
      <p:sp>
        <p:nvSpPr>
          <p:cNvPr id="339971" name="Rectangle 1">
            <a:extLst>
              <a:ext uri="{FF2B5EF4-FFF2-40B4-BE49-F238E27FC236}">
                <a16:creationId xmlns:a16="http://schemas.microsoft.com/office/drawing/2014/main" id="{5E750975-57EA-430E-A124-2071E315C3F0}"/>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9972" name="Rectangle 2">
            <a:extLst>
              <a:ext uri="{FF2B5EF4-FFF2-40B4-BE49-F238E27FC236}">
                <a16:creationId xmlns:a16="http://schemas.microsoft.com/office/drawing/2014/main" id="{97B74F8B-2E81-4DE7-9057-55C46B3337E1}"/>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2018" name="Rectangle 7">
            <a:extLst>
              <a:ext uri="{FF2B5EF4-FFF2-40B4-BE49-F238E27FC236}">
                <a16:creationId xmlns:a16="http://schemas.microsoft.com/office/drawing/2014/main" id="{6485E612-6735-45D1-B52D-D9DCB31D3CF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16655412-BB1C-4777-9B96-C8B612D3700B}" type="slidenum">
              <a:rPr lang="en-US" altLang="en-US" sz="1300" smtClean="0"/>
              <a:pPr>
                <a:spcBef>
                  <a:spcPct val="0"/>
                </a:spcBef>
                <a:buClrTx/>
                <a:buFontTx/>
                <a:buNone/>
              </a:pPr>
              <a:t>164</a:t>
            </a:fld>
            <a:endParaRPr lang="en-US" altLang="en-US" sz="1300"/>
          </a:p>
        </p:txBody>
      </p:sp>
      <p:sp>
        <p:nvSpPr>
          <p:cNvPr id="342019" name="Rectangle 1">
            <a:extLst>
              <a:ext uri="{FF2B5EF4-FFF2-40B4-BE49-F238E27FC236}">
                <a16:creationId xmlns:a16="http://schemas.microsoft.com/office/drawing/2014/main" id="{CB4D28F1-2FA8-4BE6-825F-73002CE2619D}"/>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2020" name="Rectangle 2">
            <a:extLst>
              <a:ext uri="{FF2B5EF4-FFF2-40B4-BE49-F238E27FC236}">
                <a16:creationId xmlns:a16="http://schemas.microsoft.com/office/drawing/2014/main" id="{A9D6ABEC-B226-4E9E-8F5C-3493C4D5C03A}"/>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4066" name="Rectangle 7">
            <a:extLst>
              <a:ext uri="{FF2B5EF4-FFF2-40B4-BE49-F238E27FC236}">
                <a16:creationId xmlns:a16="http://schemas.microsoft.com/office/drawing/2014/main" id="{416F9F58-8F48-49E6-B91B-6F33AA6291E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1F55931F-55AF-4C8B-809A-68A9592B9658}" type="slidenum">
              <a:rPr lang="en-US" altLang="en-US" sz="1300" smtClean="0"/>
              <a:pPr>
                <a:spcBef>
                  <a:spcPct val="0"/>
                </a:spcBef>
                <a:buClrTx/>
                <a:buFontTx/>
                <a:buNone/>
              </a:pPr>
              <a:t>165</a:t>
            </a:fld>
            <a:endParaRPr lang="en-US" altLang="en-US" sz="1300"/>
          </a:p>
        </p:txBody>
      </p:sp>
      <p:sp>
        <p:nvSpPr>
          <p:cNvPr id="344067" name="Rectangle 1">
            <a:extLst>
              <a:ext uri="{FF2B5EF4-FFF2-40B4-BE49-F238E27FC236}">
                <a16:creationId xmlns:a16="http://schemas.microsoft.com/office/drawing/2014/main" id="{2B9BD9D1-6C1B-41AD-A746-479733A90090}"/>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4068" name="Rectangle 2">
            <a:extLst>
              <a:ext uri="{FF2B5EF4-FFF2-40B4-BE49-F238E27FC236}">
                <a16:creationId xmlns:a16="http://schemas.microsoft.com/office/drawing/2014/main" id="{F4428D4A-C387-4157-A4EC-977C4C17EF7A}"/>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6114" name="Rectangle 7">
            <a:extLst>
              <a:ext uri="{FF2B5EF4-FFF2-40B4-BE49-F238E27FC236}">
                <a16:creationId xmlns:a16="http://schemas.microsoft.com/office/drawing/2014/main" id="{1226854A-39A4-4FEF-8C25-667025864A6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3BC3BCD9-F250-493D-937C-1BD1FD2350F9}" type="slidenum">
              <a:rPr lang="en-US" altLang="en-US" sz="1300" smtClean="0"/>
              <a:pPr>
                <a:spcBef>
                  <a:spcPct val="0"/>
                </a:spcBef>
                <a:buClrTx/>
                <a:buFontTx/>
                <a:buNone/>
              </a:pPr>
              <a:t>166</a:t>
            </a:fld>
            <a:endParaRPr lang="en-US" altLang="en-US" sz="1300"/>
          </a:p>
        </p:txBody>
      </p:sp>
      <p:sp>
        <p:nvSpPr>
          <p:cNvPr id="346115" name="Rectangle 1">
            <a:extLst>
              <a:ext uri="{FF2B5EF4-FFF2-40B4-BE49-F238E27FC236}">
                <a16:creationId xmlns:a16="http://schemas.microsoft.com/office/drawing/2014/main" id="{CB2D4E88-9791-40BA-851D-26CCE7CB7591}"/>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6116" name="Rectangle 2">
            <a:extLst>
              <a:ext uri="{FF2B5EF4-FFF2-40B4-BE49-F238E27FC236}">
                <a16:creationId xmlns:a16="http://schemas.microsoft.com/office/drawing/2014/main" id="{43E3EFF1-46D4-44C7-9F44-F716BD21AF4E}"/>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62" name="Rectangle 7">
            <a:extLst>
              <a:ext uri="{FF2B5EF4-FFF2-40B4-BE49-F238E27FC236}">
                <a16:creationId xmlns:a16="http://schemas.microsoft.com/office/drawing/2014/main" id="{5E12861B-2FDA-43C0-A1B7-01822FD1AC5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F3CE6CFB-9EAA-484E-9785-E42EB080D985}" type="slidenum">
              <a:rPr lang="en-US" altLang="en-US" sz="1300" smtClean="0"/>
              <a:pPr>
                <a:spcBef>
                  <a:spcPct val="0"/>
                </a:spcBef>
                <a:buClrTx/>
                <a:buFontTx/>
                <a:buNone/>
              </a:pPr>
              <a:t>167</a:t>
            </a:fld>
            <a:endParaRPr lang="en-US" altLang="en-US" sz="1300"/>
          </a:p>
        </p:txBody>
      </p:sp>
      <p:sp>
        <p:nvSpPr>
          <p:cNvPr id="348163" name="Rectangle 1">
            <a:extLst>
              <a:ext uri="{FF2B5EF4-FFF2-40B4-BE49-F238E27FC236}">
                <a16:creationId xmlns:a16="http://schemas.microsoft.com/office/drawing/2014/main" id="{F847F559-DD0C-41B9-888C-7BF219F9DD71}"/>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64" name="Rectangle 2">
            <a:extLst>
              <a:ext uri="{FF2B5EF4-FFF2-40B4-BE49-F238E27FC236}">
                <a16:creationId xmlns:a16="http://schemas.microsoft.com/office/drawing/2014/main" id="{1E40528D-4358-47B4-91B1-209D86FAB3AE}"/>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0210" name="Rectangle 7">
            <a:extLst>
              <a:ext uri="{FF2B5EF4-FFF2-40B4-BE49-F238E27FC236}">
                <a16:creationId xmlns:a16="http://schemas.microsoft.com/office/drawing/2014/main" id="{EA898ED5-43EC-45CF-82FB-3D2670DD652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B0AB0C88-F16A-495B-B01C-5C0A9F39F142}" type="slidenum">
              <a:rPr lang="en-US" altLang="en-US" sz="1300" smtClean="0"/>
              <a:pPr>
                <a:spcBef>
                  <a:spcPct val="0"/>
                </a:spcBef>
                <a:buClrTx/>
                <a:buFontTx/>
                <a:buNone/>
              </a:pPr>
              <a:t>168</a:t>
            </a:fld>
            <a:endParaRPr lang="en-US" altLang="en-US" sz="1300"/>
          </a:p>
        </p:txBody>
      </p:sp>
      <p:sp>
        <p:nvSpPr>
          <p:cNvPr id="350211" name="Rectangle 1">
            <a:extLst>
              <a:ext uri="{FF2B5EF4-FFF2-40B4-BE49-F238E27FC236}">
                <a16:creationId xmlns:a16="http://schemas.microsoft.com/office/drawing/2014/main" id="{8C13681E-6BCB-4DC0-B300-69BAF748092D}"/>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0212" name="Rectangle 2">
            <a:extLst>
              <a:ext uri="{FF2B5EF4-FFF2-40B4-BE49-F238E27FC236}">
                <a16:creationId xmlns:a16="http://schemas.microsoft.com/office/drawing/2014/main" id="{9DF32E17-FA59-4D36-8FBF-4F446B4BB7DB}"/>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2258" name="Rectangle 7">
            <a:extLst>
              <a:ext uri="{FF2B5EF4-FFF2-40B4-BE49-F238E27FC236}">
                <a16:creationId xmlns:a16="http://schemas.microsoft.com/office/drawing/2014/main" id="{17419357-53A7-45EA-8021-E3243AA6948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15FFC066-B33D-4DBE-8273-6B7C641A5F23}" type="slidenum">
              <a:rPr lang="en-US" altLang="en-US" sz="1300" smtClean="0"/>
              <a:pPr>
                <a:spcBef>
                  <a:spcPct val="0"/>
                </a:spcBef>
                <a:buClrTx/>
                <a:buFontTx/>
                <a:buNone/>
              </a:pPr>
              <a:t>169</a:t>
            </a:fld>
            <a:endParaRPr lang="en-US" altLang="en-US" sz="1300"/>
          </a:p>
        </p:txBody>
      </p:sp>
      <p:sp>
        <p:nvSpPr>
          <p:cNvPr id="352259" name="Rectangle 1">
            <a:extLst>
              <a:ext uri="{FF2B5EF4-FFF2-40B4-BE49-F238E27FC236}">
                <a16:creationId xmlns:a16="http://schemas.microsoft.com/office/drawing/2014/main" id="{4AD9575C-BA3C-43F3-AB9E-721B4A68250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2260" name="Rectangle 2">
            <a:extLst>
              <a:ext uri="{FF2B5EF4-FFF2-40B4-BE49-F238E27FC236}">
                <a16:creationId xmlns:a16="http://schemas.microsoft.com/office/drawing/2014/main" id="{E9CDC2DF-5DC0-4E72-ACF7-68196E69FF66}"/>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4306" name="Rectangle 7">
            <a:extLst>
              <a:ext uri="{FF2B5EF4-FFF2-40B4-BE49-F238E27FC236}">
                <a16:creationId xmlns:a16="http://schemas.microsoft.com/office/drawing/2014/main" id="{5A367704-5F3E-4663-81AD-1B101F2B6D1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9FC40816-1ECA-40FD-884A-FBD058B69009}" type="slidenum">
              <a:rPr lang="en-US" altLang="en-US" sz="1300" smtClean="0"/>
              <a:pPr>
                <a:spcBef>
                  <a:spcPct val="0"/>
                </a:spcBef>
                <a:buClrTx/>
                <a:buFontTx/>
                <a:buNone/>
              </a:pPr>
              <a:t>170</a:t>
            </a:fld>
            <a:endParaRPr lang="en-US" altLang="en-US" sz="1300"/>
          </a:p>
        </p:txBody>
      </p:sp>
      <p:sp>
        <p:nvSpPr>
          <p:cNvPr id="354307" name="Rectangle 1">
            <a:extLst>
              <a:ext uri="{FF2B5EF4-FFF2-40B4-BE49-F238E27FC236}">
                <a16:creationId xmlns:a16="http://schemas.microsoft.com/office/drawing/2014/main" id="{BD83EB19-6314-4F77-B4FE-6C33C1B2C391}"/>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4308" name="Rectangle 2">
            <a:extLst>
              <a:ext uri="{FF2B5EF4-FFF2-40B4-BE49-F238E27FC236}">
                <a16:creationId xmlns:a16="http://schemas.microsoft.com/office/drawing/2014/main" id="{2A1BBE33-4FE4-4D4C-B89B-194696CFF069}"/>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A881F069-2BC6-4D1F-93B0-D7D9CDCCBA9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EE6C0421-0AEE-4A19-9CBD-728C2CCD031C}" type="slidenum">
              <a:rPr lang="en-US" altLang="en-US" sz="1300" smtClean="0"/>
              <a:pPr>
                <a:spcBef>
                  <a:spcPct val="0"/>
                </a:spcBef>
                <a:buClrTx/>
                <a:buFontTx/>
                <a:buNone/>
              </a:pPr>
              <a:t>24</a:t>
            </a:fld>
            <a:endParaRPr lang="en-US" altLang="en-US" sz="1300"/>
          </a:p>
        </p:txBody>
      </p:sp>
      <p:sp>
        <p:nvSpPr>
          <p:cNvPr id="58371" name="Rectangle 1">
            <a:extLst>
              <a:ext uri="{FF2B5EF4-FFF2-40B4-BE49-F238E27FC236}">
                <a16:creationId xmlns:a16="http://schemas.microsoft.com/office/drawing/2014/main" id="{22675C67-1622-4792-BF71-651A2EA8392B}"/>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2" name="Rectangle 2">
            <a:extLst>
              <a:ext uri="{FF2B5EF4-FFF2-40B4-BE49-F238E27FC236}">
                <a16:creationId xmlns:a16="http://schemas.microsoft.com/office/drawing/2014/main" id="{531D4A5F-1F0D-4503-85D5-FC62A00E2060}"/>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6354" name="Rectangle 7">
            <a:extLst>
              <a:ext uri="{FF2B5EF4-FFF2-40B4-BE49-F238E27FC236}">
                <a16:creationId xmlns:a16="http://schemas.microsoft.com/office/drawing/2014/main" id="{76A458F3-3D8D-4AB9-B9A9-91451C9299D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459517E2-FDCE-4D21-A83B-9A0C2273778C}" type="slidenum">
              <a:rPr lang="en-US" altLang="en-US" sz="1300" smtClean="0"/>
              <a:pPr>
                <a:spcBef>
                  <a:spcPct val="0"/>
                </a:spcBef>
                <a:buClrTx/>
                <a:buFontTx/>
                <a:buNone/>
              </a:pPr>
              <a:t>171</a:t>
            </a:fld>
            <a:endParaRPr lang="en-US" altLang="en-US" sz="1300"/>
          </a:p>
        </p:txBody>
      </p:sp>
      <p:sp>
        <p:nvSpPr>
          <p:cNvPr id="356355" name="Rectangle 1">
            <a:extLst>
              <a:ext uri="{FF2B5EF4-FFF2-40B4-BE49-F238E27FC236}">
                <a16:creationId xmlns:a16="http://schemas.microsoft.com/office/drawing/2014/main" id="{45D84905-1E07-4667-A529-BD6AAD8971F4}"/>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6356" name="Rectangle 2">
            <a:extLst>
              <a:ext uri="{FF2B5EF4-FFF2-40B4-BE49-F238E27FC236}">
                <a16:creationId xmlns:a16="http://schemas.microsoft.com/office/drawing/2014/main" id="{A7F1DE7B-C84B-4D05-AA98-11232D6BAB01}"/>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02" name="Rectangle 7">
            <a:extLst>
              <a:ext uri="{FF2B5EF4-FFF2-40B4-BE49-F238E27FC236}">
                <a16:creationId xmlns:a16="http://schemas.microsoft.com/office/drawing/2014/main" id="{5C8ECC03-AFBC-4A7E-8E38-6B2D85ECF3A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653FCCE7-5B51-4C27-930B-E23F90534D60}" type="slidenum">
              <a:rPr lang="en-US" altLang="en-US" sz="1300" smtClean="0"/>
              <a:pPr>
                <a:spcBef>
                  <a:spcPct val="0"/>
                </a:spcBef>
                <a:buClrTx/>
                <a:buFontTx/>
                <a:buNone/>
              </a:pPr>
              <a:t>172</a:t>
            </a:fld>
            <a:endParaRPr lang="en-US" altLang="en-US" sz="1300"/>
          </a:p>
        </p:txBody>
      </p:sp>
      <p:sp>
        <p:nvSpPr>
          <p:cNvPr id="358403" name="Rectangle 1">
            <a:extLst>
              <a:ext uri="{FF2B5EF4-FFF2-40B4-BE49-F238E27FC236}">
                <a16:creationId xmlns:a16="http://schemas.microsoft.com/office/drawing/2014/main" id="{E5D94A67-0A4F-420D-8BBB-23CA731FA6B0}"/>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04" name="Rectangle 2">
            <a:extLst>
              <a:ext uri="{FF2B5EF4-FFF2-40B4-BE49-F238E27FC236}">
                <a16:creationId xmlns:a16="http://schemas.microsoft.com/office/drawing/2014/main" id="{8EC56582-8FB0-41CF-966A-31843343F2FB}"/>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0450" name="Rectangle 7">
            <a:extLst>
              <a:ext uri="{FF2B5EF4-FFF2-40B4-BE49-F238E27FC236}">
                <a16:creationId xmlns:a16="http://schemas.microsoft.com/office/drawing/2014/main" id="{17606E50-70B4-43B5-9C3C-6CB473926FB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83AD7E3-78D3-42ED-BEB3-1226832531C6}" type="slidenum">
              <a:rPr lang="en-US" altLang="en-US" sz="1300" smtClean="0"/>
              <a:pPr>
                <a:spcBef>
                  <a:spcPct val="0"/>
                </a:spcBef>
                <a:buClrTx/>
                <a:buFontTx/>
                <a:buNone/>
              </a:pPr>
              <a:t>173</a:t>
            </a:fld>
            <a:endParaRPr lang="en-US" altLang="en-US" sz="1300"/>
          </a:p>
        </p:txBody>
      </p:sp>
      <p:sp>
        <p:nvSpPr>
          <p:cNvPr id="360451" name="Rectangle 1">
            <a:extLst>
              <a:ext uri="{FF2B5EF4-FFF2-40B4-BE49-F238E27FC236}">
                <a16:creationId xmlns:a16="http://schemas.microsoft.com/office/drawing/2014/main" id="{8066E097-4EBB-44B3-89A1-0EE7583E0A58}"/>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0452" name="Rectangle 2">
            <a:extLst>
              <a:ext uri="{FF2B5EF4-FFF2-40B4-BE49-F238E27FC236}">
                <a16:creationId xmlns:a16="http://schemas.microsoft.com/office/drawing/2014/main" id="{8D47F438-AABB-43F9-B25B-E6012691B6C4}"/>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2498" name="Rectangle 7">
            <a:extLst>
              <a:ext uri="{FF2B5EF4-FFF2-40B4-BE49-F238E27FC236}">
                <a16:creationId xmlns:a16="http://schemas.microsoft.com/office/drawing/2014/main" id="{3A2F8351-E16B-4E05-B1FE-B4E17EB15F4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516E3A6C-34DA-412A-9A1B-030C5CCE9698}" type="slidenum">
              <a:rPr lang="en-US" altLang="en-US" sz="1300" smtClean="0"/>
              <a:pPr>
                <a:spcBef>
                  <a:spcPct val="0"/>
                </a:spcBef>
                <a:buClrTx/>
                <a:buFontTx/>
                <a:buNone/>
              </a:pPr>
              <a:t>174</a:t>
            </a:fld>
            <a:endParaRPr lang="en-US" altLang="en-US" sz="1300"/>
          </a:p>
        </p:txBody>
      </p:sp>
      <p:sp>
        <p:nvSpPr>
          <p:cNvPr id="362499" name="Rectangle 1">
            <a:extLst>
              <a:ext uri="{FF2B5EF4-FFF2-40B4-BE49-F238E27FC236}">
                <a16:creationId xmlns:a16="http://schemas.microsoft.com/office/drawing/2014/main" id="{7DA2C6BB-8F16-4388-83CC-F36D62411764}"/>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2500" name="Rectangle 2">
            <a:extLst>
              <a:ext uri="{FF2B5EF4-FFF2-40B4-BE49-F238E27FC236}">
                <a16:creationId xmlns:a16="http://schemas.microsoft.com/office/drawing/2014/main" id="{5BFAAE4A-C9E0-48FB-AA77-4492F6DE3474}"/>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4546" name="Rectangle 7">
            <a:extLst>
              <a:ext uri="{FF2B5EF4-FFF2-40B4-BE49-F238E27FC236}">
                <a16:creationId xmlns:a16="http://schemas.microsoft.com/office/drawing/2014/main" id="{0F315EF2-45BD-42B2-AA3C-7DEE9AE747D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2B871870-8924-4FA8-97CC-528BE617343F}" type="slidenum">
              <a:rPr lang="en-US" altLang="en-US" sz="1300" smtClean="0"/>
              <a:pPr>
                <a:spcBef>
                  <a:spcPct val="0"/>
                </a:spcBef>
                <a:buClrTx/>
                <a:buFontTx/>
                <a:buNone/>
              </a:pPr>
              <a:t>175</a:t>
            </a:fld>
            <a:endParaRPr lang="en-US" altLang="en-US" sz="1300"/>
          </a:p>
        </p:txBody>
      </p:sp>
      <p:sp>
        <p:nvSpPr>
          <p:cNvPr id="364547" name="Rectangle 1">
            <a:extLst>
              <a:ext uri="{FF2B5EF4-FFF2-40B4-BE49-F238E27FC236}">
                <a16:creationId xmlns:a16="http://schemas.microsoft.com/office/drawing/2014/main" id="{DD622999-B890-46A7-AF65-0D0C6E755A91}"/>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4548" name="Rectangle 2">
            <a:extLst>
              <a:ext uri="{FF2B5EF4-FFF2-40B4-BE49-F238E27FC236}">
                <a16:creationId xmlns:a16="http://schemas.microsoft.com/office/drawing/2014/main" id="{06294C6D-7F5C-4D93-9593-ED376DFEF2FE}"/>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6594" name="Rectangle 7">
            <a:extLst>
              <a:ext uri="{FF2B5EF4-FFF2-40B4-BE49-F238E27FC236}">
                <a16:creationId xmlns:a16="http://schemas.microsoft.com/office/drawing/2014/main" id="{1959E7B1-2B8E-4BA3-88CA-0E2F32CEFC9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6657B036-C5D0-4CE6-8F8B-B9A250E685C9}" type="slidenum">
              <a:rPr lang="en-US" altLang="en-US" sz="1300" smtClean="0"/>
              <a:pPr>
                <a:spcBef>
                  <a:spcPct val="0"/>
                </a:spcBef>
                <a:buClrTx/>
                <a:buFontTx/>
                <a:buNone/>
              </a:pPr>
              <a:t>176</a:t>
            </a:fld>
            <a:endParaRPr lang="en-US" altLang="en-US" sz="1300"/>
          </a:p>
        </p:txBody>
      </p:sp>
      <p:sp>
        <p:nvSpPr>
          <p:cNvPr id="366595" name="Rectangle 1">
            <a:extLst>
              <a:ext uri="{FF2B5EF4-FFF2-40B4-BE49-F238E27FC236}">
                <a16:creationId xmlns:a16="http://schemas.microsoft.com/office/drawing/2014/main" id="{A7F67138-9A7D-4DE2-97E6-6F0F3001ACC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6596" name="Rectangle 2">
            <a:extLst>
              <a:ext uri="{FF2B5EF4-FFF2-40B4-BE49-F238E27FC236}">
                <a16:creationId xmlns:a16="http://schemas.microsoft.com/office/drawing/2014/main" id="{D7088FCD-B19B-4C19-B6DB-5227E8AE8C3A}"/>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42" name="Rectangle 7">
            <a:extLst>
              <a:ext uri="{FF2B5EF4-FFF2-40B4-BE49-F238E27FC236}">
                <a16:creationId xmlns:a16="http://schemas.microsoft.com/office/drawing/2014/main" id="{0466DE39-3C24-4A93-85C6-3F7C67ABAEA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41333D65-4689-42A8-B428-736745E827CE}" type="slidenum">
              <a:rPr lang="en-US" altLang="en-US" sz="1300" smtClean="0"/>
              <a:pPr>
                <a:spcBef>
                  <a:spcPct val="0"/>
                </a:spcBef>
                <a:buClrTx/>
                <a:buFontTx/>
                <a:buNone/>
              </a:pPr>
              <a:t>177</a:t>
            </a:fld>
            <a:endParaRPr lang="en-US" altLang="en-US" sz="1300"/>
          </a:p>
        </p:txBody>
      </p:sp>
      <p:sp>
        <p:nvSpPr>
          <p:cNvPr id="368643" name="Rectangle 1">
            <a:extLst>
              <a:ext uri="{FF2B5EF4-FFF2-40B4-BE49-F238E27FC236}">
                <a16:creationId xmlns:a16="http://schemas.microsoft.com/office/drawing/2014/main" id="{B8704562-2377-4CAD-A58A-F5C88FA6A293}"/>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44" name="Rectangle 2">
            <a:extLst>
              <a:ext uri="{FF2B5EF4-FFF2-40B4-BE49-F238E27FC236}">
                <a16:creationId xmlns:a16="http://schemas.microsoft.com/office/drawing/2014/main" id="{CD494373-B8CF-4C60-82AF-CD2347BD2079}"/>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0690" name="Rectangle 7">
            <a:extLst>
              <a:ext uri="{FF2B5EF4-FFF2-40B4-BE49-F238E27FC236}">
                <a16:creationId xmlns:a16="http://schemas.microsoft.com/office/drawing/2014/main" id="{A3244C20-D9D7-4B89-A07A-0495375796D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3DA375F9-C05F-4172-AD50-116F37E1F55D}" type="slidenum">
              <a:rPr lang="en-US" altLang="en-US" sz="1300" smtClean="0"/>
              <a:pPr>
                <a:spcBef>
                  <a:spcPct val="0"/>
                </a:spcBef>
                <a:buClrTx/>
                <a:buFontTx/>
                <a:buNone/>
              </a:pPr>
              <a:t>178</a:t>
            </a:fld>
            <a:endParaRPr lang="en-US" altLang="en-US" sz="1300"/>
          </a:p>
        </p:txBody>
      </p:sp>
      <p:sp>
        <p:nvSpPr>
          <p:cNvPr id="370691" name="Rectangle 1">
            <a:extLst>
              <a:ext uri="{FF2B5EF4-FFF2-40B4-BE49-F238E27FC236}">
                <a16:creationId xmlns:a16="http://schemas.microsoft.com/office/drawing/2014/main" id="{F8B53F2B-D3DB-482F-B7A0-EF36BC2085D1}"/>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0692" name="Rectangle 2">
            <a:extLst>
              <a:ext uri="{FF2B5EF4-FFF2-40B4-BE49-F238E27FC236}">
                <a16:creationId xmlns:a16="http://schemas.microsoft.com/office/drawing/2014/main" id="{1CE50D0C-9427-4F4F-8597-26699E113996}"/>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2738" name="Rectangle 7">
            <a:extLst>
              <a:ext uri="{FF2B5EF4-FFF2-40B4-BE49-F238E27FC236}">
                <a16:creationId xmlns:a16="http://schemas.microsoft.com/office/drawing/2014/main" id="{EF623D7E-A144-4EE6-ABA2-7C5EBEBBB7E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664D5058-6576-405E-8786-DF1E7B43FB26}" type="slidenum">
              <a:rPr lang="en-US" altLang="en-US" sz="1300" smtClean="0"/>
              <a:pPr>
                <a:spcBef>
                  <a:spcPct val="0"/>
                </a:spcBef>
                <a:buClrTx/>
                <a:buFontTx/>
                <a:buNone/>
              </a:pPr>
              <a:t>179</a:t>
            </a:fld>
            <a:endParaRPr lang="en-US" altLang="en-US" sz="1300"/>
          </a:p>
        </p:txBody>
      </p:sp>
      <p:sp>
        <p:nvSpPr>
          <p:cNvPr id="372739" name="Rectangle 1">
            <a:extLst>
              <a:ext uri="{FF2B5EF4-FFF2-40B4-BE49-F238E27FC236}">
                <a16:creationId xmlns:a16="http://schemas.microsoft.com/office/drawing/2014/main" id="{154934C0-6D70-4AA3-BB9E-30A8CD0C40F6}"/>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2740" name="Rectangle 2">
            <a:extLst>
              <a:ext uri="{FF2B5EF4-FFF2-40B4-BE49-F238E27FC236}">
                <a16:creationId xmlns:a16="http://schemas.microsoft.com/office/drawing/2014/main" id="{D00A890B-51EC-4521-A36F-75B44FA65302}"/>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4786" name="Rectangle 7">
            <a:extLst>
              <a:ext uri="{FF2B5EF4-FFF2-40B4-BE49-F238E27FC236}">
                <a16:creationId xmlns:a16="http://schemas.microsoft.com/office/drawing/2014/main" id="{FEECC3AE-A6D6-4832-A7A4-E65ECA27BE0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BAA86950-7D09-4837-9584-2CE603865EF3}" type="slidenum">
              <a:rPr lang="en-US" altLang="en-US" sz="1300" smtClean="0"/>
              <a:pPr>
                <a:spcBef>
                  <a:spcPct val="0"/>
                </a:spcBef>
                <a:buClrTx/>
                <a:buFontTx/>
                <a:buNone/>
              </a:pPr>
              <a:t>180</a:t>
            </a:fld>
            <a:endParaRPr lang="en-US" altLang="en-US" sz="1300"/>
          </a:p>
        </p:txBody>
      </p:sp>
      <p:sp>
        <p:nvSpPr>
          <p:cNvPr id="374787" name="Rectangle 1">
            <a:extLst>
              <a:ext uri="{FF2B5EF4-FFF2-40B4-BE49-F238E27FC236}">
                <a16:creationId xmlns:a16="http://schemas.microsoft.com/office/drawing/2014/main" id="{09B4EC02-3278-44CB-87BA-C39747649E9B}"/>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4788" name="Rectangle 2">
            <a:extLst>
              <a:ext uri="{FF2B5EF4-FFF2-40B4-BE49-F238E27FC236}">
                <a16:creationId xmlns:a16="http://schemas.microsoft.com/office/drawing/2014/main" id="{D0F9987D-6BC2-4240-B1CE-03FB904BB1B9}"/>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FDE15FBF-7693-4460-895B-EC35C706D38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67804991-7D92-493D-BC56-A6C1A852018E}" type="slidenum">
              <a:rPr lang="en-US" altLang="en-US" sz="1300" smtClean="0"/>
              <a:pPr>
                <a:spcBef>
                  <a:spcPct val="0"/>
                </a:spcBef>
                <a:buClrTx/>
                <a:buFontTx/>
                <a:buNone/>
              </a:pPr>
              <a:t>27</a:t>
            </a:fld>
            <a:endParaRPr lang="en-US" altLang="en-US" sz="1300"/>
          </a:p>
        </p:txBody>
      </p:sp>
      <p:sp>
        <p:nvSpPr>
          <p:cNvPr id="62467" name="Rectangle 1">
            <a:extLst>
              <a:ext uri="{FF2B5EF4-FFF2-40B4-BE49-F238E27FC236}">
                <a16:creationId xmlns:a16="http://schemas.microsoft.com/office/drawing/2014/main" id="{DA5572DE-6B78-40B5-9D00-C7DCF901A2F6}"/>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8" name="Rectangle 2">
            <a:extLst>
              <a:ext uri="{FF2B5EF4-FFF2-40B4-BE49-F238E27FC236}">
                <a16:creationId xmlns:a16="http://schemas.microsoft.com/office/drawing/2014/main" id="{5C03DE5D-9405-49D7-8780-AEE3072833B4}"/>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834" name="Rectangle 7">
            <a:extLst>
              <a:ext uri="{FF2B5EF4-FFF2-40B4-BE49-F238E27FC236}">
                <a16:creationId xmlns:a16="http://schemas.microsoft.com/office/drawing/2014/main" id="{43F19D75-5CEE-470E-A903-743CA847459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B218EA39-0BDB-4BE2-AC83-E51B18B2734D}" type="slidenum">
              <a:rPr lang="en-US" altLang="en-US" sz="1300" smtClean="0"/>
              <a:pPr>
                <a:spcBef>
                  <a:spcPct val="0"/>
                </a:spcBef>
                <a:buClrTx/>
                <a:buFontTx/>
                <a:buNone/>
              </a:pPr>
              <a:t>181</a:t>
            </a:fld>
            <a:endParaRPr lang="en-US" altLang="en-US" sz="1300"/>
          </a:p>
        </p:txBody>
      </p:sp>
      <p:sp>
        <p:nvSpPr>
          <p:cNvPr id="376835" name="Rectangle 1">
            <a:extLst>
              <a:ext uri="{FF2B5EF4-FFF2-40B4-BE49-F238E27FC236}">
                <a16:creationId xmlns:a16="http://schemas.microsoft.com/office/drawing/2014/main" id="{4C77B568-EEFB-4CFE-99C7-2A9AD660DBA9}"/>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6836" name="Rectangle 2">
            <a:extLst>
              <a:ext uri="{FF2B5EF4-FFF2-40B4-BE49-F238E27FC236}">
                <a16:creationId xmlns:a16="http://schemas.microsoft.com/office/drawing/2014/main" id="{E53B8CC4-EA4C-4F44-9ECA-1961F54AB1D2}"/>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7">
            <a:extLst>
              <a:ext uri="{FF2B5EF4-FFF2-40B4-BE49-F238E27FC236}">
                <a16:creationId xmlns:a16="http://schemas.microsoft.com/office/drawing/2014/main" id="{BB03826E-C68D-4E61-BC69-BE4FB45D69C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AFEBABA-A6A8-434D-A231-3A6CFDBF2874}" type="slidenum">
              <a:rPr lang="en-US" altLang="en-US" sz="1300" smtClean="0"/>
              <a:pPr>
                <a:spcBef>
                  <a:spcPct val="0"/>
                </a:spcBef>
                <a:buClrTx/>
                <a:buFontTx/>
                <a:buNone/>
              </a:pPr>
              <a:t>182</a:t>
            </a:fld>
            <a:endParaRPr lang="en-US" altLang="en-US" sz="1300"/>
          </a:p>
        </p:txBody>
      </p:sp>
      <p:sp>
        <p:nvSpPr>
          <p:cNvPr id="378883" name="Rectangle 1">
            <a:extLst>
              <a:ext uri="{FF2B5EF4-FFF2-40B4-BE49-F238E27FC236}">
                <a16:creationId xmlns:a16="http://schemas.microsoft.com/office/drawing/2014/main" id="{858081EC-BD44-4629-A18A-48C03085B40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884" name="Rectangle 2">
            <a:extLst>
              <a:ext uri="{FF2B5EF4-FFF2-40B4-BE49-F238E27FC236}">
                <a16:creationId xmlns:a16="http://schemas.microsoft.com/office/drawing/2014/main" id="{45C9F32B-DAD4-43F0-A759-6BD9D9F7790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7">
            <a:extLst>
              <a:ext uri="{FF2B5EF4-FFF2-40B4-BE49-F238E27FC236}">
                <a16:creationId xmlns:a16="http://schemas.microsoft.com/office/drawing/2014/main" id="{BB03826E-C68D-4E61-BC69-BE4FB45D69C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AFEBABA-A6A8-434D-A231-3A6CFDBF2874}" type="slidenum">
              <a:rPr lang="en-US" altLang="en-US" sz="1300" smtClean="0"/>
              <a:pPr>
                <a:spcBef>
                  <a:spcPct val="0"/>
                </a:spcBef>
                <a:buClrTx/>
                <a:buFontTx/>
                <a:buNone/>
              </a:pPr>
              <a:t>183</a:t>
            </a:fld>
            <a:endParaRPr lang="en-US" altLang="en-US" sz="1300"/>
          </a:p>
        </p:txBody>
      </p:sp>
      <p:sp>
        <p:nvSpPr>
          <p:cNvPr id="378883" name="Rectangle 1">
            <a:extLst>
              <a:ext uri="{FF2B5EF4-FFF2-40B4-BE49-F238E27FC236}">
                <a16:creationId xmlns:a16="http://schemas.microsoft.com/office/drawing/2014/main" id="{858081EC-BD44-4629-A18A-48C03085B40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884" name="Rectangle 2">
            <a:extLst>
              <a:ext uri="{FF2B5EF4-FFF2-40B4-BE49-F238E27FC236}">
                <a16:creationId xmlns:a16="http://schemas.microsoft.com/office/drawing/2014/main" id="{45C9F32B-DAD4-43F0-A759-6BD9D9F7790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extLst>
      <p:ext uri="{BB962C8B-B14F-4D97-AF65-F5344CB8AC3E}">
        <p14:creationId xmlns:p14="http://schemas.microsoft.com/office/powerpoint/2010/main" val="26810103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7">
            <a:extLst>
              <a:ext uri="{FF2B5EF4-FFF2-40B4-BE49-F238E27FC236}">
                <a16:creationId xmlns:a16="http://schemas.microsoft.com/office/drawing/2014/main" id="{BB03826E-C68D-4E61-BC69-BE4FB45D69C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AFEBABA-A6A8-434D-A231-3A6CFDBF2874}" type="slidenum">
              <a:rPr lang="en-US" altLang="en-US" sz="1300" smtClean="0"/>
              <a:pPr>
                <a:spcBef>
                  <a:spcPct val="0"/>
                </a:spcBef>
                <a:buClrTx/>
                <a:buFontTx/>
                <a:buNone/>
              </a:pPr>
              <a:t>184</a:t>
            </a:fld>
            <a:endParaRPr lang="en-US" altLang="en-US" sz="1300"/>
          </a:p>
        </p:txBody>
      </p:sp>
      <p:sp>
        <p:nvSpPr>
          <p:cNvPr id="378883" name="Rectangle 1">
            <a:extLst>
              <a:ext uri="{FF2B5EF4-FFF2-40B4-BE49-F238E27FC236}">
                <a16:creationId xmlns:a16="http://schemas.microsoft.com/office/drawing/2014/main" id="{858081EC-BD44-4629-A18A-48C03085B40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884" name="Rectangle 2">
            <a:extLst>
              <a:ext uri="{FF2B5EF4-FFF2-40B4-BE49-F238E27FC236}">
                <a16:creationId xmlns:a16="http://schemas.microsoft.com/office/drawing/2014/main" id="{45C9F32B-DAD4-43F0-A759-6BD9D9F7790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extLst>
      <p:ext uri="{BB962C8B-B14F-4D97-AF65-F5344CB8AC3E}">
        <p14:creationId xmlns:p14="http://schemas.microsoft.com/office/powerpoint/2010/main" val="144016701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7">
            <a:extLst>
              <a:ext uri="{FF2B5EF4-FFF2-40B4-BE49-F238E27FC236}">
                <a16:creationId xmlns:a16="http://schemas.microsoft.com/office/drawing/2014/main" id="{BB03826E-C68D-4E61-BC69-BE4FB45D69C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AFEBABA-A6A8-434D-A231-3A6CFDBF2874}" type="slidenum">
              <a:rPr lang="en-US" altLang="en-US" sz="1300" smtClean="0"/>
              <a:pPr>
                <a:spcBef>
                  <a:spcPct val="0"/>
                </a:spcBef>
                <a:buClrTx/>
                <a:buFontTx/>
                <a:buNone/>
              </a:pPr>
              <a:t>185</a:t>
            </a:fld>
            <a:endParaRPr lang="en-US" altLang="en-US" sz="1300"/>
          </a:p>
        </p:txBody>
      </p:sp>
      <p:sp>
        <p:nvSpPr>
          <p:cNvPr id="378883" name="Rectangle 1">
            <a:extLst>
              <a:ext uri="{FF2B5EF4-FFF2-40B4-BE49-F238E27FC236}">
                <a16:creationId xmlns:a16="http://schemas.microsoft.com/office/drawing/2014/main" id="{858081EC-BD44-4629-A18A-48C03085B40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884" name="Rectangle 2">
            <a:extLst>
              <a:ext uri="{FF2B5EF4-FFF2-40B4-BE49-F238E27FC236}">
                <a16:creationId xmlns:a16="http://schemas.microsoft.com/office/drawing/2014/main" id="{45C9F32B-DAD4-43F0-A759-6BD9D9F7790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extLst>
      <p:ext uri="{BB962C8B-B14F-4D97-AF65-F5344CB8AC3E}">
        <p14:creationId xmlns:p14="http://schemas.microsoft.com/office/powerpoint/2010/main" val="382948790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7">
            <a:extLst>
              <a:ext uri="{FF2B5EF4-FFF2-40B4-BE49-F238E27FC236}">
                <a16:creationId xmlns:a16="http://schemas.microsoft.com/office/drawing/2014/main" id="{BB03826E-C68D-4E61-BC69-BE4FB45D69C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AFEBABA-A6A8-434D-A231-3A6CFDBF2874}" type="slidenum">
              <a:rPr lang="en-US" altLang="en-US" sz="1300" smtClean="0"/>
              <a:pPr>
                <a:spcBef>
                  <a:spcPct val="0"/>
                </a:spcBef>
                <a:buClrTx/>
                <a:buFontTx/>
                <a:buNone/>
              </a:pPr>
              <a:t>186</a:t>
            </a:fld>
            <a:endParaRPr lang="en-US" altLang="en-US" sz="1300"/>
          </a:p>
        </p:txBody>
      </p:sp>
      <p:sp>
        <p:nvSpPr>
          <p:cNvPr id="378883" name="Rectangle 1">
            <a:extLst>
              <a:ext uri="{FF2B5EF4-FFF2-40B4-BE49-F238E27FC236}">
                <a16:creationId xmlns:a16="http://schemas.microsoft.com/office/drawing/2014/main" id="{858081EC-BD44-4629-A18A-48C03085B40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884" name="Rectangle 2">
            <a:extLst>
              <a:ext uri="{FF2B5EF4-FFF2-40B4-BE49-F238E27FC236}">
                <a16:creationId xmlns:a16="http://schemas.microsoft.com/office/drawing/2014/main" id="{45C9F32B-DAD4-43F0-A759-6BD9D9F7790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extLst>
      <p:ext uri="{BB962C8B-B14F-4D97-AF65-F5344CB8AC3E}">
        <p14:creationId xmlns:p14="http://schemas.microsoft.com/office/powerpoint/2010/main" val="366399261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7">
            <a:extLst>
              <a:ext uri="{FF2B5EF4-FFF2-40B4-BE49-F238E27FC236}">
                <a16:creationId xmlns:a16="http://schemas.microsoft.com/office/drawing/2014/main" id="{BB03826E-C68D-4E61-BC69-BE4FB45D69C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AFEBABA-A6A8-434D-A231-3A6CFDBF2874}" type="slidenum">
              <a:rPr lang="en-US" altLang="en-US" sz="1300" smtClean="0"/>
              <a:pPr>
                <a:spcBef>
                  <a:spcPct val="0"/>
                </a:spcBef>
                <a:buClrTx/>
                <a:buFontTx/>
                <a:buNone/>
              </a:pPr>
              <a:t>187</a:t>
            </a:fld>
            <a:endParaRPr lang="en-US" altLang="en-US" sz="1300"/>
          </a:p>
        </p:txBody>
      </p:sp>
      <p:sp>
        <p:nvSpPr>
          <p:cNvPr id="378883" name="Rectangle 1">
            <a:extLst>
              <a:ext uri="{FF2B5EF4-FFF2-40B4-BE49-F238E27FC236}">
                <a16:creationId xmlns:a16="http://schemas.microsoft.com/office/drawing/2014/main" id="{858081EC-BD44-4629-A18A-48C03085B40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884" name="Rectangle 2">
            <a:extLst>
              <a:ext uri="{FF2B5EF4-FFF2-40B4-BE49-F238E27FC236}">
                <a16:creationId xmlns:a16="http://schemas.microsoft.com/office/drawing/2014/main" id="{45C9F32B-DAD4-43F0-A759-6BD9D9F7790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extLst>
      <p:ext uri="{BB962C8B-B14F-4D97-AF65-F5344CB8AC3E}">
        <p14:creationId xmlns:p14="http://schemas.microsoft.com/office/powerpoint/2010/main" val="338280081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7">
            <a:extLst>
              <a:ext uri="{FF2B5EF4-FFF2-40B4-BE49-F238E27FC236}">
                <a16:creationId xmlns:a16="http://schemas.microsoft.com/office/drawing/2014/main" id="{BB03826E-C68D-4E61-BC69-BE4FB45D69C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AFEBABA-A6A8-434D-A231-3A6CFDBF2874}" type="slidenum">
              <a:rPr lang="en-US" altLang="en-US" sz="1300" smtClean="0"/>
              <a:pPr>
                <a:spcBef>
                  <a:spcPct val="0"/>
                </a:spcBef>
                <a:buClrTx/>
                <a:buFontTx/>
                <a:buNone/>
              </a:pPr>
              <a:t>188</a:t>
            </a:fld>
            <a:endParaRPr lang="en-US" altLang="en-US" sz="1300"/>
          </a:p>
        </p:txBody>
      </p:sp>
      <p:sp>
        <p:nvSpPr>
          <p:cNvPr id="378883" name="Rectangle 1">
            <a:extLst>
              <a:ext uri="{FF2B5EF4-FFF2-40B4-BE49-F238E27FC236}">
                <a16:creationId xmlns:a16="http://schemas.microsoft.com/office/drawing/2014/main" id="{858081EC-BD44-4629-A18A-48C03085B40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884" name="Rectangle 2">
            <a:extLst>
              <a:ext uri="{FF2B5EF4-FFF2-40B4-BE49-F238E27FC236}">
                <a16:creationId xmlns:a16="http://schemas.microsoft.com/office/drawing/2014/main" id="{45C9F32B-DAD4-43F0-A759-6BD9D9F7790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extLst>
      <p:ext uri="{BB962C8B-B14F-4D97-AF65-F5344CB8AC3E}">
        <p14:creationId xmlns:p14="http://schemas.microsoft.com/office/powerpoint/2010/main" val="309421019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7">
            <a:extLst>
              <a:ext uri="{FF2B5EF4-FFF2-40B4-BE49-F238E27FC236}">
                <a16:creationId xmlns:a16="http://schemas.microsoft.com/office/drawing/2014/main" id="{BB03826E-C68D-4E61-BC69-BE4FB45D69C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AFEBABA-A6A8-434D-A231-3A6CFDBF2874}" type="slidenum">
              <a:rPr lang="en-US" altLang="en-US" sz="1300" smtClean="0"/>
              <a:pPr>
                <a:spcBef>
                  <a:spcPct val="0"/>
                </a:spcBef>
                <a:buClrTx/>
                <a:buFontTx/>
                <a:buNone/>
              </a:pPr>
              <a:t>189</a:t>
            </a:fld>
            <a:endParaRPr lang="en-US" altLang="en-US" sz="1300"/>
          </a:p>
        </p:txBody>
      </p:sp>
      <p:sp>
        <p:nvSpPr>
          <p:cNvPr id="378883" name="Rectangle 1">
            <a:extLst>
              <a:ext uri="{FF2B5EF4-FFF2-40B4-BE49-F238E27FC236}">
                <a16:creationId xmlns:a16="http://schemas.microsoft.com/office/drawing/2014/main" id="{858081EC-BD44-4629-A18A-48C03085B40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884" name="Rectangle 2">
            <a:extLst>
              <a:ext uri="{FF2B5EF4-FFF2-40B4-BE49-F238E27FC236}">
                <a16:creationId xmlns:a16="http://schemas.microsoft.com/office/drawing/2014/main" id="{45C9F32B-DAD4-43F0-A759-6BD9D9F7790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extLst>
      <p:ext uri="{BB962C8B-B14F-4D97-AF65-F5344CB8AC3E}">
        <p14:creationId xmlns:p14="http://schemas.microsoft.com/office/powerpoint/2010/main" val="409727195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7">
            <a:extLst>
              <a:ext uri="{FF2B5EF4-FFF2-40B4-BE49-F238E27FC236}">
                <a16:creationId xmlns:a16="http://schemas.microsoft.com/office/drawing/2014/main" id="{BB03826E-C68D-4E61-BC69-BE4FB45D69C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AFEBABA-A6A8-434D-A231-3A6CFDBF2874}" type="slidenum">
              <a:rPr lang="en-US" altLang="en-US" sz="1300" smtClean="0"/>
              <a:pPr>
                <a:spcBef>
                  <a:spcPct val="0"/>
                </a:spcBef>
                <a:buClrTx/>
                <a:buFontTx/>
                <a:buNone/>
              </a:pPr>
              <a:t>190</a:t>
            </a:fld>
            <a:endParaRPr lang="en-US" altLang="en-US" sz="1300"/>
          </a:p>
        </p:txBody>
      </p:sp>
      <p:sp>
        <p:nvSpPr>
          <p:cNvPr id="378883" name="Rectangle 1">
            <a:extLst>
              <a:ext uri="{FF2B5EF4-FFF2-40B4-BE49-F238E27FC236}">
                <a16:creationId xmlns:a16="http://schemas.microsoft.com/office/drawing/2014/main" id="{858081EC-BD44-4629-A18A-48C03085B40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884" name="Rectangle 2">
            <a:extLst>
              <a:ext uri="{FF2B5EF4-FFF2-40B4-BE49-F238E27FC236}">
                <a16:creationId xmlns:a16="http://schemas.microsoft.com/office/drawing/2014/main" id="{45C9F32B-DAD4-43F0-A759-6BD9D9F7790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extLst>
      <p:ext uri="{BB962C8B-B14F-4D97-AF65-F5344CB8AC3E}">
        <p14:creationId xmlns:p14="http://schemas.microsoft.com/office/powerpoint/2010/main" val="2116478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5AFB6CA8-3F99-4C6E-8D90-FE416698C06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DAD88AE6-AF60-4962-B125-08519B65AFC8}" type="slidenum">
              <a:rPr lang="en-US" altLang="en-US" sz="1300" smtClean="0"/>
              <a:pPr>
                <a:spcBef>
                  <a:spcPct val="0"/>
                </a:spcBef>
                <a:buClrTx/>
                <a:buFontTx/>
                <a:buNone/>
              </a:pPr>
              <a:t>28</a:t>
            </a:fld>
            <a:endParaRPr lang="en-US" altLang="en-US" sz="1300"/>
          </a:p>
        </p:txBody>
      </p:sp>
      <p:sp>
        <p:nvSpPr>
          <p:cNvPr id="64515" name="Rectangle 1">
            <a:extLst>
              <a:ext uri="{FF2B5EF4-FFF2-40B4-BE49-F238E27FC236}">
                <a16:creationId xmlns:a16="http://schemas.microsoft.com/office/drawing/2014/main" id="{630B945C-9445-4E65-9A76-02E102C126C9}"/>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6" name="Rectangle 2">
            <a:extLst>
              <a:ext uri="{FF2B5EF4-FFF2-40B4-BE49-F238E27FC236}">
                <a16:creationId xmlns:a16="http://schemas.microsoft.com/office/drawing/2014/main" id="{BC003E65-3DC2-4274-B4A7-85CFCF37723C}"/>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7">
            <a:extLst>
              <a:ext uri="{FF2B5EF4-FFF2-40B4-BE49-F238E27FC236}">
                <a16:creationId xmlns:a16="http://schemas.microsoft.com/office/drawing/2014/main" id="{BB03826E-C68D-4E61-BC69-BE4FB45D69C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AFEBABA-A6A8-434D-A231-3A6CFDBF2874}" type="slidenum">
              <a:rPr lang="en-US" altLang="en-US" sz="1300" smtClean="0"/>
              <a:pPr>
                <a:spcBef>
                  <a:spcPct val="0"/>
                </a:spcBef>
                <a:buClrTx/>
                <a:buFontTx/>
                <a:buNone/>
              </a:pPr>
              <a:t>191</a:t>
            </a:fld>
            <a:endParaRPr lang="en-US" altLang="en-US" sz="1300"/>
          </a:p>
        </p:txBody>
      </p:sp>
      <p:sp>
        <p:nvSpPr>
          <p:cNvPr id="378883" name="Rectangle 1">
            <a:extLst>
              <a:ext uri="{FF2B5EF4-FFF2-40B4-BE49-F238E27FC236}">
                <a16:creationId xmlns:a16="http://schemas.microsoft.com/office/drawing/2014/main" id="{858081EC-BD44-4629-A18A-48C03085B40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884" name="Rectangle 2">
            <a:extLst>
              <a:ext uri="{FF2B5EF4-FFF2-40B4-BE49-F238E27FC236}">
                <a16:creationId xmlns:a16="http://schemas.microsoft.com/office/drawing/2014/main" id="{45C9F32B-DAD4-43F0-A759-6BD9D9F7790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extLst>
      <p:ext uri="{BB962C8B-B14F-4D97-AF65-F5344CB8AC3E}">
        <p14:creationId xmlns:p14="http://schemas.microsoft.com/office/powerpoint/2010/main" val="329917426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7">
            <a:extLst>
              <a:ext uri="{FF2B5EF4-FFF2-40B4-BE49-F238E27FC236}">
                <a16:creationId xmlns:a16="http://schemas.microsoft.com/office/drawing/2014/main" id="{BB03826E-C68D-4E61-BC69-BE4FB45D69C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AFEBABA-A6A8-434D-A231-3A6CFDBF2874}" type="slidenum">
              <a:rPr lang="en-US" altLang="en-US" sz="1300" smtClean="0"/>
              <a:pPr>
                <a:spcBef>
                  <a:spcPct val="0"/>
                </a:spcBef>
                <a:buClrTx/>
                <a:buFontTx/>
                <a:buNone/>
              </a:pPr>
              <a:t>192</a:t>
            </a:fld>
            <a:endParaRPr lang="en-US" altLang="en-US" sz="1300"/>
          </a:p>
        </p:txBody>
      </p:sp>
      <p:sp>
        <p:nvSpPr>
          <p:cNvPr id="378883" name="Rectangle 1">
            <a:extLst>
              <a:ext uri="{FF2B5EF4-FFF2-40B4-BE49-F238E27FC236}">
                <a16:creationId xmlns:a16="http://schemas.microsoft.com/office/drawing/2014/main" id="{858081EC-BD44-4629-A18A-48C03085B40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884" name="Rectangle 2">
            <a:extLst>
              <a:ext uri="{FF2B5EF4-FFF2-40B4-BE49-F238E27FC236}">
                <a16:creationId xmlns:a16="http://schemas.microsoft.com/office/drawing/2014/main" id="{45C9F32B-DAD4-43F0-A759-6BD9D9F7790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extLst>
      <p:ext uri="{BB962C8B-B14F-4D97-AF65-F5344CB8AC3E}">
        <p14:creationId xmlns:p14="http://schemas.microsoft.com/office/powerpoint/2010/main" val="64274648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7">
            <a:extLst>
              <a:ext uri="{FF2B5EF4-FFF2-40B4-BE49-F238E27FC236}">
                <a16:creationId xmlns:a16="http://schemas.microsoft.com/office/drawing/2014/main" id="{BB03826E-C68D-4E61-BC69-BE4FB45D69C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AFEBABA-A6A8-434D-A231-3A6CFDBF2874}" type="slidenum">
              <a:rPr lang="en-US" altLang="en-US" sz="1300" smtClean="0"/>
              <a:pPr>
                <a:spcBef>
                  <a:spcPct val="0"/>
                </a:spcBef>
                <a:buClrTx/>
                <a:buFontTx/>
                <a:buNone/>
              </a:pPr>
              <a:t>193</a:t>
            </a:fld>
            <a:endParaRPr lang="en-US" altLang="en-US" sz="1300"/>
          </a:p>
        </p:txBody>
      </p:sp>
      <p:sp>
        <p:nvSpPr>
          <p:cNvPr id="378883" name="Rectangle 1">
            <a:extLst>
              <a:ext uri="{FF2B5EF4-FFF2-40B4-BE49-F238E27FC236}">
                <a16:creationId xmlns:a16="http://schemas.microsoft.com/office/drawing/2014/main" id="{858081EC-BD44-4629-A18A-48C03085B40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884" name="Rectangle 2">
            <a:extLst>
              <a:ext uri="{FF2B5EF4-FFF2-40B4-BE49-F238E27FC236}">
                <a16:creationId xmlns:a16="http://schemas.microsoft.com/office/drawing/2014/main" id="{45C9F32B-DAD4-43F0-A759-6BD9D9F7790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extLst>
      <p:ext uri="{BB962C8B-B14F-4D97-AF65-F5344CB8AC3E}">
        <p14:creationId xmlns:p14="http://schemas.microsoft.com/office/powerpoint/2010/main" val="62659512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7">
            <a:extLst>
              <a:ext uri="{FF2B5EF4-FFF2-40B4-BE49-F238E27FC236}">
                <a16:creationId xmlns:a16="http://schemas.microsoft.com/office/drawing/2014/main" id="{BB03826E-C68D-4E61-BC69-BE4FB45D69C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AFEBABA-A6A8-434D-A231-3A6CFDBF2874}" type="slidenum">
              <a:rPr lang="en-US" altLang="en-US" sz="1300" smtClean="0"/>
              <a:pPr>
                <a:spcBef>
                  <a:spcPct val="0"/>
                </a:spcBef>
                <a:buClrTx/>
                <a:buFontTx/>
                <a:buNone/>
              </a:pPr>
              <a:t>194</a:t>
            </a:fld>
            <a:endParaRPr lang="en-US" altLang="en-US" sz="1300"/>
          </a:p>
        </p:txBody>
      </p:sp>
      <p:sp>
        <p:nvSpPr>
          <p:cNvPr id="378883" name="Rectangle 1">
            <a:extLst>
              <a:ext uri="{FF2B5EF4-FFF2-40B4-BE49-F238E27FC236}">
                <a16:creationId xmlns:a16="http://schemas.microsoft.com/office/drawing/2014/main" id="{858081EC-BD44-4629-A18A-48C03085B40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884" name="Rectangle 2">
            <a:extLst>
              <a:ext uri="{FF2B5EF4-FFF2-40B4-BE49-F238E27FC236}">
                <a16:creationId xmlns:a16="http://schemas.microsoft.com/office/drawing/2014/main" id="{45C9F32B-DAD4-43F0-A759-6BD9D9F7790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extLst>
      <p:ext uri="{BB962C8B-B14F-4D97-AF65-F5344CB8AC3E}">
        <p14:creationId xmlns:p14="http://schemas.microsoft.com/office/powerpoint/2010/main" val="116562250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7">
            <a:extLst>
              <a:ext uri="{FF2B5EF4-FFF2-40B4-BE49-F238E27FC236}">
                <a16:creationId xmlns:a16="http://schemas.microsoft.com/office/drawing/2014/main" id="{BB03826E-C68D-4E61-BC69-BE4FB45D69C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AFEBABA-A6A8-434D-A231-3A6CFDBF2874}" type="slidenum">
              <a:rPr lang="en-US" altLang="en-US" sz="1300" smtClean="0"/>
              <a:pPr>
                <a:spcBef>
                  <a:spcPct val="0"/>
                </a:spcBef>
                <a:buClrTx/>
                <a:buFontTx/>
                <a:buNone/>
              </a:pPr>
              <a:t>195</a:t>
            </a:fld>
            <a:endParaRPr lang="en-US" altLang="en-US" sz="1300"/>
          </a:p>
        </p:txBody>
      </p:sp>
      <p:sp>
        <p:nvSpPr>
          <p:cNvPr id="378883" name="Rectangle 1">
            <a:extLst>
              <a:ext uri="{FF2B5EF4-FFF2-40B4-BE49-F238E27FC236}">
                <a16:creationId xmlns:a16="http://schemas.microsoft.com/office/drawing/2014/main" id="{858081EC-BD44-4629-A18A-48C03085B40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884" name="Rectangle 2">
            <a:extLst>
              <a:ext uri="{FF2B5EF4-FFF2-40B4-BE49-F238E27FC236}">
                <a16:creationId xmlns:a16="http://schemas.microsoft.com/office/drawing/2014/main" id="{45C9F32B-DAD4-43F0-A759-6BD9D9F7790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extLst>
      <p:ext uri="{BB962C8B-B14F-4D97-AF65-F5344CB8AC3E}">
        <p14:creationId xmlns:p14="http://schemas.microsoft.com/office/powerpoint/2010/main" val="426915586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7">
            <a:extLst>
              <a:ext uri="{FF2B5EF4-FFF2-40B4-BE49-F238E27FC236}">
                <a16:creationId xmlns:a16="http://schemas.microsoft.com/office/drawing/2014/main" id="{BB03826E-C68D-4E61-BC69-BE4FB45D69C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AFEBABA-A6A8-434D-A231-3A6CFDBF2874}" type="slidenum">
              <a:rPr lang="en-US" altLang="en-US" sz="1300" smtClean="0"/>
              <a:pPr>
                <a:spcBef>
                  <a:spcPct val="0"/>
                </a:spcBef>
                <a:buClrTx/>
                <a:buFontTx/>
                <a:buNone/>
              </a:pPr>
              <a:t>196</a:t>
            </a:fld>
            <a:endParaRPr lang="en-US" altLang="en-US" sz="1300"/>
          </a:p>
        </p:txBody>
      </p:sp>
      <p:sp>
        <p:nvSpPr>
          <p:cNvPr id="378883" name="Rectangle 1">
            <a:extLst>
              <a:ext uri="{FF2B5EF4-FFF2-40B4-BE49-F238E27FC236}">
                <a16:creationId xmlns:a16="http://schemas.microsoft.com/office/drawing/2014/main" id="{858081EC-BD44-4629-A18A-48C03085B40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884" name="Rectangle 2">
            <a:extLst>
              <a:ext uri="{FF2B5EF4-FFF2-40B4-BE49-F238E27FC236}">
                <a16:creationId xmlns:a16="http://schemas.microsoft.com/office/drawing/2014/main" id="{45C9F32B-DAD4-43F0-A759-6BD9D9F7790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extLst>
      <p:ext uri="{BB962C8B-B14F-4D97-AF65-F5344CB8AC3E}">
        <p14:creationId xmlns:p14="http://schemas.microsoft.com/office/powerpoint/2010/main" val="70742996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7">
            <a:extLst>
              <a:ext uri="{FF2B5EF4-FFF2-40B4-BE49-F238E27FC236}">
                <a16:creationId xmlns:a16="http://schemas.microsoft.com/office/drawing/2014/main" id="{BB03826E-C68D-4E61-BC69-BE4FB45D69C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AFEBABA-A6A8-434D-A231-3A6CFDBF2874}" type="slidenum">
              <a:rPr lang="en-US" altLang="en-US" sz="1300" smtClean="0"/>
              <a:pPr>
                <a:spcBef>
                  <a:spcPct val="0"/>
                </a:spcBef>
                <a:buClrTx/>
                <a:buFontTx/>
                <a:buNone/>
              </a:pPr>
              <a:t>197</a:t>
            </a:fld>
            <a:endParaRPr lang="en-US" altLang="en-US" sz="1300"/>
          </a:p>
        </p:txBody>
      </p:sp>
      <p:sp>
        <p:nvSpPr>
          <p:cNvPr id="378883" name="Rectangle 1">
            <a:extLst>
              <a:ext uri="{FF2B5EF4-FFF2-40B4-BE49-F238E27FC236}">
                <a16:creationId xmlns:a16="http://schemas.microsoft.com/office/drawing/2014/main" id="{858081EC-BD44-4629-A18A-48C03085B40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884" name="Rectangle 2">
            <a:extLst>
              <a:ext uri="{FF2B5EF4-FFF2-40B4-BE49-F238E27FC236}">
                <a16:creationId xmlns:a16="http://schemas.microsoft.com/office/drawing/2014/main" id="{45C9F32B-DAD4-43F0-A759-6BD9D9F7790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extLst>
      <p:ext uri="{BB962C8B-B14F-4D97-AF65-F5344CB8AC3E}">
        <p14:creationId xmlns:p14="http://schemas.microsoft.com/office/powerpoint/2010/main" val="308231986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7">
            <a:extLst>
              <a:ext uri="{FF2B5EF4-FFF2-40B4-BE49-F238E27FC236}">
                <a16:creationId xmlns:a16="http://schemas.microsoft.com/office/drawing/2014/main" id="{BB03826E-C68D-4E61-BC69-BE4FB45D69C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AFEBABA-A6A8-434D-A231-3A6CFDBF2874}" type="slidenum">
              <a:rPr lang="en-US" altLang="en-US" sz="1300" smtClean="0"/>
              <a:pPr>
                <a:spcBef>
                  <a:spcPct val="0"/>
                </a:spcBef>
                <a:buClrTx/>
                <a:buFontTx/>
                <a:buNone/>
              </a:pPr>
              <a:t>198</a:t>
            </a:fld>
            <a:endParaRPr lang="en-US" altLang="en-US" sz="1300"/>
          </a:p>
        </p:txBody>
      </p:sp>
      <p:sp>
        <p:nvSpPr>
          <p:cNvPr id="378883" name="Rectangle 1">
            <a:extLst>
              <a:ext uri="{FF2B5EF4-FFF2-40B4-BE49-F238E27FC236}">
                <a16:creationId xmlns:a16="http://schemas.microsoft.com/office/drawing/2014/main" id="{858081EC-BD44-4629-A18A-48C03085B40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884" name="Rectangle 2">
            <a:extLst>
              <a:ext uri="{FF2B5EF4-FFF2-40B4-BE49-F238E27FC236}">
                <a16:creationId xmlns:a16="http://schemas.microsoft.com/office/drawing/2014/main" id="{45C9F32B-DAD4-43F0-A759-6BD9D9F7790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extLst>
      <p:ext uri="{BB962C8B-B14F-4D97-AF65-F5344CB8AC3E}">
        <p14:creationId xmlns:p14="http://schemas.microsoft.com/office/powerpoint/2010/main" val="13780582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A47F4F9-4168-268B-8F22-606A31060C2E}"/>
            </a:ext>
          </a:extLst>
        </p:cNvPr>
        <p:cNvGrpSpPr/>
        <p:nvPr/>
      </p:nvGrpSpPr>
      <p:grpSpPr>
        <a:xfrm>
          <a:off x="0" y="0"/>
          <a:ext cx="0" cy="0"/>
          <a:chOff x="0" y="0"/>
          <a:chExt cx="0" cy="0"/>
        </a:xfrm>
      </p:grpSpPr>
      <p:sp>
        <p:nvSpPr>
          <p:cNvPr id="350210" name="Rectangle 7">
            <a:extLst>
              <a:ext uri="{FF2B5EF4-FFF2-40B4-BE49-F238E27FC236}">
                <a16:creationId xmlns:a16="http://schemas.microsoft.com/office/drawing/2014/main" id="{AE839402-8D73-0171-12BF-890510BB242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B0AB0C88-F16A-495B-B01C-5C0A9F39F142}" type="slidenum">
              <a:rPr lang="en-US" altLang="en-US" sz="1300" smtClean="0"/>
              <a:pPr>
                <a:spcBef>
                  <a:spcPct val="0"/>
                </a:spcBef>
                <a:buClrTx/>
                <a:buFontTx/>
                <a:buNone/>
              </a:pPr>
              <a:t>199</a:t>
            </a:fld>
            <a:endParaRPr lang="en-US" altLang="en-US" sz="1300"/>
          </a:p>
        </p:txBody>
      </p:sp>
      <p:sp>
        <p:nvSpPr>
          <p:cNvPr id="350211" name="Rectangle 1">
            <a:extLst>
              <a:ext uri="{FF2B5EF4-FFF2-40B4-BE49-F238E27FC236}">
                <a16:creationId xmlns:a16="http://schemas.microsoft.com/office/drawing/2014/main" id="{7DE73313-C4EA-0A14-C653-92440191419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0212" name="Rectangle 2">
            <a:extLst>
              <a:ext uri="{FF2B5EF4-FFF2-40B4-BE49-F238E27FC236}">
                <a16:creationId xmlns:a16="http://schemas.microsoft.com/office/drawing/2014/main" id="{4E12987F-F3A9-BF4C-D390-B3115FC9315D}"/>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extLst>
      <p:ext uri="{BB962C8B-B14F-4D97-AF65-F5344CB8AC3E}">
        <p14:creationId xmlns:p14="http://schemas.microsoft.com/office/powerpoint/2010/main" val="85740943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7">
            <a:extLst>
              <a:ext uri="{FF2B5EF4-FFF2-40B4-BE49-F238E27FC236}">
                <a16:creationId xmlns:a16="http://schemas.microsoft.com/office/drawing/2014/main" id="{BB03826E-C68D-4E61-BC69-BE4FB45D69C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AFEBABA-A6A8-434D-A231-3A6CFDBF2874}" type="slidenum">
              <a:rPr lang="en-US" altLang="en-US" sz="1300" smtClean="0"/>
              <a:pPr>
                <a:spcBef>
                  <a:spcPct val="0"/>
                </a:spcBef>
                <a:buClrTx/>
                <a:buFontTx/>
                <a:buNone/>
              </a:pPr>
              <a:t>200</a:t>
            </a:fld>
            <a:endParaRPr lang="en-US" altLang="en-US" sz="1300"/>
          </a:p>
        </p:txBody>
      </p:sp>
      <p:sp>
        <p:nvSpPr>
          <p:cNvPr id="378883" name="Rectangle 1">
            <a:extLst>
              <a:ext uri="{FF2B5EF4-FFF2-40B4-BE49-F238E27FC236}">
                <a16:creationId xmlns:a16="http://schemas.microsoft.com/office/drawing/2014/main" id="{858081EC-BD44-4629-A18A-48C03085B40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884" name="Rectangle 2">
            <a:extLst>
              <a:ext uri="{FF2B5EF4-FFF2-40B4-BE49-F238E27FC236}">
                <a16:creationId xmlns:a16="http://schemas.microsoft.com/office/drawing/2014/main" id="{45C9F32B-DAD4-43F0-A759-6BD9D9F7790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extLst>
      <p:ext uri="{BB962C8B-B14F-4D97-AF65-F5344CB8AC3E}">
        <p14:creationId xmlns:p14="http://schemas.microsoft.com/office/powerpoint/2010/main" val="333685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DAF9DCEF-3BE2-4E5B-B84B-48AD2475380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7D2726BE-A78E-43FF-9424-142F51C0E2DB}" type="slidenum">
              <a:rPr lang="en-US" altLang="en-US" sz="1300" smtClean="0"/>
              <a:pPr>
                <a:spcBef>
                  <a:spcPct val="0"/>
                </a:spcBef>
                <a:buClrTx/>
                <a:buFontTx/>
                <a:buNone/>
              </a:pPr>
              <a:t>29</a:t>
            </a:fld>
            <a:endParaRPr lang="en-US" altLang="en-US" sz="1300"/>
          </a:p>
        </p:txBody>
      </p:sp>
      <p:sp>
        <p:nvSpPr>
          <p:cNvPr id="66563" name="Rectangle 1">
            <a:extLst>
              <a:ext uri="{FF2B5EF4-FFF2-40B4-BE49-F238E27FC236}">
                <a16:creationId xmlns:a16="http://schemas.microsoft.com/office/drawing/2014/main" id="{47904822-7D83-4818-92BF-7F8E8B717C44}"/>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4" name="Rectangle 2">
            <a:extLst>
              <a:ext uri="{FF2B5EF4-FFF2-40B4-BE49-F238E27FC236}">
                <a16:creationId xmlns:a16="http://schemas.microsoft.com/office/drawing/2014/main" id="{DCC4B036-53DD-4F1B-BB42-008830DB9879}"/>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7">
            <a:extLst>
              <a:ext uri="{FF2B5EF4-FFF2-40B4-BE49-F238E27FC236}">
                <a16:creationId xmlns:a16="http://schemas.microsoft.com/office/drawing/2014/main" id="{BB03826E-C68D-4E61-BC69-BE4FB45D69C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AFEBABA-A6A8-434D-A231-3A6CFDBF2874}" type="slidenum">
              <a:rPr lang="en-US" altLang="en-US" sz="1300" smtClean="0"/>
              <a:pPr>
                <a:spcBef>
                  <a:spcPct val="0"/>
                </a:spcBef>
                <a:buClrTx/>
                <a:buFontTx/>
                <a:buNone/>
              </a:pPr>
              <a:t>201</a:t>
            </a:fld>
            <a:endParaRPr lang="en-US" altLang="en-US" sz="1300"/>
          </a:p>
        </p:txBody>
      </p:sp>
      <p:sp>
        <p:nvSpPr>
          <p:cNvPr id="378883" name="Rectangle 1">
            <a:extLst>
              <a:ext uri="{FF2B5EF4-FFF2-40B4-BE49-F238E27FC236}">
                <a16:creationId xmlns:a16="http://schemas.microsoft.com/office/drawing/2014/main" id="{858081EC-BD44-4629-A18A-48C03085B40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884" name="Rectangle 2">
            <a:extLst>
              <a:ext uri="{FF2B5EF4-FFF2-40B4-BE49-F238E27FC236}">
                <a16:creationId xmlns:a16="http://schemas.microsoft.com/office/drawing/2014/main" id="{45C9F32B-DAD4-43F0-A759-6BD9D9F7790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extLst>
      <p:ext uri="{BB962C8B-B14F-4D97-AF65-F5344CB8AC3E}">
        <p14:creationId xmlns:p14="http://schemas.microsoft.com/office/powerpoint/2010/main" val="2848897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33074AAF-4539-4508-B885-0F436C47A38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42DF16C6-06F0-48BD-B213-4BE818CBB684}" type="slidenum">
              <a:rPr lang="en-US" altLang="en-US" sz="1300" smtClean="0"/>
              <a:pPr>
                <a:spcBef>
                  <a:spcPct val="0"/>
                </a:spcBef>
                <a:buClrTx/>
                <a:buFontTx/>
                <a:buNone/>
              </a:pPr>
              <a:t>2</a:t>
            </a:fld>
            <a:endParaRPr lang="en-US" altLang="en-US" sz="1300"/>
          </a:p>
        </p:txBody>
      </p:sp>
      <p:sp>
        <p:nvSpPr>
          <p:cNvPr id="8195" name="Rectangle 1">
            <a:extLst>
              <a:ext uri="{FF2B5EF4-FFF2-40B4-BE49-F238E27FC236}">
                <a16:creationId xmlns:a16="http://schemas.microsoft.com/office/drawing/2014/main" id="{2AF2BA3C-F9EF-4E59-9040-F8B42D7D38E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2A7781BF-6458-45EF-8D83-98B400603044}"/>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2DBBA571-80B3-498D-A604-C84B9F73E85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B6379385-0862-4DA3-8300-63ECF074E040}" type="slidenum">
              <a:rPr lang="en-US" altLang="en-US" sz="1300" smtClean="0"/>
              <a:pPr>
                <a:spcBef>
                  <a:spcPct val="0"/>
                </a:spcBef>
                <a:buClrTx/>
                <a:buFontTx/>
                <a:buNone/>
              </a:pPr>
              <a:t>30</a:t>
            </a:fld>
            <a:endParaRPr lang="en-US" altLang="en-US" sz="1300"/>
          </a:p>
        </p:txBody>
      </p:sp>
      <p:sp>
        <p:nvSpPr>
          <p:cNvPr id="68611" name="Rectangle 1">
            <a:extLst>
              <a:ext uri="{FF2B5EF4-FFF2-40B4-BE49-F238E27FC236}">
                <a16:creationId xmlns:a16="http://schemas.microsoft.com/office/drawing/2014/main" id="{8935CBA4-98A7-4C42-83B9-065AB6C636FE}"/>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2" name="Rectangle 2">
            <a:extLst>
              <a:ext uri="{FF2B5EF4-FFF2-40B4-BE49-F238E27FC236}">
                <a16:creationId xmlns:a16="http://schemas.microsoft.com/office/drawing/2014/main" id="{8D35B382-68AD-4EF2-9EA5-D8F951D9F444}"/>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D313AFF9-2824-4B41-B924-5CD794625C7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D9BCAB61-2F92-4EA9-B8E2-0EE23093E746}" type="slidenum">
              <a:rPr lang="en-US" altLang="en-US" sz="1300" smtClean="0"/>
              <a:pPr>
                <a:spcBef>
                  <a:spcPct val="0"/>
                </a:spcBef>
                <a:buClrTx/>
                <a:buFontTx/>
                <a:buNone/>
              </a:pPr>
              <a:t>32</a:t>
            </a:fld>
            <a:endParaRPr lang="en-US" altLang="en-US" sz="1300"/>
          </a:p>
        </p:txBody>
      </p:sp>
      <p:sp>
        <p:nvSpPr>
          <p:cNvPr id="71683" name="Rectangle 1">
            <a:extLst>
              <a:ext uri="{FF2B5EF4-FFF2-40B4-BE49-F238E27FC236}">
                <a16:creationId xmlns:a16="http://schemas.microsoft.com/office/drawing/2014/main" id="{775CC404-C28F-44F4-840B-E49A93C755CF}"/>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a:extLst>
              <a:ext uri="{FF2B5EF4-FFF2-40B4-BE49-F238E27FC236}">
                <a16:creationId xmlns:a16="http://schemas.microsoft.com/office/drawing/2014/main" id="{FA8D7C1F-51B8-459C-A253-BF47EDBB55F9}"/>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D097F3FE-47D9-48C9-B398-55364745683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F0F28723-0DDE-42F2-8E9D-891D8C58F845}" type="slidenum">
              <a:rPr lang="en-US" altLang="en-US" sz="1300" smtClean="0"/>
              <a:pPr>
                <a:spcBef>
                  <a:spcPct val="0"/>
                </a:spcBef>
                <a:buClrTx/>
                <a:buFontTx/>
                <a:buNone/>
              </a:pPr>
              <a:t>33</a:t>
            </a:fld>
            <a:endParaRPr lang="en-US" altLang="en-US" sz="1300"/>
          </a:p>
        </p:txBody>
      </p:sp>
      <p:sp>
        <p:nvSpPr>
          <p:cNvPr id="73731" name="Rectangle 1">
            <a:extLst>
              <a:ext uri="{FF2B5EF4-FFF2-40B4-BE49-F238E27FC236}">
                <a16:creationId xmlns:a16="http://schemas.microsoft.com/office/drawing/2014/main" id="{2BD0B553-4B31-4C1D-99A1-EE7616BC966F}"/>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2" name="Rectangle 2">
            <a:extLst>
              <a:ext uri="{FF2B5EF4-FFF2-40B4-BE49-F238E27FC236}">
                <a16:creationId xmlns:a16="http://schemas.microsoft.com/office/drawing/2014/main" id="{F742A45F-7AAB-40EE-AA56-A3D3E0DAD206}"/>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F0F961D8-627C-4010-A925-265A03C180C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4455EEFF-9F6E-4C9C-8F3B-85C0181C40D8}" type="slidenum">
              <a:rPr lang="en-US" altLang="en-US" sz="1300" smtClean="0"/>
              <a:pPr>
                <a:spcBef>
                  <a:spcPct val="0"/>
                </a:spcBef>
                <a:buClrTx/>
                <a:buFontTx/>
                <a:buNone/>
              </a:pPr>
              <a:t>34</a:t>
            </a:fld>
            <a:endParaRPr lang="en-US" altLang="en-US" sz="1300"/>
          </a:p>
        </p:txBody>
      </p:sp>
      <p:sp>
        <p:nvSpPr>
          <p:cNvPr id="75779" name="Rectangle 1">
            <a:extLst>
              <a:ext uri="{FF2B5EF4-FFF2-40B4-BE49-F238E27FC236}">
                <a16:creationId xmlns:a16="http://schemas.microsoft.com/office/drawing/2014/main" id="{6743440B-A1FE-4906-9FF0-51BD5B4190BD}"/>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0" name="Rectangle 2">
            <a:extLst>
              <a:ext uri="{FF2B5EF4-FFF2-40B4-BE49-F238E27FC236}">
                <a16:creationId xmlns:a16="http://schemas.microsoft.com/office/drawing/2014/main" id="{CE2392A6-AD0F-4E3F-A71F-789BE53752C9}"/>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FB0FD126-CB92-4304-B6C8-A2EE4F28E21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F3A0AE84-8F66-4C20-9A92-A15C900FDAE1}" type="slidenum">
              <a:rPr lang="en-US" altLang="en-US" sz="1300" smtClean="0"/>
              <a:pPr>
                <a:spcBef>
                  <a:spcPct val="0"/>
                </a:spcBef>
                <a:buClrTx/>
                <a:buFontTx/>
                <a:buNone/>
              </a:pPr>
              <a:t>35</a:t>
            </a:fld>
            <a:endParaRPr lang="en-US" altLang="en-US" sz="1300"/>
          </a:p>
        </p:txBody>
      </p:sp>
      <p:sp>
        <p:nvSpPr>
          <p:cNvPr id="77827" name="Rectangle 1">
            <a:extLst>
              <a:ext uri="{FF2B5EF4-FFF2-40B4-BE49-F238E27FC236}">
                <a16:creationId xmlns:a16="http://schemas.microsoft.com/office/drawing/2014/main" id="{5B40EE6E-150F-493E-8346-2B74681AE4D4}"/>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8" name="Rectangle 2">
            <a:extLst>
              <a:ext uri="{FF2B5EF4-FFF2-40B4-BE49-F238E27FC236}">
                <a16:creationId xmlns:a16="http://schemas.microsoft.com/office/drawing/2014/main" id="{BF5431D8-5875-4FD0-805F-C2029D5D006C}"/>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4B61282B-B50C-4C14-97F5-5EBBB1ECDD7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FA1FFBB7-5A4D-48C2-A7B1-6276282319F3}" type="slidenum">
              <a:rPr lang="en-US" altLang="en-US" sz="1300" smtClean="0"/>
              <a:pPr>
                <a:spcBef>
                  <a:spcPct val="0"/>
                </a:spcBef>
                <a:buClrTx/>
                <a:buFontTx/>
                <a:buNone/>
              </a:pPr>
              <a:t>36</a:t>
            </a:fld>
            <a:endParaRPr lang="en-US" altLang="en-US" sz="1300"/>
          </a:p>
        </p:txBody>
      </p:sp>
      <p:sp>
        <p:nvSpPr>
          <p:cNvPr id="79875" name="Rectangle 1">
            <a:extLst>
              <a:ext uri="{FF2B5EF4-FFF2-40B4-BE49-F238E27FC236}">
                <a16:creationId xmlns:a16="http://schemas.microsoft.com/office/drawing/2014/main" id="{B43DABBC-B7DC-43DF-BD9C-6A54069C2815}"/>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Rectangle 2">
            <a:extLst>
              <a:ext uri="{FF2B5EF4-FFF2-40B4-BE49-F238E27FC236}">
                <a16:creationId xmlns:a16="http://schemas.microsoft.com/office/drawing/2014/main" id="{2D83428E-DC24-487F-864A-F91E76B2E3B9}"/>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8DAE3590-66D0-4A56-8CE6-2272323E453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C9D2479F-EE0D-43A0-A6CD-D458509436D3}" type="slidenum">
              <a:rPr lang="en-US" altLang="en-US" sz="1300" smtClean="0"/>
              <a:pPr>
                <a:spcBef>
                  <a:spcPct val="0"/>
                </a:spcBef>
                <a:buClrTx/>
                <a:buFontTx/>
                <a:buNone/>
              </a:pPr>
              <a:t>37</a:t>
            </a:fld>
            <a:endParaRPr lang="en-US" altLang="en-US" sz="1300"/>
          </a:p>
        </p:txBody>
      </p:sp>
      <p:sp>
        <p:nvSpPr>
          <p:cNvPr id="81923" name="Rectangle 1">
            <a:extLst>
              <a:ext uri="{FF2B5EF4-FFF2-40B4-BE49-F238E27FC236}">
                <a16:creationId xmlns:a16="http://schemas.microsoft.com/office/drawing/2014/main" id="{35248B3A-A519-48AF-89E7-EABDACBFB7AC}"/>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4" name="Rectangle 2">
            <a:extLst>
              <a:ext uri="{FF2B5EF4-FFF2-40B4-BE49-F238E27FC236}">
                <a16:creationId xmlns:a16="http://schemas.microsoft.com/office/drawing/2014/main" id="{D9614CC4-542A-4E2A-805D-B6BA8FB59707}"/>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3AF6C414-B528-41A4-916C-2150D593858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F4BF828A-87D3-4D9F-8449-BFEC2116CB77}" type="slidenum">
              <a:rPr lang="en-US" altLang="en-US" sz="1300" smtClean="0"/>
              <a:pPr>
                <a:spcBef>
                  <a:spcPct val="0"/>
                </a:spcBef>
                <a:buClrTx/>
                <a:buFontTx/>
                <a:buNone/>
              </a:pPr>
              <a:t>38</a:t>
            </a:fld>
            <a:endParaRPr lang="en-US" altLang="en-US" sz="1300"/>
          </a:p>
        </p:txBody>
      </p:sp>
      <p:sp>
        <p:nvSpPr>
          <p:cNvPr id="83971" name="Rectangle 1">
            <a:extLst>
              <a:ext uri="{FF2B5EF4-FFF2-40B4-BE49-F238E27FC236}">
                <a16:creationId xmlns:a16="http://schemas.microsoft.com/office/drawing/2014/main" id="{CFA4B701-8ACA-493D-A583-FA57FCF8375F}"/>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2" name="Rectangle 2">
            <a:extLst>
              <a:ext uri="{FF2B5EF4-FFF2-40B4-BE49-F238E27FC236}">
                <a16:creationId xmlns:a16="http://schemas.microsoft.com/office/drawing/2014/main" id="{E68E3A14-D409-40C7-A6B1-DDB803BCF6E6}"/>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97FC2FF0-BA1B-479B-8F3A-D407D9ECDF5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30DC029C-026E-4536-BC0E-7A69E471A668}" type="slidenum">
              <a:rPr lang="en-US" altLang="en-US" sz="1300" smtClean="0"/>
              <a:pPr>
                <a:spcBef>
                  <a:spcPct val="0"/>
                </a:spcBef>
                <a:buClrTx/>
                <a:buFontTx/>
                <a:buNone/>
              </a:pPr>
              <a:t>39</a:t>
            </a:fld>
            <a:endParaRPr lang="en-US" altLang="en-US" sz="1300"/>
          </a:p>
        </p:txBody>
      </p:sp>
      <p:sp>
        <p:nvSpPr>
          <p:cNvPr id="86019" name="Rectangle 1">
            <a:extLst>
              <a:ext uri="{FF2B5EF4-FFF2-40B4-BE49-F238E27FC236}">
                <a16:creationId xmlns:a16="http://schemas.microsoft.com/office/drawing/2014/main" id="{4B899DD2-CEC5-4798-97FB-8BA4E78FAAE5}"/>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Rectangle 2">
            <a:extLst>
              <a:ext uri="{FF2B5EF4-FFF2-40B4-BE49-F238E27FC236}">
                <a16:creationId xmlns:a16="http://schemas.microsoft.com/office/drawing/2014/main" id="{BB17548E-CA3C-4C3D-B4AF-3FA0F102F712}"/>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16D01F0E-2860-41BA-A44F-6DF6B952766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E0596F7D-508D-43F0-B303-643F7D97CF07}" type="slidenum">
              <a:rPr lang="en-US" altLang="en-US" sz="1300" smtClean="0"/>
              <a:pPr>
                <a:spcBef>
                  <a:spcPct val="0"/>
                </a:spcBef>
                <a:buClrTx/>
                <a:buFontTx/>
                <a:buNone/>
              </a:pPr>
              <a:t>40</a:t>
            </a:fld>
            <a:endParaRPr lang="en-US" altLang="en-US" sz="1300"/>
          </a:p>
        </p:txBody>
      </p:sp>
      <p:sp>
        <p:nvSpPr>
          <p:cNvPr id="88067" name="Rectangle 1">
            <a:extLst>
              <a:ext uri="{FF2B5EF4-FFF2-40B4-BE49-F238E27FC236}">
                <a16:creationId xmlns:a16="http://schemas.microsoft.com/office/drawing/2014/main" id="{3479C906-083D-4683-89CD-89753C8EC766}"/>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8" name="Rectangle 2">
            <a:extLst>
              <a:ext uri="{FF2B5EF4-FFF2-40B4-BE49-F238E27FC236}">
                <a16:creationId xmlns:a16="http://schemas.microsoft.com/office/drawing/2014/main" id="{08D78A27-E76C-4793-B2A4-81E1F3CB01D7}"/>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8AB291EF-7BFD-4EDC-B667-812648F9DCA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D7FDFEC3-0386-4AD6-B73C-9B8802E75BE3}" type="slidenum">
              <a:rPr lang="en-US" altLang="en-US" sz="1300" smtClean="0"/>
              <a:pPr>
                <a:spcBef>
                  <a:spcPct val="0"/>
                </a:spcBef>
                <a:buClrTx/>
                <a:buFontTx/>
                <a:buNone/>
              </a:pPr>
              <a:t>3</a:t>
            </a:fld>
            <a:endParaRPr lang="en-US" altLang="en-US" sz="1300"/>
          </a:p>
        </p:txBody>
      </p:sp>
      <p:sp>
        <p:nvSpPr>
          <p:cNvPr id="10243" name="Rectangle 1">
            <a:extLst>
              <a:ext uri="{FF2B5EF4-FFF2-40B4-BE49-F238E27FC236}">
                <a16:creationId xmlns:a16="http://schemas.microsoft.com/office/drawing/2014/main" id="{697EB4AB-1583-47F7-A92B-9DE30E51FE03}"/>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a:extLst>
              <a:ext uri="{FF2B5EF4-FFF2-40B4-BE49-F238E27FC236}">
                <a16:creationId xmlns:a16="http://schemas.microsoft.com/office/drawing/2014/main" id="{861E6FBC-D706-463A-9DF9-5D646CE122D2}"/>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7C8DD60B-5102-4525-87D8-A5E7E74D9E6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B0F678ED-23A4-48EF-BF5F-C33C3B8BC667}" type="slidenum">
              <a:rPr lang="en-US" altLang="en-US" sz="1300" smtClean="0"/>
              <a:pPr>
                <a:spcBef>
                  <a:spcPct val="0"/>
                </a:spcBef>
                <a:buClrTx/>
                <a:buFontTx/>
                <a:buNone/>
              </a:pPr>
              <a:t>41</a:t>
            </a:fld>
            <a:endParaRPr lang="en-US" altLang="en-US" sz="1300"/>
          </a:p>
        </p:txBody>
      </p:sp>
      <p:sp>
        <p:nvSpPr>
          <p:cNvPr id="90115" name="Rectangle 1">
            <a:extLst>
              <a:ext uri="{FF2B5EF4-FFF2-40B4-BE49-F238E27FC236}">
                <a16:creationId xmlns:a16="http://schemas.microsoft.com/office/drawing/2014/main" id="{1EFEE626-939D-4B99-9E48-73AF4A36F582}"/>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6" name="Rectangle 2">
            <a:extLst>
              <a:ext uri="{FF2B5EF4-FFF2-40B4-BE49-F238E27FC236}">
                <a16:creationId xmlns:a16="http://schemas.microsoft.com/office/drawing/2014/main" id="{8B582240-F1E0-486F-B013-1D03D1FF952B}"/>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1461B416-6A4F-40BA-BEC6-BDD466FB7DA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D40FC697-9478-49CD-B2BF-B278A21625E4}" type="slidenum">
              <a:rPr lang="en-US" altLang="en-US" sz="1300" smtClean="0"/>
              <a:pPr>
                <a:spcBef>
                  <a:spcPct val="0"/>
                </a:spcBef>
                <a:buClrTx/>
                <a:buFontTx/>
                <a:buNone/>
              </a:pPr>
              <a:t>42</a:t>
            </a:fld>
            <a:endParaRPr lang="en-US" altLang="en-US" sz="1300"/>
          </a:p>
        </p:txBody>
      </p:sp>
      <p:sp>
        <p:nvSpPr>
          <p:cNvPr id="92163" name="Rectangle 1">
            <a:extLst>
              <a:ext uri="{FF2B5EF4-FFF2-40B4-BE49-F238E27FC236}">
                <a16:creationId xmlns:a16="http://schemas.microsoft.com/office/drawing/2014/main" id="{43E85149-08F8-460C-B56C-9C915715D239}"/>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4" name="Rectangle 2">
            <a:extLst>
              <a:ext uri="{FF2B5EF4-FFF2-40B4-BE49-F238E27FC236}">
                <a16:creationId xmlns:a16="http://schemas.microsoft.com/office/drawing/2014/main" id="{77753CDE-5425-4D71-86D0-0F94CDDDE5C9}"/>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06C85A66-48D2-4402-9A27-8E53C4F0C7D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3B4D555-2CA8-444D-AFBE-116D4D0A1ED4}" type="slidenum">
              <a:rPr lang="en-US" altLang="en-US" sz="1300" smtClean="0"/>
              <a:pPr>
                <a:spcBef>
                  <a:spcPct val="0"/>
                </a:spcBef>
                <a:buClrTx/>
                <a:buFontTx/>
                <a:buNone/>
              </a:pPr>
              <a:t>43</a:t>
            </a:fld>
            <a:endParaRPr lang="en-US" altLang="en-US" sz="1300"/>
          </a:p>
        </p:txBody>
      </p:sp>
      <p:sp>
        <p:nvSpPr>
          <p:cNvPr id="94211" name="Rectangle 1">
            <a:extLst>
              <a:ext uri="{FF2B5EF4-FFF2-40B4-BE49-F238E27FC236}">
                <a16:creationId xmlns:a16="http://schemas.microsoft.com/office/drawing/2014/main" id="{A2A73829-0E33-43DC-914A-43DADB9E6A89}"/>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2" name="Rectangle 2">
            <a:extLst>
              <a:ext uri="{FF2B5EF4-FFF2-40B4-BE49-F238E27FC236}">
                <a16:creationId xmlns:a16="http://schemas.microsoft.com/office/drawing/2014/main" id="{6F6052B6-7698-4D22-9D60-EF9307422EAF}"/>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A2DAB330-104B-4417-A594-4D3E851F893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691B5059-6E99-4126-AF8B-16DF50595648}" type="slidenum">
              <a:rPr lang="en-US" altLang="en-US" sz="1300" smtClean="0"/>
              <a:pPr>
                <a:spcBef>
                  <a:spcPct val="0"/>
                </a:spcBef>
                <a:buClrTx/>
                <a:buFontTx/>
                <a:buNone/>
              </a:pPr>
              <a:t>44</a:t>
            </a:fld>
            <a:endParaRPr lang="en-US" altLang="en-US" sz="1300"/>
          </a:p>
        </p:txBody>
      </p:sp>
      <p:sp>
        <p:nvSpPr>
          <p:cNvPr id="96259" name="Rectangle 1">
            <a:extLst>
              <a:ext uri="{FF2B5EF4-FFF2-40B4-BE49-F238E27FC236}">
                <a16:creationId xmlns:a16="http://schemas.microsoft.com/office/drawing/2014/main" id="{948F8DC5-F31D-4661-92CA-FF7B6661D58F}"/>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60" name="Rectangle 2">
            <a:extLst>
              <a:ext uri="{FF2B5EF4-FFF2-40B4-BE49-F238E27FC236}">
                <a16:creationId xmlns:a16="http://schemas.microsoft.com/office/drawing/2014/main" id="{939DC061-4B6C-40F9-A493-A2919AD80D6C}"/>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96736506-8ED0-417A-914B-9F88A7ABB5A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F951A6F8-9027-48B6-AE0F-6743B3C58F36}" type="slidenum">
              <a:rPr lang="en-US" altLang="en-US" sz="1300" smtClean="0"/>
              <a:pPr>
                <a:spcBef>
                  <a:spcPct val="0"/>
                </a:spcBef>
                <a:buClrTx/>
                <a:buFontTx/>
                <a:buNone/>
              </a:pPr>
              <a:t>45</a:t>
            </a:fld>
            <a:endParaRPr lang="en-US" altLang="en-US" sz="1300"/>
          </a:p>
        </p:txBody>
      </p:sp>
      <p:sp>
        <p:nvSpPr>
          <p:cNvPr id="98307" name="Rectangle 1">
            <a:extLst>
              <a:ext uri="{FF2B5EF4-FFF2-40B4-BE49-F238E27FC236}">
                <a16:creationId xmlns:a16="http://schemas.microsoft.com/office/drawing/2014/main" id="{45DD295F-5133-4ABD-B677-C1A97A2D1FB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8" name="Rectangle 2">
            <a:extLst>
              <a:ext uri="{FF2B5EF4-FFF2-40B4-BE49-F238E27FC236}">
                <a16:creationId xmlns:a16="http://schemas.microsoft.com/office/drawing/2014/main" id="{7FEF07F3-E632-4712-8DFD-D8240FF0ACDF}"/>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8AC29CA4-F0BC-4E70-BBCF-F27334C2782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C29FD07A-0288-420C-AA06-E1EA4A79CE17}" type="slidenum">
              <a:rPr lang="en-US" altLang="en-US" sz="1300" smtClean="0"/>
              <a:pPr>
                <a:spcBef>
                  <a:spcPct val="0"/>
                </a:spcBef>
                <a:buClrTx/>
                <a:buFontTx/>
                <a:buNone/>
              </a:pPr>
              <a:t>46</a:t>
            </a:fld>
            <a:endParaRPr lang="en-US" altLang="en-US" sz="1300"/>
          </a:p>
        </p:txBody>
      </p:sp>
      <p:sp>
        <p:nvSpPr>
          <p:cNvPr id="100355" name="Rectangle 1">
            <a:extLst>
              <a:ext uri="{FF2B5EF4-FFF2-40B4-BE49-F238E27FC236}">
                <a16:creationId xmlns:a16="http://schemas.microsoft.com/office/drawing/2014/main" id="{8A98283F-774D-4DEB-9E7A-9D24BAD1312F}"/>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6" name="Rectangle 2">
            <a:extLst>
              <a:ext uri="{FF2B5EF4-FFF2-40B4-BE49-F238E27FC236}">
                <a16:creationId xmlns:a16="http://schemas.microsoft.com/office/drawing/2014/main" id="{EBE87F04-5125-4754-B86A-32FBB08E02CF}"/>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2EA2E4BE-43B0-43FF-A525-2B93880F5ED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ED63A1FC-91D4-4561-8117-564053E994E1}" type="slidenum">
              <a:rPr lang="en-US" altLang="en-US" sz="1300" smtClean="0"/>
              <a:pPr>
                <a:spcBef>
                  <a:spcPct val="0"/>
                </a:spcBef>
                <a:buClrTx/>
                <a:buFontTx/>
                <a:buNone/>
              </a:pPr>
              <a:t>47</a:t>
            </a:fld>
            <a:endParaRPr lang="en-US" altLang="en-US" sz="1300"/>
          </a:p>
        </p:txBody>
      </p:sp>
      <p:sp>
        <p:nvSpPr>
          <p:cNvPr id="102403" name="Rectangle 1">
            <a:extLst>
              <a:ext uri="{FF2B5EF4-FFF2-40B4-BE49-F238E27FC236}">
                <a16:creationId xmlns:a16="http://schemas.microsoft.com/office/drawing/2014/main" id="{1F613718-8049-4662-9F64-969C2F916537}"/>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4" name="Rectangle 2">
            <a:extLst>
              <a:ext uri="{FF2B5EF4-FFF2-40B4-BE49-F238E27FC236}">
                <a16:creationId xmlns:a16="http://schemas.microsoft.com/office/drawing/2014/main" id="{469C67DC-EE3F-491C-8C33-03B6AE96E1E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7155AB86-DC2D-4E23-9CA6-ADA4D6B0470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1BDE5E43-8C57-4DCB-BBA1-D40B3ACE87DA}" type="slidenum">
              <a:rPr lang="en-US" altLang="en-US" sz="1300" smtClean="0"/>
              <a:pPr>
                <a:spcBef>
                  <a:spcPct val="0"/>
                </a:spcBef>
                <a:buClrTx/>
                <a:buFontTx/>
                <a:buNone/>
              </a:pPr>
              <a:t>48</a:t>
            </a:fld>
            <a:endParaRPr lang="en-US" altLang="en-US" sz="1300"/>
          </a:p>
        </p:txBody>
      </p:sp>
      <p:sp>
        <p:nvSpPr>
          <p:cNvPr id="104451" name="Rectangle 1">
            <a:extLst>
              <a:ext uri="{FF2B5EF4-FFF2-40B4-BE49-F238E27FC236}">
                <a16:creationId xmlns:a16="http://schemas.microsoft.com/office/drawing/2014/main" id="{847DF1E8-3DC5-444D-984D-14A1AB5D683F}"/>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2" name="Rectangle 2">
            <a:extLst>
              <a:ext uri="{FF2B5EF4-FFF2-40B4-BE49-F238E27FC236}">
                <a16:creationId xmlns:a16="http://schemas.microsoft.com/office/drawing/2014/main" id="{108B361E-D34D-4C45-A5D4-7361D5C0A7B6}"/>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D7E874B8-CA98-4291-A729-F14F1D51610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4A9C9C69-DED9-4C09-B05B-ED31DE7B25A4}" type="slidenum">
              <a:rPr lang="en-US" altLang="en-US" sz="1300" smtClean="0"/>
              <a:pPr>
                <a:spcBef>
                  <a:spcPct val="0"/>
                </a:spcBef>
                <a:buClrTx/>
                <a:buFontTx/>
                <a:buNone/>
              </a:pPr>
              <a:t>49</a:t>
            </a:fld>
            <a:endParaRPr lang="en-US" altLang="en-US" sz="1300"/>
          </a:p>
        </p:txBody>
      </p:sp>
      <p:sp>
        <p:nvSpPr>
          <p:cNvPr id="106499" name="Rectangle 1">
            <a:extLst>
              <a:ext uri="{FF2B5EF4-FFF2-40B4-BE49-F238E27FC236}">
                <a16:creationId xmlns:a16="http://schemas.microsoft.com/office/drawing/2014/main" id="{8FC6C6FB-446F-4C78-9D0E-36A81F71CFF1}"/>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500" name="Rectangle 2">
            <a:extLst>
              <a:ext uri="{FF2B5EF4-FFF2-40B4-BE49-F238E27FC236}">
                <a16:creationId xmlns:a16="http://schemas.microsoft.com/office/drawing/2014/main" id="{69B6F0DD-11E6-40A0-9842-16051A621F6A}"/>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A2E11B96-C221-4767-822D-412CDE7FF42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6B43121A-2242-4349-93C8-E90FA314B279}" type="slidenum">
              <a:rPr lang="en-US" altLang="en-US" sz="1300" smtClean="0"/>
              <a:pPr>
                <a:spcBef>
                  <a:spcPct val="0"/>
                </a:spcBef>
                <a:buClrTx/>
                <a:buFontTx/>
                <a:buNone/>
              </a:pPr>
              <a:t>50</a:t>
            </a:fld>
            <a:endParaRPr lang="en-US" altLang="en-US" sz="1300"/>
          </a:p>
        </p:txBody>
      </p:sp>
      <p:sp>
        <p:nvSpPr>
          <p:cNvPr id="108547" name="Rectangle 1">
            <a:extLst>
              <a:ext uri="{FF2B5EF4-FFF2-40B4-BE49-F238E27FC236}">
                <a16:creationId xmlns:a16="http://schemas.microsoft.com/office/drawing/2014/main" id="{72AC0D70-1A1A-46BC-A05F-607E0B99DF92}"/>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8" name="Rectangle 2">
            <a:extLst>
              <a:ext uri="{FF2B5EF4-FFF2-40B4-BE49-F238E27FC236}">
                <a16:creationId xmlns:a16="http://schemas.microsoft.com/office/drawing/2014/main" id="{026B1528-B246-46B7-90D3-AEF8D2B6FB1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664C6D82-AFAF-457D-AB1E-C3BDAB9A3EA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DD430A2C-CAA3-4750-AF9B-021D6AD89514}" type="slidenum">
              <a:rPr lang="en-US" altLang="en-US" sz="1300" smtClean="0"/>
              <a:pPr>
                <a:spcBef>
                  <a:spcPct val="0"/>
                </a:spcBef>
                <a:buClrTx/>
                <a:buFontTx/>
                <a:buNone/>
              </a:pPr>
              <a:t>4</a:t>
            </a:fld>
            <a:endParaRPr lang="en-US" altLang="en-US" sz="1300"/>
          </a:p>
        </p:txBody>
      </p:sp>
      <p:sp>
        <p:nvSpPr>
          <p:cNvPr id="12291" name="Rectangle 1">
            <a:extLst>
              <a:ext uri="{FF2B5EF4-FFF2-40B4-BE49-F238E27FC236}">
                <a16:creationId xmlns:a16="http://schemas.microsoft.com/office/drawing/2014/main" id="{658CD35C-93BF-4DF9-94BB-E9BD4B8A75CF}"/>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a:extLst>
              <a:ext uri="{FF2B5EF4-FFF2-40B4-BE49-F238E27FC236}">
                <a16:creationId xmlns:a16="http://schemas.microsoft.com/office/drawing/2014/main" id="{3BC3CC43-8511-423D-A73B-B900A7497570}"/>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90BC97A1-0972-4020-823E-F6F0B941671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E07A2940-C570-4D93-B1A5-81519D24E163}" type="slidenum">
              <a:rPr lang="en-US" altLang="en-US" sz="1300" smtClean="0"/>
              <a:pPr>
                <a:spcBef>
                  <a:spcPct val="0"/>
                </a:spcBef>
                <a:buClrTx/>
                <a:buFontTx/>
                <a:buNone/>
              </a:pPr>
              <a:t>51</a:t>
            </a:fld>
            <a:endParaRPr lang="en-US" altLang="en-US" sz="1300"/>
          </a:p>
        </p:txBody>
      </p:sp>
      <p:sp>
        <p:nvSpPr>
          <p:cNvPr id="110595" name="Rectangle 1">
            <a:extLst>
              <a:ext uri="{FF2B5EF4-FFF2-40B4-BE49-F238E27FC236}">
                <a16:creationId xmlns:a16="http://schemas.microsoft.com/office/drawing/2014/main" id="{6C902123-4A3F-4B70-AA7D-10A505CDC403}"/>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6" name="Rectangle 2">
            <a:extLst>
              <a:ext uri="{FF2B5EF4-FFF2-40B4-BE49-F238E27FC236}">
                <a16:creationId xmlns:a16="http://schemas.microsoft.com/office/drawing/2014/main" id="{7CE61BEC-8B8A-40A4-91D5-E9DD993F6126}"/>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7B15F93A-AB62-4B90-8A62-04A3A64450C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C0BD137B-8056-4B66-A137-2259A792B96B}" type="slidenum">
              <a:rPr lang="en-US" altLang="en-US" sz="1300" smtClean="0"/>
              <a:pPr>
                <a:spcBef>
                  <a:spcPct val="0"/>
                </a:spcBef>
                <a:buClrTx/>
                <a:buFontTx/>
                <a:buNone/>
              </a:pPr>
              <a:t>52</a:t>
            </a:fld>
            <a:endParaRPr lang="en-US" altLang="en-US" sz="1300"/>
          </a:p>
        </p:txBody>
      </p:sp>
      <p:sp>
        <p:nvSpPr>
          <p:cNvPr id="112643" name="Rectangle 1">
            <a:extLst>
              <a:ext uri="{FF2B5EF4-FFF2-40B4-BE49-F238E27FC236}">
                <a16:creationId xmlns:a16="http://schemas.microsoft.com/office/drawing/2014/main" id="{ACA39BB7-374C-455A-91EC-99B0CF4C7DE0}"/>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4" name="Rectangle 2">
            <a:extLst>
              <a:ext uri="{FF2B5EF4-FFF2-40B4-BE49-F238E27FC236}">
                <a16:creationId xmlns:a16="http://schemas.microsoft.com/office/drawing/2014/main" id="{694EB526-5DB7-4BAD-A7C4-F5EBCA645301}"/>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582B2D60-CF25-4C3A-B1B7-82D612E7490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89DC817E-07FE-4B57-96E4-05C9C5F619B3}" type="slidenum">
              <a:rPr lang="en-US" altLang="en-US" sz="1300" smtClean="0"/>
              <a:pPr>
                <a:spcBef>
                  <a:spcPct val="0"/>
                </a:spcBef>
                <a:buClrTx/>
                <a:buFontTx/>
                <a:buNone/>
              </a:pPr>
              <a:t>53</a:t>
            </a:fld>
            <a:endParaRPr lang="en-US" altLang="en-US" sz="1300"/>
          </a:p>
        </p:txBody>
      </p:sp>
      <p:sp>
        <p:nvSpPr>
          <p:cNvPr id="114691" name="Rectangle 1">
            <a:extLst>
              <a:ext uri="{FF2B5EF4-FFF2-40B4-BE49-F238E27FC236}">
                <a16:creationId xmlns:a16="http://schemas.microsoft.com/office/drawing/2014/main" id="{AA4A7E8D-E37A-4B2F-8BAC-0516C0445DA9}"/>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2" name="Rectangle 2">
            <a:extLst>
              <a:ext uri="{FF2B5EF4-FFF2-40B4-BE49-F238E27FC236}">
                <a16:creationId xmlns:a16="http://schemas.microsoft.com/office/drawing/2014/main" id="{966713F9-4A47-4A0C-A626-2B2035E7CABB}"/>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5B297153-192B-43E2-9728-BA8ACAEBB6C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55829BE1-4816-4AFB-8F94-094F3F68E7CD}" type="slidenum">
              <a:rPr lang="en-US" altLang="en-US" sz="1300" smtClean="0"/>
              <a:pPr>
                <a:spcBef>
                  <a:spcPct val="0"/>
                </a:spcBef>
                <a:buClrTx/>
                <a:buFontTx/>
                <a:buNone/>
              </a:pPr>
              <a:t>54</a:t>
            </a:fld>
            <a:endParaRPr lang="en-US" altLang="en-US" sz="1300"/>
          </a:p>
        </p:txBody>
      </p:sp>
      <p:sp>
        <p:nvSpPr>
          <p:cNvPr id="116739" name="Rectangle 1">
            <a:extLst>
              <a:ext uri="{FF2B5EF4-FFF2-40B4-BE49-F238E27FC236}">
                <a16:creationId xmlns:a16="http://schemas.microsoft.com/office/drawing/2014/main" id="{3AC13A6D-AE7D-47CC-8177-786E5CDACFC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40" name="Rectangle 2">
            <a:extLst>
              <a:ext uri="{FF2B5EF4-FFF2-40B4-BE49-F238E27FC236}">
                <a16:creationId xmlns:a16="http://schemas.microsoft.com/office/drawing/2014/main" id="{F34F7253-B48F-4F8C-92C5-0A8EB7BA455C}"/>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7DC30896-B0CD-4B6E-816A-EE4239F6837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23C89A66-CD54-433A-9DD0-F1BFC745DECA}" type="slidenum">
              <a:rPr lang="en-US" altLang="en-US" sz="1300" smtClean="0"/>
              <a:pPr>
                <a:spcBef>
                  <a:spcPct val="0"/>
                </a:spcBef>
                <a:buClrTx/>
                <a:buFontTx/>
                <a:buNone/>
              </a:pPr>
              <a:t>55</a:t>
            </a:fld>
            <a:endParaRPr lang="en-US" altLang="en-US" sz="1300"/>
          </a:p>
        </p:txBody>
      </p:sp>
      <p:sp>
        <p:nvSpPr>
          <p:cNvPr id="118787" name="Rectangle 1">
            <a:extLst>
              <a:ext uri="{FF2B5EF4-FFF2-40B4-BE49-F238E27FC236}">
                <a16:creationId xmlns:a16="http://schemas.microsoft.com/office/drawing/2014/main" id="{C5EE9D26-9C0B-40D5-A48D-D902F480B55B}"/>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8" name="Rectangle 2">
            <a:extLst>
              <a:ext uri="{FF2B5EF4-FFF2-40B4-BE49-F238E27FC236}">
                <a16:creationId xmlns:a16="http://schemas.microsoft.com/office/drawing/2014/main" id="{97D45564-B3C9-4A6B-86DD-38B8C2EEF3F6}"/>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8F628D92-C78A-45E4-8CE4-1391F97C100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39103A5D-C8DB-4B7D-9970-48871EDADCD7}" type="slidenum">
              <a:rPr lang="en-US" altLang="en-US" sz="1300" smtClean="0"/>
              <a:pPr>
                <a:spcBef>
                  <a:spcPct val="0"/>
                </a:spcBef>
                <a:buClrTx/>
                <a:buFontTx/>
                <a:buNone/>
              </a:pPr>
              <a:t>56</a:t>
            </a:fld>
            <a:endParaRPr lang="en-US" altLang="en-US" sz="1300"/>
          </a:p>
        </p:txBody>
      </p:sp>
      <p:sp>
        <p:nvSpPr>
          <p:cNvPr id="120835" name="Rectangle 1">
            <a:extLst>
              <a:ext uri="{FF2B5EF4-FFF2-40B4-BE49-F238E27FC236}">
                <a16:creationId xmlns:a16="http://schemas.microsoft.com/office/drawing/2014/main" id="{2EF27E3C-FFD6-47F1-9E92-7ACAFDE2FE10}"/>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6" name="Rectangle 2">
            <a:extLst>
              <a:ext uri="{FF2B5EF4-FFF2-40B4-BE49-F238E27FC236}">
                <a16:creationId xmlns:a16="http://schemas.microsoft.com/office/drawing/2014/main" id="{C63A7D41-AD9C-495E-A073-715F7387D0B1}"/>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AEBA45AE-9D87-4767-999D-9FA67487FD4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366F0109-30B9-46B7-A673-DF4F3EF507CE}" type="slidenum">
              <a:rPr lang="en-US" altLang="en-US" sz="1300" smtClean="0"/>
              <a:pPr>
                <a:spcBef>
                  <a:spcPct val="0"/>
                </a:spcBef>
                <a:buClrTx/>
                <a:buFontTx/>
                <a:buNone/>
              </a:pPr>
              <a:t>57</a:t>
            </a:fld>
            <a:endParaRPr lang="en-US" altLang="en-US" sz="1300"/>
          </a:p>
        </p:txBody>
      </p:sp>
      <p:sp>
        <p:nvSpPr>
          <p:cNvPr id="122883" name="Rectangle 1">
            <a:extLst>
              <a:ext uri="{FF2B5EF4-FFF2-40B4-BE49-F238E27FC236}">
                <a16:creationId xmlns:a16="http://schemas.microsoft.com/office/drawing/2014/main" id="{BE54B310-5EFD-48F0-A0CE-2FC80B385D45}"/>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4" name="Rectangle 2">
            <a:extLst>
              <a:ext uri="{FF2B5EF4-FFF2-40B4-BE49-F238E27FC236}">
                <a16:creationId xmlns:a16="http://schemas.microsoft.com/office/drawing/2014/main" id="{F1265E7F-42F3-47E4-A1E9-D8E51B53CBDB}"/>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AA66FDC0-1580-47AC-AE35-A076223F495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58870BE1-9E70-44AE-88FF-C707C39BC4F1}" type="slidenum">
              <a:rPr lang="en-US" altLang="en-US" sz="1300" smtClean="0"/>
              <a:pPr>
                <a:spcBef>
                  <a:spcPct val="0"/>
                </a:spcBef>
                <a:buClrTx/>
                <a:buFontTx/>
                <a:buNone/>
              </a:pPr>
              <a:t>58</a:t>
            </a:fld>
            <a:endParaRPr lang="en-US" altLang="en-US" sz="1300"/>
          </a:p>
        </p:txBody>
      </p:sp>
      <p:sp>
        <p:nvSpPr>
          <p:cNvPr id="124931" name="Rectangle 1">
            <a:extLst>
              <a:ext uri="{FF2B5EF4-FFF2-40B4-BE49-F238E27FC236}">
                <a16:creationId xmlns:a16="http://schemas.microsoft.com/office/drawing/2014/main" id="{1E56BFD4-F791-4EB7-BCBB-9C402617AE4C}"/>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2" name="Rectangle 2">
            <a:extLst>
              <a:ext uri="{FF2B5EF4-FFF2-40B4-BE49-F238E27FC236}">
                <a16:creationId xmlns:a16="http://schemas.microsoft.com/office/drawing/2014/main" id="{608B6B09-C849-4DCC-A7DB-80FF41D84B34}"/>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50799B16-886F-49DD-938F-2DE72550451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A793DA71-6635-42BE-A465-9B75610664D3}" type="slidenum">
              <a:rPr lang="en-US" altLang="en-US" sz="1300" smtClean="0"/>
              <a:pPr>
                <a:spcBef>
                  <a:spcPct val="0"/>
                </a:spcBef>
                <a:buClrTx/>
                <a:buFontTx/>
                <a:buNone/>
              </a:pPr>
              <a:t>59</a:t>
            </a:fld>
            <a:endParaRPr lang="en-US" altLang="en-US" sz="1300"/>
          </a:p>
        </p:txBody>
      </p:sp>
      <p:sp>
        <p:nvSpPr>
          <p:cNvPr id="126979" name="Rectangle 1">
            <a:extLst>
              <a:ext uri="{FF2B5EF4-FFF2-40B4-BE49-F238E27FC236}">
                <a16:creationId xmlns:a16="http://schemas.microsoft.com/office/drawing/2014/main" id="{35F30DEA-AE9A-49F3-95F3-F59F715C30C2}"/>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80" name="Rectangle 2">
            <a:extLst>
              <a:ext uri="{FF2B5EF4-FFF2-40B4-BE49-F238E27FC236}">
                <a16:creationId xmlns:a16="http://schemas.microsoft.com/office/drawing/2014/main" id="{59B60D49-647E-4746-AD09-45CBC379852B}"/>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184976BC-9E44-4B4A-BA6C-0AF7BDFD8D6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FF490E1A-71E0-4A36-A185-AD4C28BFC796}" type="slidenum">
              <a:rPr lang="en-US" altLang="en-US" sz="1300" smtClean="0"/>
              <a:pPr>
                <a:spcBef>
                  <a:spcPct val="0"/>
                </a:spcBef>
                <a:buClrTx/>
                <a:buFontTx/>
                <a:buNone/>
              </a:pPr>
              <a:t>60</a:t>
            </a:fld>
            <a:endParaRPr lang="en-US" altLang="en-US" sz="1300"/>
          </a:p>
        </p:txBody>
      </p:sp>
      <p:sp>
        <p:nvSpPr>
          <p:cNvPr id="129027" name="Rectangle 1">
            <a:extLst>
              <a:ext uri="{FF2B5EF4-FFF2-40B4-BE49-F238E27FC236}">
                <a16:creationId xmlns:a16="http://schemas.microsoft.com/office/drawing/2014/main" id="{7131EAC8-66A5-4F49-8840-B5668BDE63F5}"/>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8" name="Rectangle 2">
            <a:extLst>
              <a:ext uri="{FF2B5EF4-FFF2-40B4-BE49-F238E27FC236}">
                <a16:creationId xmlns:a16="http://schemas.microsoft.com/office/drawing/2014/main" id="{0BABFD42-E107-457E-990E-DD721A610588}"/>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832EF955-2524-4B5A-A752-9409D1D686F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CDE9695C-E22E-48F0-B1EC-7FF92DBFB818}" type="slidenum">
              <a:rPr lang="en-US" altLang="en-US" sz="1300" smtClean="0"/>
              <a:pPr>
                <a:spcBef>
                  <a:spcPct val="0"/>
                </a:spcBef>
                <a:buClrTx/>
                <a:buFontTx/>
                <a:buNone/>
              </a:pPr>
              <a:t>12</a:t>
            </a:fld>
            <a:endParaRPr lang="en-US" altLang="en-US" sz="1300"/>
          </a:p>
        </p:txBody>
      </p:sp>
      <p:sp>
        <p:nvSpPr>
          <p:cNvPr id="34819" name="Rectangle 1">
            <a:extLst>
              <a:ext uri="{FF2B5EF4-FFF2-40B4-BE49-F238E27FC236}">
                <a16:creationId xmlns:a16="http://schemas.microsoft.com/office/drawing/2014/main" id="{49B91B86-B1E0-4796-8779-FDB72C3B661B}"/>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Rectangle 2">
            <a:extLst>
              <a:ext uri="{FF2B5EF4-FFF2-40B4-BE49-F238E27FC236}">
                <a16:creationId xmlns:a16="http://schemas.microsoft.com/office/drawing/2014/main" id="{97A1F071-F803-4FFF-B7BE-D6F4C002185B}"/>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052B4B3B-B39D-49E1-9D59-9F42633218F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CAD8DE5E-9B4E-460F-B88A-0F7D575C8D06}" type="slidenum">
              <a:rPr lang="en-US" altLang="en-US" sz="1300" smtClean="0"/>
              <a:pPr>
                <a:spcBef>
                  <a:spcPct val="0"/>
                </a:spcBef>
                <a:buClrTx/>
                <a:buFontTx/>
                <a:buNone/>
              </a:pPr>
              <a:t>61</a:t>
            </a:fld>
            <a:endParaRPr lang="en-US" altLang="en-US" sz="1300"/>
          </a:p>
        </p:txBody>
      </p:sp>
      <p:sp>
        <p:nvSpPr>
          <p:cNvPr id="131075" name="Rectangle 1">
            <a:extLst>
              <a:ext uri="{FF2B5EF4-FFF2-40B4-BE49-F238E27FC236}">
                <a16:creationId xmlns:a16="http://schemas.microsoft.com/office/drawing/2014/main" id="{8528B227-5445-4590-BBFF-3A6C18E2EC0D}"/>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6" name="Rectangle 2">
            <a:extLst>
              <a:ext uri="{FF2B5EF4-FFF2-40B4-BE49-F238E27FC236}">
                <a16:creationId xmlns:a16="http://schemas.microsoft.com/office/drawing/2014/main" id="{86AD8264-0967-4706-BC01-0364B12A73E8}"/>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691ABD57-44D9-4982-A805-34C41F43DBD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89A1FE1C-393B-4A6C-930A-2273624A094B}" type="slidenum">
              <a:rPr lang="en-US" altLang="en-US" sz="1300" smtClean="0"/>
              <a:pPr>
                <a:spcBef>
                  <a:spcPct val="0"/>
                </a:spcBef>
                <a:buClrTx/>
                <a:buFontTx/>
                <a:buNone/>
              </a:pPr>
              <a:t>62</a:t>
            </a:fld>
            <a:endParaRPr lang="en-US" altLang="en-US" sz="1300"/>
          </a:p>
        </p:txBody>
      </p:sp>
      <p:sp>
        <p:nvSpPr>
          <p:cNvPr id="133123" name="Rectangle 1">
            <a:extLst>
              <a:ext uri="{FF2B5EF4-FFF2-40B4-BE49-F238E27FC236}">
                <a16:creationId xmlns:a16="http://schemas.microsoft.com/office/drawing/2014/main" id="{2FACAE01-1CC0-452F-A03F-9E42F2C3EF03}"/>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4" name="Rectangle 2">
            <a:extLst>
              <a:ext uri="{FF2B5EF4-FFF2-40B4-BE49-F238E27FC236}">
                <a16:creationId xmlns:a16="http://schemas.microsoft.com/office/drawing/2014/main" id="{C1DC706E-88FF-4184-A7BB-13E24DB74F7D}"/>
              </a:ext>
            </a:extLst>
          </p:cNvPr>
          <p:cNvSpPr>
            <a:spLocks noGrp="1" noChangeArrowheads="1"/>
          </p:cNvSpPr>
          <p:nvPr>
            <p:ph type="body" idx="1"/>
          </p:nvPr>
        </p:nvSpPr>
        <p:spPr>
          <a:xfrm>
            <a:off x="731838" y="4560888"/>
            <a:ext cx="585152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1DD8F818-B759-4F08-86B3-7D8208C88BD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1pPr>
            <a:lvl2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2pPr>
            <a:lvl3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3pPr>
            <a:lvl4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4pPr>
            <a:lvl5pPr defTabSz="482600">
              <a:spcBef>
                <a:spcPct val="30000"/>
              </a:spcBef>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5pPr>
            <a:lvl6pPr marL="25146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6pPr>
            <a:lvl7pPr marL="29718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7pPr>
            <a:lvl8pPr marL="34290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8pPr>
            <a:lvl9pPr marL="3886200" indent="-228600" defTabSz="482600" eaLnBrk="0" fontAlgn="base" hangingPunct="0">
              <a:spcBef>
                <a:spcPct val="30000"/>
              </a:spcBef>
              <a:spcAft>
                <a:spcPct val="0"/>
              </a:spcAft>
              <a:buClr>
                <a:srgbClr val="000000"/>
              </a:buClr>
              <a:buSzPct val="100000"/>
              <a:buFont typeface="Times New Roman" panose="02020603050405020304" pitchFamily="18" charset="0"/>
              <a:tabLst>
                <a:tab pos="0" algn="l"/>
                <a:tab pos="966788" algn="l"/>
                <a:tab pos="1933575" algn="l"/>
                <a:tab pos="2900363" algn="l"/>
                <a:tab pos="3867150" algn="l"/>
                <a:tab pos="4832350" algn="l"/>
                <a:tab pos="5799138" algn="l"/>
                <a:tab pos="6765925" algn="l"/>
                <a:tab pos="7732713" algn="l"/>
                <a:tab pos="8699500" algn="l"/>
                <a:tab pos="9666288" algn="l"/>
                <a:tab pos="10633075" algn="l"/>
              </a:tabLst>
              <a:defRPr sz="1200">
                <a:solidFill>
                  <a:srgbClr val="000000"/>
                </a:solidFill>
                <a:latin typeface="Times New Roman" panose="02020603050405020304" pitchFamily="18" charset="0"/>
              </a:defRPr>
            </a:lvl9pPr>
          </a:lstStyle>
          <a:p>
            <a:pPr>
              <a:spcBef>
                <a:spcPct val="0"/>
              </a:spcBef>
              <a:buClrTx/>
              <a:buFontTx/>
              <a:buNone/>
            </a:pPr>
            <a:fld id="{85D15709-4930-4F5E-B1CD-62188F298F97}" type="slidenum">
              <a:rPr lang="en-US" altLang="en-US" sz="1300" smtClean="0"/>
              <a:pPr>
                <a:spcBef>
                  <a:spcPct val="0"/>
                </a:spcBef>
                <a:buClrTx/>
                <a:buFontTx/>
                <a:buNone/>
              </a:pPr>
              <a:t>63</a:t>
            </a:fld>
            <a:endParaRPr lang="en-US" altLang="en-US" sz="1300"/>
          </a:p>
        </p:txBody>
      </p:sp>
      <p:sp>
        <p:nvSpPr>
          <p:cNvPr id="135171" name="Rectangle 1">
            <a:extLst>
              <a:ext uri="{FF2B5EF4-FFF2-40B4-BE49-F238E27FC236}">
                <a16:creationId xmlns:a16="http://schemas.microsoft.com/office/drawing/2014/main" id="{8BFEC0F8-4B7C-429E-9476-03636D174279}"/>
              </a:ext>
            </a:extLst>
          </p:cNvPr>
          <p:cNvSpPr>
            <a:spLocks noGrp="1" noRot="1" noChangeAspect="1" noChangeArrowheads="1" noTextEdit="1"/>
          </p:cNvSpPr>
          <p:nvPr>
            <p:ph type="sldImg"/>
          </p:nvPr>
        </p:nvSpPr>
        <p:spPr>
          <a:xfrm>
            <a:off x="1257300" y="720725"/>
            <a:ext cx="4800600" cy="360045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2" name="Rectangle 2">
            <a:extLst>
              <a:ext uri="{FF2B5EF4-FFF2-40B4-BE49-F238E27FC236}">
                <a16:creationId xmlns:a16="http://schemas.microsoft.com/office/drawing/2014/main" id="{4B7A08B0-3E03-4305-B56A-14E9451D1EE7}"/>
              </a:ext>
            </a:extLst>
          </p:cNvPr>
          <p:cNvSpPr>
            <a:spLocks noGrp="1" noChangeArrowheads="1"/>
          </p:cNvSpPr>
          <p:nvPr>
            <p:ph type="body" idx="1"/>
          </p:nvPr>
        </p:nvSpPr>
        <p:spPr>
          <a:xfrm>
            <a:off x="731838" y="4560888"/>
            <a:ext cx="585152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C1A4BDB0-C972-40C1-9BD5-EB1905943A4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A703E94B-1986-4727-8222-813C84898C7A}" type="slidenum">
              <a:rPr lang="en-US" altLang="en-US" sz="1300" smtClean="0"/>
              <a:pPr>
                <a:spcBef>
                  <a:spcPct val="0"/>
                </a:spcBef>
                <a:buClrTx/>
                <a:buFontTx/>
                <a:buNone/>
              </a:pPr>
              <a:t>64</a:t>
            </a:fld>
            <a:endParaRPr lang="en-US" altLang="en-US" sz="1300"/>
          </a:p>
        </p:txBody>
      </p:sp>
      <p:sp>
        <p:nvSpPr>
          <p:cNvPr id="137219" name="Rectangle 1">
            <a:extLst>
              <a:ext uri="{FF2B5EF4-FFF2-40B4-BE49-F238E27FC236}">
                <a16:creationId xmlns:a16="http://schemas.microsoft.com/office/drawing/2014/main" id="{1D6FA963-82DD-4786-9C45-E9DB2D698E17}"/>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20" name="Rectangle 2">
            <a:extLst>
              <a:ext uri="{FF2B5EF4-FFF2-40B4-BE49-F238E27FC236}">
                <a16:creationId xmlns:a16="http://schemas.microsoft.com/office/drawing/2014/main" id="{81F89999-8DAD-4C6D-A3CA-3E01C5815DD3}"/>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BA15FE88-5B80-486F-B99B-E8D416E4358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A55FF3CE-89E1-4B3B-83CC-1359B6C8EDE0}" type="slidenum">
              <a:rPr lang="en-US" altLang="en-US" sz="1300" smtClean="0"/>
              <a:pPr>
                <a:spcBef>
                  <a:spcPct val="0"/>
                </a:spcBef>
                <a:buClrTx/>
                <a:buFontTx/>
                <a:buNone/>
              </a:pPr>
              <a:t>65</a:t>
            </a:fld>
            <a:endParaRPr lang="en-US" altLang="en-US" sz="1300"/>
          </a:p>
        </p:txBody>
      </p:sp>
      <p:sp>
        <p:nvSpPr>
          <p:cNvPr id="139267" name="Rectangle 1">
            <a:extLst>
              <a:ext uri="{FF2B5EF4-FFF2-40B4-BE49-F238E27FC236}">
                <a16:creationId xmlns:a16="http://schemas.microsoft.com/office/drawing/2014/main" id="{B7073EC4-E3A9-4FB7-A3C9-F682E1C27651}"/>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a:extLst>
              <a:ext uri="{FF2B5EF4-FFF2-40B4-BE49-F238E27FC236}">
                <a16:creationId xmlns:a16="http://schemas.microsoft.com/office/drawing/2014/main" id="{247ECA27-1C3B-41AE-A441-95B71EC5B219}"/>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15C3E491-D33C-48D7-9808-88D15FED684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B186F0D6-5527-4371-8950-75798D9A9861}" type="slidenum">
              <a:rPr lang="en-US" altLang="en-US" sz="1300" smtClean="0"/>
              <a:pPr>
                <a:spcBef>
                  <a:spcPct val="0"/>
                </a:spcBef>
                <a:buClrTx/>
                <a:buFontTx/>
                <a:buNone/>
              </a:pPr>
              <a:t>66</a:t>
            </a:fld>
            <a:endParaRPr lang="en-US" altLang="en-US" sz="1300"/>
          </a:p>
        </p:txBody>
      </p:sp>
      <p:sp>
        <p:nvSpPr>
          <p:cNvPr id="141315" name="Rectangle 1">
            <a:extLst>
              <a:ext uri="{FF2B5EF4-FFF2-40B4-BE49-F238E27FC236}">
                <a16:creationId xmlns:a16="http://schemas.microsoft.com/office/drawing/2014/main" id="{3B333532-224E-4012-A39E-598F339F9F57}"/>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a:extLst>
              <a:ext uri="{FF2B5EF4-FFF2-40B4-BE49-F238E27FC236}">
                <a16:creationId xmlns:a16="http://schemas.microsoft.com/office/drawing/2014/main" id="{70874104-B5F6-4B44-B517-3ACBDA6E0671}"/>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483583A5-2300-4258-980B-18C1A9F572E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4E718D8-51CB-4F5C-998E-36F9DE375B08}" type="slidenum">
              <a:rPr lang="en-US" altLang="en-US" sz="1300" smtClean="0"/>
              <a:pPr>
                <a:spcBef>
                  <a:spcPct val="0"/>
                </a:spcBef>
                <a:buClrTx/>
                <a:buFontTx/>
                <a:buNone/>
              </a:pPr>
              <a:t>67</a:t>
            </a:fld>
            <a:endParaRPr lang="en-US" altLang="en-US" sz="1300"/>
          </a:p>
        </p:txBody>
      </p:sp>
      <p:sp>
        <p:nvSpPr>
          <p:cNvPr id="143363" name="Rectangle 1">
            <a:extLst>
              <a:ext uri="{FF2B5EF4-FFF2-40B4-BE49-F238E27FC236}">
                <a16:creationId xmlns:a16="http://schemas.microsoft.com/office/drawing/2014/main" id="{A02B2E26-3027-4A03-8345-A135DAB08A1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4" name="Rectangle 2">
            <a:extLst>
              <a:ext uri="{FF2B5EF4-FFF2-40B4-BE49-F238E27FC236}">
                <a16:creationId xmlns:a16="http://schemas.microsoft.com/office/drawing/2014/main" id="{F7F70733-E3EC-4EFF-A004-9824F57078FF}"/>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C287E882-A32B-4A6E-8DCB-F58FC1985B3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3E806B53-2292-4344-8E9E-4D785A15C4B6}" type="slidenum">
              <a:rPr lang="en-US" altLang="en-US" sz="1300" smtClean="0"/>
              <a:pPr>
                <a:spcBef>
                  <a:spcPct val="0"/>
                </a:spcBef>
                <a:buClrTx/>
                <a:buFontTx/>
                <a:buNone/>
              </a:pPr>
              <a:t>68</a:t>
            </a:fld>
            <a:endParaRPr lang="en-US" altLang="en-US" sz="1300"/>
          </a:p>
        </p:txBody>
      </p:sp>
      <p:sp>
        <p:nvSpPr>
          <p:cNvPr id="145411" name="Rectangle 1">
            <a:extLst>
              <a:ext uri="{FF2B5EF4-FFF2-40B4-BE49-F238E27FC236}">
                <a16:creationId xmlns:a16="http://schemas.microsoft.com/office/drawing/2014/main" id="{DC7A1785-BD4C-4848-A7F8-7D0ADDA72D08}"/>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2" name="Rectangle 2">
            <a:extLst>
              <a:ext uri="{FF2B5EF4-FFF2-40B4-BE49-F238E27FC236}">
                <a16:creationId xmlns:a16="http://schemas.microsoft.com/office/drawing/2014/main" id="{14163BC5-CFE6-4BEC-8E0E-B43011A21ED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6C1E13B0-20A3-4E35-AAA7-A55B955EEC8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B9203471-588F-4954-A4AC-91E51D495391}" type="slidenum">
              <a:rPr lang="en-US" altLang="en-US" sz="1300" smtClean="0"/>
              <a:pPr>
                <a:spcBef>
                  <a:spcPct val="0"/>
                </a:spcBef>
                <a:buClrTx/>
                <a:buFontTx/>
                <a:buNone/>
              </a:pPr>
              <a:t>69</a:t>
            </a:fld>
            <a:endParaRPr lang="en-US" altLang="en-US" sz="1300"/>
          </a:p>
        </p:txBody>
      </p:sp>
      <p:sp>
        <p:nvSpPr>
          <p:cNvPr id="147459" name="Rectangle 1">
            <a:extLst>
              <a:ext uri="{FF2B5EF4-FFF2-40B4-BE49-F238E27FC236}">
                <a16:creationId xmlns:a16="http://schemas.microsoft.com/office/drawing/2014/main" id="{0BB1F51B-AB5C-49BB-8422-3C97E8B6E57E}"/>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60" name="Rectangle 2">
            <a:extLst>
              <a:ext uri="{FF2B5EF4-FFF2-40B4-BE49-F238E27FC236}">
                <a16:creationId xmlns:a16="http://schemas.microsoft.com/office/drawing/2014/main" id="{654BC8B4-FD14-4BBE-889A-05691B13E2A0}"/>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D16D5A09-35A4-4DC1-9C7C-1D4B9D05674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3F5FBA62-D362-43AF-81C7-88B0CA5A85AF}" type="slidenum">
              <a:rPr lang="en-US" altLang="en-US" sz="1300" smtClean="0"/>
              <a:pPr>
                <a:spcBef>
                  <a:spcPct val="0"/>
                </a:spcBef>
                <a:buClrTx/>
                <a:buFontTx/>
                <a:buNone/>
              </a:pPr>
              <a:t>70</a:t>
            </a:fld>
            <a:endParaRPr lang="en-US" altLang="en-US" sz="1300"/>
          </a:p>
        </p:txBody>
      </p:sp>
      <p:sp>
        <p:nvSpPr>
          <p:cNvPr id="149507" name="Rectangle 1">
            <a:extLst>
              <a:ext uri="{FF2B5EF4-FFF2-40B4-BE49-F238E27FC236}">
                <a16:creationId xmlns:a16="http://schemas.microsoft.com/office/drawing/2014/main" id="{30117BA0-2467-4F95-9C1B-B7C304A97B9F}"/>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8" name="Rectangle 2">
            <a:extLst>
              <a:ext uri="{FF2B5EF4-FFF2-40B4-BE49-F238E27FC236}">
                <a16:creationId xmlns:a16="http://schemas.microsoft.com/office/drawing/2014/main" id="{46A813B1-86D8-487D-BAB9-47188AF55FE6}"/>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996581E0-2F7B-410C-AA4E-EEB881DEFE6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9C9AD74-9A07-4A77-B5EE-9CE72F3C4A99}" type="slidenum">
              <a:rPr lang="en-US" altLang="en-US" sz="1300" smtClean="0"/>
              <a:pPr>
                <a:spcBef>
                  <a:spcPct val="0"/>
                </a:spcBef>
                <a:buClrTx/>
                <a:buFontTx/>
                <a:buNone/>
              </a:pPr>
              <a:t>13</a:t>
            </a:fld>
            <a:endParaRPr lang="en-US" altLang="en-US" sz="1300"/>
          </a:p>
        </p:txBody>
      </p:sp>
      <p:sp>
        <p:nvSpPr>
          <p:cNvPr id="36867" name="Rectangle 1">
            <a:extLst>
              <a:ext uri="{FF2B5EF4-FFF2-40B4-BE49-F238E27FC236}">
                <a16:creationId xmlns:a16="http://schemas.microsoft.com/office/drawing/2014/main" id="{0E58A335-48CE-4DE3-9A8E-8DF30A1B9DC0}"/>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a:extLst>
              <a:ext uri="{FF2B5EF4-FFF2-40B4-BE49-F238E27FC236}">
                <a16:creationId xmlns:a16="http://schemas.microsoft.com/office/drawing/2014/main" id="{1F4C4CF5-2282-43D8-ADD4-E5E7C40CD6B7}"/>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C33284AC-C266-49B7-A68A-7DF7067BAFD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776AC8D6-3C3B-455F-895E-C72395DA6F05}" type="slidenum">
              <a:rPr lang="en-US" altLang="en-US" sz="1300" smtClean="0"/>
              <a:pPr>
                <a:spcBef>
                  <a:spcPct val="0"/>
                </a:spcBef>
                <a:buClrTx/>
                <a:buFontTx/>
                <a:buNone/>
              </a:pPr>
              <a:t>71</a:t>
            </a:fld>
            <a:endParaRPr lang="en-US" altLang="en-US" sz="1300"/>
          </a:p>
        </p:txBody>
      </p:sp>
      <p:sp>
        <p:nvSpPr>
          <p:cNvPr id="151555" name="Rectangle 1">
            <a:extLst>
              <a:ext uri="{FF2B5EF4-FFF2-40B4-BE49-F238E27FC236}">
                <a16:creationId xmlns:a16="http://schemas.microsoft.com/office/drawing/2014/main" id="{26BDACF6-3DD7-425E-B481-5A92F2CEE35F}"/>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1556" name="Rectangle 2">
            <a:extLst>
              <a:ext uri="{FF2B5EF4-FFF2-40B4-BE49-F238E27FC236}">
                <a16:creationId xmlns:a16="http://schemas.microsoft.com/office/drawing/2014/main" id="{84C50E36-E862-4E1C-BCC3-3E96EA128F3D}"/>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F0E8ABD5-ECDB-4156-BE1D-2A6D1D2466D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3A742EC3-C8F6-4D29-81F4-FC86E4E36D59}" type="slidenum">
              <a:rPr lang="en-US" altLang="en-US" sz="1300" smtClean="0"/>
              <a:pPr>
                <a:spcBef>
                  <a:spcPct val="0"/>
                </a:spcBef>
                <a:buClrTx/>
                <a:buFontTx/>
                <a:buNone/>
              </a:pPr>
              <a:t>72</a:t>
            </a:fld>
            <a:endParaRPr lang="en-US" altLang="en-US" sz="1300"/>
          </a:p>
        </p:txBody>
      </p:sp>
      <p:sp>
        <p:nvSpPr>
          <p:cNvPr id="153603" name="Rectangle 1">
            <a:extLst>
              <a:ext uri="{FF2B5EF4-FFF2-40B4-BE49-F238E27FC236}">
                <a16:creationId xmlns:a16="http://schemas.microsoft.com/office/drawing/2014/main" id="{5588CC23-D626-4780-992A-2A7B27F98D47}"/>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4" name="Rectangle 2">
            <a:extLst>
              <a:ext uri="{FF2B5EF4-FFF2-40B4-BE49-F238E27FC236}">
                <a16:creationId xmlns:a16="http://schemas.microsoft.com/office/drawing/2014/main" id="{A382DCF5-0DCF-42A7-9052-60A788840AF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674EEF52-81E3-450C-81E9-E174C41E3F1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30697CAD-B24E-4E6C-B8F5-8DB121FAB718}" type="slidenum">
              <a:rPr lang="en-US" altLang="en-US" sz="1300" smtClean="0"/>
              <a:pPr>
                <a:spcBef>
                  <a:spcPct val="0"/>
                </a:spcBef>
                <a:buClrTx/>
                <a:buFontTx/>
                <a:buNone/>
              </a:pPr>
              <a:t>73</a:t>
            </a:fld>
            <a:endParaRPr lang="en-US" altLang="en-US" sz="1300"/>
          </a:p>
        </p:txBody>
      </p:sp>
      <p:sp>
        <p:nvSpPr>
          <p:cNvPr id="155651" name="Rectangle 1">
            <a:extLst>
              <a:ext uri="{FF2B5EF4-FFF2-40B4-BE49-F238E27FC236}">
                <a16:creationId xmlns:a16="http://schemas.microsoft.com/office/drawing/2014/main" id="{E8159A97-2A57-48E2-9F0A-3D96228603AC}"/>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2" name="Rectangle 2">
            <a:extLst>
              <a:ext uri="{FF2B5EF4-FFF2-40B4-BE49-F238E27FC236}">
                <a16:creationId xmlns:a16="http://schemas.microsoft.com/office/drawing/2014/main" id="{79A5B976-0A93-43D5-AE24-0FA4A832E5BA}"/>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D121E875-589E-4E1E-84F8-3EE1CD68302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CE096131-8104-4BA9-8B3F-ED4A5DB1039E}" type="slidenum">
              <a:rPr lang="en-US" altLang="en-US" sz="1300" smtClean="0"/>
              <a:pPr>
                <a:spcBef>
                  <a:spcPct val="0"/>
                </a:spcBef>
                <a:buClrTx/>
                <a:buFontTx/>
                <a:buNone/>
              </a:pPr>
              <a:t>74</a:t>
            </a:fld>
            <a:endParaRPr lang="en-US" altLang="en-US" sz="1300"/>
          </a:p>
        </p:txBody>
      </p:sp>
      <p:sp>
        <p:nvSpPr>
          <p:cNvPr id="157699" name="Rectangle 1">
            <a:extLst>
              <a:ext uri="{FF2B5EF4-FFF2-40B4-BE49-F238E27FC236}">
                <a16:creationId xmlns:a16="http://schemas.microsoft.com/office/drawing/2014/main" id="{0DCE01D4-4593-4B46-A631-6815200D4830}"/>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7700" name="Rectangle 2">
            <a:extLst>
              <a:ext uri="{FF2B5EF4-FFF2-40B4-BE49-F238E27FC236}">
                <a16:creationId xmlns:a16="http://schemas.microsoft.com/office/drawing/2014/main" id="{3FC4EB28-712E-41C0-8092-44016C1CA2EE}"/>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ED26A497-4681-4C37-A7E4-040C9C9A66B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FD314839-73BB-4ECB-B58F-974FFF174DC1}" type="slidenum">
              <a:rPr lang="en-US" altLang="en-US" sz="1300" smtClean="0"/>
              <a:pPr>
                <a:spcBef>
                  <a:spcPct val="0"/>
                </a:spcBef>
                <a:buClrTx/>
                <a:buFontTx/>
                <a:buNone/>
              </a:pPr>
              <a:t>75</a:t>
            </a:fld>
            <a:endParaRPr lang="en-US" altLang="en-US" sz="1300"/>
          </a:p>
        </p:txBody>
      </p:sp>
      <p:sp>
        <p:nvSpPr>
          <p:cNvPr id="159747" name="Rectangle 1">
            <a:extLst>
              <a:ext uri="{FF2B5EF4-FFF2-40B4-BE49-F238E27FC236}">
                <a16:creationId xmlns:a16="http://schemas.microsoft.com/office/drawing/2014/main" id="{085BABE2-0AAF-4901-BFD3-A1CB160596A0}"/>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8" name="Rectangle 2">
            <a:extLst>
              <a:ext uri="{FF2B5EF4-FFF2-40B4-BE49-F238E27FC236}">
                <a16:creationId xmlns:a16="http://schemas.microsoft.com/office/drawing/2014/main" id="{2B7BE6BA-BF69-4E3C-B3AB-3AAE8EE4DBD2}"/>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E8807D41-139B-4A09-BFD0-C20795D1631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BCD8C390-CED2-4213-AD7A-A55930858AED}" type="slidenum">
              <a:rPr lang="en-US" altLang="en-US" sz="1300" smtClean="0"/>
              <a:pPr>
                <a:spcBef>
                  <a:spcPct val="0"/>
                </a:spcBef>
                <a:buClrTx/>
                <a:buFontTx/>
                <a:buNone/>
              </a:pPr>
              <a:t>76</a:t>
            </a:fld>
            <a:endParaRPr lang="en-US" altLang="en-US" sz="1300"/>
          </a:p>
        </p:txBody>
      </p:sp>
      <p:sp>
        <p:nvSpPr>
          <p:cNvPr id="161795" name="Rectangle 1">
            <a:extLst>
              <a:ext uri="{FF2B5EF4-FFF2-40B4-BE49-F238E27FC236}">
                <a16:creationId xmlns:a16="http://schemas.microsoft.com/office/drawing/2014/main" id="{C810E70D-6F9E-40DB-9E00-30D698E0E217}"/>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1796" name="Rectangle 2">
            <a:extLst>
              <a:ext uri="{FF2B5EF4-FFF2-40B4-BE49-F238E27FC236}">
                <a16:creationId xmlns:a16="http://schemas.microsoft.com/office/drawing/2014/main" id="{D1854041-5848-4D92-AE89-56D5F13BF356}"/>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3EDD4683-8EE3-4DA1-AF92-D84C7D944D0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8AB59458-6E0B-40EE-944E-44748B1A8D3A}" type="slidenum">
              <a:rPr lang="en-US" altLang="en-US" sz="1300" smtClean="0"/>
              <a:pPr>
                <a:spcBef>
                  <a:spcPct val="0"/>
                </a:spcBef>
                <a:buClrTx/>
                <a:buFontTx/>
                <a:buNone/>
              </a:pPr>
              <a:t>77</a:t>
            </a:fld>
            <a:endParaRPr lang="en-US" altLang="en-US" sz="1300"/>
          </a:p>
        </p:txBody>
      </p:sp>
      <p:sp>
        <p:nvSpPr>
          <p:cNvPr id="163843" name="Rectangle 1">
            <a:extLst>
              <a:ext uri="{FF2B5EF4-FFF2-40B4-BE49-F238E27FC236}">
                <a16:creationId xmlns:a16="http://schemas.microsoft.com/office/drawing/2014/main" id="{823952B3-E703-44D7-8D5C-4D9B617FF3C8}"/>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44" name="Rectangle 2">
            <a:extLst>
              <a:ext uri="{FF2B5EF4-FFF2-40B4-BE49-F238E27FC236}">
                <a16:creationId xmlns:a16="http://schemas.microsoft.com/office/drawing/2014/main" id="{B512822A-1AC8-46C4-8EA7-C504D5DFE8FF}"/>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BD078BB6-B124-4F1D-9314-410010AC040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CCA1487A-B3CA-4722-BAF7-62000BE2C2D4}" type="slidenum">
              <a:rPr lang="en-US" altLang="en-US" sz="1300" smtClean="0"/>
              <a:pPr>
                <a:spcBef>
                  <a:spcPct val="0"/>
                </a:spcBef>
                <a:buClrTx/>
                <a:buFontTx/>
                <a:buNone/>
              </a:pPr>
              <a:t>78</a:t>
            </a:fld>
            <a:endParaRPr lang="en-US" altLang="en-US" sz="1300"/>
          </a:p>
        </p:txBody>
      </p:sp>
      <p:sp>
        <p:nvSpPr>
          <p:cNvPr id="165891" name="Rectangle 1">
            <a:extLst>
              <a:ext uri="{FF2B5EF4-FFF2-40B4-BE49-F238E27FC236}">
                <a16:creationId xmlns:a16="http://schemas.microsoft.com/office/drawing/2014/main" id="{3AB7E4E8-DF40-4A92-9F8A-F557CCF2599F}"/>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2" name="Rectangle 2">
            <a:extLst>
              <a:ext uri="{FF2B5EF4-FFF2-40B4-BE49-F238E27FC236}">
                <a16:creationId xmlns:a16="http://schemas.microsoft.com/office/drawing/2014/main" id="{F6B87DB2-3E02-4B53-BD9E-31CCFF88CE26}"/>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1737FB11-F28E-4D8F-83AA-8E30F08C8B6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7F74066C-BA9A-4107-BC19-2244A0AD4D2B}" type="slidenum">
              <a:rPr lang="en-US" altLang="en-US" sz="1300" smtClean="0"/>
              <a:pPr>
                <a:spcBef>
                  <a:spcPct val="0"/>
                </a:spcBef>
                <a:buClrTx/>
                <a:buFontTx/>
                <a:buNone/>
              </a:pPr>
              <a:t>79</a:t>
            </a:fld>
            <a:endParaRPr lang="en-US" altLang="en-US" sz="1300"/>
          </a:p>
        </p:txBody>
      </p:sp>
      <p:sp>
        <p:nvSpPr>
          <p:cNvPr id="167939" name="Rectangle 1">
            <a:extLst>
              <a:ext uri="{FF2B5EF4-FFF2-40B4-BE49-F238E27FC236}">
                <a16:creationId xmlns:a16="http://schemas.microsoft.com/office/drawing/2014/main" id="{79783A92-3262-4A6B-8114-6DD4BF084F61}"/>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40" name="Rectangle 2">
            <a:extLst>
              <a:ext uri="{FF2B5EF4-FFF2-40B4-BE49-F238E27FC236}">
                <a16:creationId xmlns:a16="http://schemas.microsoft.com/office/drawing/2014/main" id="{F2A8BB0A-33A8-4332-B9D1-485D50B1CD08}"/>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ACAE8C77-6CCF-4F57-8150-FD4675F8CD2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B605F82E-1868-47EF-AB57-7102EEA6B6C2}" type="slidenum">
              <a:rPr lang="en-US" altLang="en-US" sz="1300" smtClean="0"/>
              <a:pPr>
                <a:spcBef>
                  <a:spcPct val="0"/>
                </a:spcBef>
                <a:buClrTx/>
                <a:buFontTx/>
                <a:buNone/>
              </a:pPr>
              <a:t>80</a:t>
            </a:fld>
            <a:endParaRPr lang="en-US" altLang="en-US" sz="1300"/>
          </a:p>
        </p:txBody>
      </p:sp>
      <p:sp>
        <p:nvSpPr>
          <p:cNvPr id="169987" name="Rectangle 1">
            <a:extLst>
              <a:ext uri="{FF2B5EF4-FFF2-40B4-BE49-F238E27FC236}">
                <a16:creationId xmlns:a16="http://schemas.microsoft.com/office/drawing/2014/main" id="{00D086A3-2A3F-44FE-BCB2-5F48514005D3}"/>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9988" name="Rectangle 2">
            <a:extLst>
              <a:ext uri="{FF2B5EF4-FFF2-40B4-BE49-F238E27FC236}">
                <a16:creationId xmlns:a16="http://schemas.microsoft.com/office/drawing/2014/main" id="{D2E213D1-A0B9-4C4E-94BD-C32FC78E32F9}"/>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9D24AAF4-1131-49DD-A0F3-056D935815A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999AC1BA-151F-4CEE-B57F-C047719E8284}" type="slidenum">
              <a:rPr lang="en-US" altLang="en-US" sz="1300" smtClean="0"/>
              <a:pPr>
                <a:spcBef>
                  <a:spcPct val="0"/>
                </a:spcBef>
                <a:buClrTx/>
                <a:buFontTx/>
                <a:buNone/>
              </a:pPr>
              <a:t>14</a:t>
            </a:fld>
            <a:endParaRPr lang="en-US" altLang="en-US" sz="1300"/>
          </a:p>
        </p:txBody>
      </p:sp>
      <p:sp>
        <p:nvSpPr>
          <p:cNvPr id="38915" name="Rectangle 1">
            <a:extLst>
              <a:ext uri="{FF2B5EF4-FFF2-40B4-BE49-F238E27FC236}">
                <a16:creationId xmlns:a16="http://schemas.microsoft.com/office/drawing/2014/main" id="{A658ADAA-E1F3-40C3-9599-E381DEB32BD5}"/>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a:extLst>
              <a:ext uri="{FF2B5EF4-FFF2-40B4-BE49-F238E27FC236}">
                <a16:creationId xmlns:a16="http://schemas.microsoft.com/office/drawing/2014/main" id="{68A3331E-DA4F-429B-8158-194D630CE246}"/>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E676D40E-4176-4588-AB43-D744B3E38D8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F8515755-B8E7-4303-8357-16D9AAD87E3B}" type="slidenum">
              <a:rPr lang="en-US" altLang="en-US" sz="1300" smtClean="0"/>
              <a:pPr>
                <a:spcBef>
                  <a:spcPct val="0"/>
                </a:spcBef>
                <a:buClrTx/>
                <a:buFontTx/>
                <a:buNone/>
              </a:pPr>
              <a:t>81</a:t>
            </a:fld>
            <a:endParaRPr lang="en-US" altLang="en-US" sz="1300"/>
          </a:p>
        </p:txBody>
      </p:sp>
      <p:sp>
        <p:nvSpPr>
          <p:cNvPr id="172035" name="Rectangle 1">
            <a:extLst>
              <a:ext uri="{FF2B5EF4-FFF2-40B4-BE49-F238E27FC236}">
                <a16:creationId xmlns:a16="http://schemas.microsoft.com/office/drawing/2014/main" id="{56C6C5B7-F3C1-480A-9695-F36848E75528}"/>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2036" name="Rectangle 2">
            <a:extLst>
              <a:ext uri="{FF2B5EF4-FFF2-40B4-BE49-F238E27FC236}">
                <a16:creationId xmlns:a16="http://schemas.microsoft.com/office/drawing/2014/main" id="{C2E08DC3-89B8-427D-B7BE-E1153EB8F072}"/>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B5FB1DB8-6801-4C55-83F0-36F4E142E57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347DFF04-DE29-429F-9209-F9AC386B93B8}" type="slidenum">
              <a:rPr lang="en-US" altLang="en-US" sz="1300" smtClean="0"/>
              <a:pPr>
                <a:spcBef>
                  <a:spcPct val="0"/>
                </a:spcBef>
                <a:buClrTx/>
                <a:buFontTx/>
                <a:buNone/>
              </a:pPr>
              <a:t>82</a:t>
            </a:fld>
            <a:endParaRPr lang="en-US" altLang="en-US" sz="1300"/>
          </a:p>
        </p:txBody>
      </p:sp>
      <p:sp>
        <p:nvSpPr>
          <p:cNvPr id="174083" name="Rectangle 1">
            <a:extLst>
              <a:ext uri="{FF2B5EF4-FFF2-40B4-BE49-F238E27FC236}">
                <a16:creationId xmlns:a16="http://schemas.microsoft.com/office/drawing/2014/main" id="{42FC3E4A-AA2C-4419-B3CE-882D11DFD6BF}"/>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084" name="Rectangle 2">
            <a:extLst>
              <a:ext uri="{FF2B5EF4-FFF2-40B4-BE49-F238E27FC236}">
                <a16:creationId xmlns:a16="http://schemas.microsoft.com/office/drawing/2014/main" id="{FC9BABD2-1494-4917-8F4E-11A2C5E08FC9}"/>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1F7DB3D7-ABE4-488B-BE8D-7F4038AAEC1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D829D902-9EB4-430E-B0B8-2C6D324F46CD}" type="slidenum">
              <a:rPr lang="en-US" altLang="en-US" sz="1300" smtClean="0"/>
              <a:pPr>
                <a:spcBef>
                  <a:spcPct val="0"/>
                </a:spcBef>
                <a:buClrTx/>
                <a:buFontTx/>
                <a:buNone/>
              </a:pPr>
              <a:t>83</a:t>
            </a:fld>
            <a:endParaRPr lang="en-US" altLang="en-US" sz="1300"/>
          </a:p>
        </p:txBody>
      </p:sp>
      <p:sp>
        <p:nvSpPr>
          <p:cNvPr id="176131" name="Rectangle 1">
            <a:extLst>
              <a:ext uri="{FF2B5EF4-FFF2-40B4-BE49-F238E27FC236}">
                <a16:creationId xmlns:a16="http://schemas.microsoft.com/office/drawing/2014/main" id="{E14FD795-1496-4997-A904-8D8624419A17}"/>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2" name="Rectangle 2">
            <a:extLst>
              <a:ext uri="{FF2B5EF4-FFF2-40B4-BE49-F238E27FC236}">
                <a16:creationId xmlns:a16="http://schemas.microsoft.com/office/drawing/2014/main" id="{478BA1A2-3AC8-49FB-AAD6-E04A0F99F692}"/>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EE0BF7BF-5299-4FAF-97D5-082D4A973C7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E9B12A31-0387-497B-8799-428F70B21D46}" type="slidenum">
              <a:rPr lang="en-US" altLang="en-US" sz="1300" smtClean="0"/>
              <a:pPr>
                <a:spcBef>
                  <a:spcPct val="0"/>
                </a:spcBef>
                <a:buClrTx/>
                <a:buFontTx/>
                <a:buNone/>
              </a:pPr>
              <a:t>84</a:t>
            </a:fld>
            <a:endParaRPr lang="en-US" altLang="en-US" sz="1300"/>
          </a:p>
        </p:txBody>
      </p:sp>
      <p:sp>
        <p:nvSpPr>
          <p:cNvPr id="178179" name="Rectangle 1">
            <a:extLst>
              <a:ext uri="{FF2B5EF4-FFF2-40B4-BE49-F238E27FC236}">
                <a16:creationId xmlns:a16="http://schemas.microsoft.com/office/drawing/2014/main" id="{96754306-3849-4070-B59E-F75C8ED956D5}"/>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80" name="Rectangle 2">
            <a:extLst>
              <a:ext uri="{FF2B5EF4-FFF2-40B4-BE49-F238E27FC236}">
                <a16:creationId xmlns:a16="http://schemas.microsoft.com/office/drawing/2014/main" id="{5AE573D0-4DB3-4B19-8F65-4CB2BD7F4580}"/>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1423C442-1C36-4428-872D-190B7DD89E5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66E0BCCC-4803-4EFB-A4B0-A809E148884A}" type="slidenum">
              <a:rPr lang="en-US" altLang="en-US" sz="1300" smtClean="0"/>
              <a:pPr>
                <a:spcBef>
                  <a:spcPct val="0"/>
                </a:spcBef>
                <a:buClrTx/>
                <a:buFontTx/>
                <a:buNone/>
              </a:pPr>
              <a:t>85</a:t>
            </a:fld>
            <a:endParaRPr lang="en-US" altLang="en-US" sz="1300"/>
          </a:p>
        </p:txBody>
      </p:sp>
      <p:sp>
        <p:nvSpPr>
          <p:cNvPr id="180227" name="Rectangle 1">
            <a:extLst>
              <a:ext uri="{FF2B5EF4-FFF2-40B4-BE49-F238E27FC236}">
                <a16:creationId xmlns:a16="http://schemas.microsoft.com/office/drawing/2014/main" id="{0159B718-7901-4F74-9537-A55387E5DDF6}"/>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0228" name="Rectangle 2">
            <a:extLst>
              <a:ext uri="{FF2B5EF4-FFF2-40B4-BE49-F238E27FC236}">
                <a16:creationId xmlns:a16="http://schemas.microsoft.com/office/drawing/2014/main" id="{210D0235-3699-46AE-9911-98841202BBB0}"/>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A8D1E23F-AB39-4B80-AF4B-10DE218B3F7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DAFCC950-95BF-43F3-A2F8-0AE3C8EC897A}" type="slidenum">
              <a:rPr lang="en-US" altLang="en-US" sz="1300" smtClean="0"/>
              <a:pPr>
                <a:spcBef>
                  <a:spcPct val="0"/>
                </a:spcBef>
                <a:buClrTx/>
                <a:buFontTx/>
                <a:buNone/>
              </a:pPr>
              <a:t>86</a:t>
            </a:fld>
            <a:endParaRPr lang="en-US" altLang="en-US" sz="1300"/>
          </a:p>
        </p:txBody>
      </p:sp>
      <p:sp>
        <p:nvSpPr>
          <p:cNvPr id="182275" name="Rectangle 1">
            <a:extLst>
              <a:ext uri="{FF2B5EF4-FFF2-40B4-BE49-F238E27FC236}">
                <a16:creationId xmlns:a16="http://schemas.microsoft.com/office/drawing/2014/main" id="{BC510B93-EF80-4138-B2B8-67F8C0604EF1}"/>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6" name="Rectangle 2">
            <a:extLst>
              <a:ext uri="{FF2B5EF4-FFF2-40B4-BE49-F238E27FC236}">
                <a16:creationId xmlns:a16="http://schemas.microsoft.com/office/drawing/2014/main" id="{F7D83788-70C5-4EF2-89BC-721124C1DCA3}"/>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81E4FEF8-A56A-4FDD-9975-D227C7120F6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6FBCF546-9015-45F4-A856-60527A5E328F}" type="slidenum">
              <a:rPr lang="en-US" altLang="en-US" sz="1300" smtClean="0"/>
              <a:pPr>
                <a:spcBef>
                  <a:spcPct val="0"/>
                </a:spcBef>
                <a:buClrTx/>
                <a:buFontTx/>
                <a:buNone/>
              </a:pPr>
              <a:t>87</a:t>
            </a:fld>
            <a:endParaRPr lang="en-US" altLang="en-US" sz="1300"/>
          </a:p>
        </p:txBody>
      </p:sp>
      <p:sp>
        <p:nvSpPr>
          <p:cNvPr id="184323" name="Rectangle 1">
            <a:extLst>
              <a:ext uri="{FF2B5EF4-FFF2-40B4-BE49-F238E27FC236}">
                <a16:creationId xmlns:a16="http://schemas.microsoft.com/office/drawing/2014/main" id="{35C5210D-73EE-4B96-9C35-EBF6EEFD1E1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24" name="Rectangle 2">
            <a:extLst>
              <a:ext uri="{FF2B5EF4-FFF2-40B4-BE49-F238E27FC236}">
                <a16:creationId xmlns:a16="http://schemas.microsoft.com/office/drawing/2014/main" id="{E5CC387E-528C-4033-9738-635429523C13}"/>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AA2624B0-E949-44B3-9F38-7C68B96E58C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99DD5584-CEE9-4F7B-B4E0-EA7C03F21045}" type="slidenum">
              <a:rPr lang="en-US" altLang="en-US" sz="1300" smtClean="0"/>
              <a:pPr>
                <a:spcBef>
                  <a:spcPct val="0"/>
                </a:spcBef>
                <a:buClrTx/>
                <a:buFontTx/>
                <a:buNone/>
              </a:pPr>
              <a:t>88</a:t>
            </a:fld>
            <a:endParaRPr lang="en-US" altLang="en-US" sz="1300"/>
          </a:p>
        </p:txBody>
      </p:sp>
      <p:sp>
        <p:nvSpPr>
          <p:cNvPr id="186371" name="Rectangle 1">
            <a:extLst>
              <a:ext uri="{FF2B5EF4-FFF2-40B4-BE49-F238E27FC236}">
                <a16:creationId xmlns:a16="http://schemas.microsoft.com/office/drawing/2014/main" id="{2B714E23-56F1-48C0-80DA-5D5557788D1C}"/>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2" name="Rectangle 2">
            <a:extLst>
              <a:ext uri="{FF2B5EF4-FFF2-40B4-BE49-F238E27FC236}">
                <a16:creationId xmlns:a16="http://schemas.microsoft.com/office/drawing/2014/main" id="{220FCB6D-8AB7-4961-855C-201AEAC94DBA}"/>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A541D113-E8FC-47FB-BA5B-E400ACD81B2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D9E86FDB-3777-42EC-9E20-2F4DECD16CD9}" type="slidenum">
              <a:rPr lang="en-US" altLang="en-US" sz="1300" smtClean="0"/>
              <a:pPr>
                <a:spcBef>
                  <a:spcPct val="0"/>
                </a:spcBef>
                <a:buClrTx/>
                <a:buFontTx/>
                <a:buNone/>
              </a:pPr>
              <a:t>89</a:t>
            </a:fld>
            <a:endParaRPr lang="en-US" altLang="en-US" sz="1300"/>
          </a:p>
        </p:txBody>
      </p:sp>
      <p:sp>
        <p:nvSpPr>
          <p:cNvPr id="188419" name="Rectangle 1">
            <a:extLst>
              <a:ext uri="{FF2B5EF4-FFF2-40B4-BE49-F238E27FC236}">
                <a16:creationId xmlns:a16="http://schemas.microsoft.com/office/drawing/2014/main" id="{DDFDA3F7-A42F-4534-B817-8DAA9CF860B9}"/>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8420" name="Rectangle 2">
            <a:extLst>
              <a:ext uri="{FF2B5EF4-FFF2-40B4-BE49-F238E27FC236}">
                <a16:creationId xmlns:a16="http://schemas.microsoft.com/office/drawing/2014/main" id="{B1934510-6C99-47CF-A22A-11C8F798CD87}"/>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5D22654B-4D56-427F-A3CA-89569637361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B12D144C-A6A4-4925-A4CA-C5FB3E2FBBA1}" type="slidenum">
              <a:rPr lang="en-US" altLang="en-US" sz="1300" smtClean="0"/>
              <a:pPr>
                <a:spcBef>
                  <a:spcPct val="0"/>
                </a:spcBef>
                <a:buClrTx/>
                <a:buFontTx/>
                <a:buNone/>
              </a:pPr>
              <a:t>90</a:t>
            </a:fld>
            <a:endParaRPr lang="en-US" altLang="en-US" sz="1300"/>
          </a:p>
        </p:txBody>
      </p:sp>
      <p:sp>
        <p:nvSpPr>
          <p:cNvPr id="190467" name="Rectangle 1">
            <a:extLst>
              <a:ext uri="{FF2B5EF4-FFF2-40B4-BE49-F238E27FC236}">
                <a16:creationId xmlns:a16="http://schemas.microsoft.com/office/drawing/2014/main" id="{72C49846-46FE-4A6D-AF57-3D7F16D648D3}"/>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0468" name="Rectangle 2">
            <a:extLst>
              <a:ext uri="{FF2B5EF4-FFF2-40B4-BE49-F238E27FC236}">
                <a16:creationId xmlns:a16="http://schemas.microsoft.com/office/drawing/2014/main" id="{46259791-AA43-4AB1-8434-B665B9C54B4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5A5E1855-5793-4529-A65F-A64F4C40889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18B87A79-6363-4F06-BC44-42A1AB1B88F9}" type="slidenum">
              <a:rPr lang="en-US" altLang="en-US" sz="1300" smtClean="0"/>
              <a:pPr>
                <a:spcBef>
                  <a:spcPct val="0"/>
                </a:spcBef>
                <a:buClrTx/>
                <a:buFontTx/>
                <a:buNone/>
              </a:pPr>
              <a:t>15</a:t>
            </a:fld>
            <a:endParaRPr lang="en-US" altLang="en-US" sz="1300"/>
          </a:p>
        </p:txBody>
      </p:sp>
      <p:sp>
        <p:nvSpPr>
          <p:cNvPr id="40963" name="Rectangle 1">
            <a:extLst>
              <a:ext uri="{FF2B5EF4-FFF2-40B4-BE49-F238E27FC236}">
                <a16:creationId xmlns:a16="http://schemas.microsoft.com/office/drawing/2014/main" id="{4FC1ACB5-5328-4997-BF2E-C6A92CB163E5}"/>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Rectangle 2">
            <a:extLst>
              <a:ext uri="{FF2B5EF4-FFF2-40B4-BE49-F238E27FC236}">
                <a16:creationId xmlns:a16="http://schemas.microsoft.com/office/drawing/2014/main" id="{A3CD226A-D436-4063-BFC1-BB78DFE8724D}"/>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48564BE6-EAE2-4376-B7CA-A06B9CA1A94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73B19E30-444C-4856-9298-E46E8203EDA0}" type="slidenum">
              <a:rPr lang="en-US" altLang="en-US" sz="1300" smtClean="0"/>
              <a:pPr>
                <a:spcBef>
                  <a:spcPct val="0"/>
                </a:spcBef>
                <a:buClrTx/>
                <a:buFontTx/>
                <a:buNone/>
              </a:pPr>
              <a:t>91</a:t>
            </a:fld>
            <a:endParaRPr lang="en-US" altLang="en-US" sz="1300"/>
          </a:p>
        </p:txBody>
      </p:sp>
      <p:sp>
        <p:nvSpPr>
          <p:cNvPr id="192515" name="Rectangle 1">
            <a:extLst>
              <a:ext uri="{FF2B5EF4-FFF2-40B4-BE49-F238E27FC236}">
                <a16:creationId xmlns:a16="http://schemas.microsoft.com/office/drawing/2014/main" id="{598B5837-55CC-43ED-B397-018E50EA9947}"/>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2516" name="Rectangle 2">
            <a:extLst>
              <a:ext uri="{FF2B5EF4-FFF2-40B4-BE49-F238E27FC236}">
                <a16:creationId xmlns:a16="http://schemas.microsoft.com/office/drawing/2014/main" id="{3A8C3E03-6CA9-4EE2-A282-68CE2CEBFD09}"/>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62" name="Rectangle 7">
            <a:extLst>
              <a:ext uri="{FF2B5EF4-FFF2-40B4-BE49-F238E27FC236}">
                <a16:creationId xmlns:a16="http://schemas.microsoft.com/office/drawing/2014/main" id="{A382DBD3-9115-4731-8C1C-2496CFED41F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BE37E18-2681-4B2B-A9B6-8E1F1042AAA6}" type="slidenum">
              <a:rPr lang="en-US" altLang="en-US" sz="1300" smtClean="0"/>
              <a:pPr>
                <a:spcBef>
                  <a:spcPct val="0"/>
                </a:spcBef>
                <a:buClrTx/>
                <a:buFontTx/>
                <a:buNone/>
              </a:pPr>
              <a:t>92</a:t>
            </a:fld>
            <a:endParaRPr lang="en-US" altLang="en-US" sz="1300"/>
          </a:p>
        </p:txBody>
      </p:sp>
      <p:sp>
        <p:nvSpPr>
          <p:cNvPr id="194563" name="Rectangle 1">
            <a:extLst>
              <a:ext uri="{FF2B5EF4-FFF2-40B4-BE49-F238E27FC236}">
                <a16:creationId xmlns:a16="http://schemas.microsoft.com/office/drawing/2014/main" id="{9B739F68-79DF-494D-8FDC-076D2113D607}"/>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64" name="Rectangle 2">
            <a:extLst>
              <a:ext uri="{FF2B5EF4-FFF2-40B4-BE49-F238E27FC236}">
                <a16:creationId xmlns:a16="http://schemas.microsoft.com/office/drawing/2014/main" id="{D461B9BB-9D68-46B2-B869-084A057C2DBF}"/>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610" name="Rectangle 7">
            <a:extLst>
              <a:ext uri="{FF2B5EF4-FFF2-40B4-BE49-F238E27FC236}">
                <a16:creationId xmlns:a16="http://schemas.microsoft.com/office/drawing/2014/main" id="{A2A310BF-1640-4B8A-9A6A-8D48D1617C2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31FB874F-D9DC-4A54-AC45-F2032984EDD9}" type="slidenum">
              <a:rPr lang="en-US" altLang="en-US" sz="1300" smtClean="0"/>
              <a:pPr>
                <a:spcBef>
                  <a:spcPct val="0"/>
                </a:spcBef>
                <a:buClrTx/>
                <a:buFontTx/>
                <a:buNone/>
              </a:pPr>
              <a:t>93</a:t>
            </a:fld>
            <a:endParaRPr lang="en-US" altLang="en-US" sz="1300"/>
          </a:p>
        </p:txBody>
      </p:sp>
      <p:sp>
        <p:nvSpPr>
          <p:cNvPr id="196611" name="Rectangle 1">
            <a:extLst>
              <a:ext uri="{FF2B5EF4-FFF2-40B4-BE49-F238E27FC236}">
                <a16:creationId xmlns:a16="http://schemas.microsoft.com/office/drawing/2014/main" id="{38AC0540-6C90-4AE3-B74A-A9F158E68247}"/>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6612" name="Rectangle 2">
            <a:extLst>
              <a:ext uri="{FF2B5EF4-FFF2-40B4-BE49-F238E27FC236}">
                <a16:creationId xmlns:a16="http://schemas.microsoft.com/office/drawing/2014/main" id="{134756A1-F804-433C-BFC9-F5AA0759AD06}"/>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8658" name="Rectangle 7">
            <a:extLst>
              <a:ext uri="{FF2B5EF4-FFF2-40B4-BE49-F238E27FC236}">
                <a16:creationId xmlns:a16="http://schemas.microsoft.com/office/drawing/2014/main" id="{4BCC85DE-57C8-4817-8C5A-BC94B036EC2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82B006A0-C723-4517-BA8D-1D80C5FE2AEB}" type="slidenum">
              <a:rPr lang="en-US" altLang="en-US" sz="1300" smtClean="0"/>
              <a:pPr>
                <a:spcBef>
                  <a:spcPct val="0"/>
                </a:spcBef>
                <a:buClrTx/>
                <a:buFontTx/>
                <a:buNone/>
              </a:pPr>
              <a:t>94</a:t>
            </a:fld>
            <a:endParaRPr lang="en-US" altLang="en-US" sz="1300"/>
          </a:p>
        </p:txBody>
      </p:sp>
      <p:sp>
        <p:nvSpPr>
          <p:cNvPr id="198659" name="Rectangle 1">
            <a:extLst>
              <a:ext uri="{FF2B5EF4-FFF2-40B4-BE49-F238E27FC236}">
                <a16:creationId xmlns:a16="http://schemas.microsoft.com/office/drawing/2014/main" id="{BEAB63A7-C695-4CF7-B90A-E60FB21EDDB4}"/>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8660" name="Rectangle 2">
            <a:extLst>
              <a:ext uri="{FF2B5EF4-FFF2-40B4-BE49-F238E27FC236}">
                <a16:creationId xmlns:a16="http://schemas.microsoft.com/office/drawing/2014/main" id="{0EA0D00F-7B6D-4DEA-A1AE-9BC35BF56792}"/>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706" name="Rectangle 7">
            <a:extLst>
              <a:ext uri="{FF2B5EF4-FFF2-40B4-BE49-F238E27FC236}">
                <a16:creationId xmlns:a16="http://schemas.microsoft.com/office/drawing/2014/main" id="{A01F61F4-F9E4-437D-8CBF-436B413DA4D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AD301D63-0083-44C7-8EDB-E35AFF28DA8F}" type="slidenum">
              <a:rPr lang="en-US" altLang="en-US" sz="1300" smtClean="0"/>
              <a:pPr>
                <a:spcBef>
                  <a:spcPct val="0"/>
                </a:spcBef>
                <a:buClrTx/>
                <a:buFontTx/>
                <a:buNone/>
              </a:pPr>
              <a:t>95</a:t>
            </a:fld>
            <a:endParaRPr lang="en-US" altLang="en-US" sz="1300"/>
          </a:p>
        </p:txBody>
      </p:sp>
      <p:sp>
        <p:nvSpPr>
          <p:cNvPr id="200707" name="Rectangle 1">
            <a:extLst>
              <a:ext uri="{FF2B5EF4-FFF2-40B4-BE49-F238E27FC236}">
                <a16:creationId xmlns:a16="http://schemas.microsoft.com/office/drawing/2014/main" id="{D321C666-B5DA-4E0C-885D-CCB86B9ED8A4}"/>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0708" name="Rectangle 2">
            <a:extLst>
              <a:ext uri="{FF2B5EF4-FFF2-40B4-BE49-F238E27FC236}">
                <a16:creationId xmlns:a16="http://schemas.microsoft.com/office/drawing/2014/main" id="{30B55F92-A037-4DF4-9EDB-0122A8B2707B}"/>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2754" name="Rectangle 7">
            <a:extLst>
              <a:ext uri="{FF2B5EF4-FFF2-40B4-BE49-F238E27FC236}">
                <a16:creationId xmlns:a16="http://schemas.microsoft.com/office/drawing/2014/main" id="{48C6551A-C257-47B5-B49F-C5095609786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64A12AD4-A0F3-48CD-9E25-982768D8F606}" type="slidenum">
              <a:rPr lang="en-US" altLang="en-US" sz="1300" smtClean="0"/>
              <a:pPr>
                <a:spcBef>
                  <a:spcPct val="0"/>
                </a:spcBef>
                <a:buClrTx/>
                <a:buFontTx/>
                <a:buNone/>
              </a:pPr>
              <a:t>96</a:t>
            </a:fld>
            <a:endParaRPr lang="en-US" altLang="en-US" sz="1300"/>
          </a:p>
        </p:txBody>
      </p:sp>
      <p:sp>
        <p:nvSpPr>
          <p:cNvPr id="202755" name="Rectangle 1">
            <a:extLst>
              <a:ext uri="{FF2B5EF4-FFF2-40B4-BE49-F238E27FC236}">
                <a16:creationId xmlns:a16="http://schemas.microsoft.com/office/drawing/2014/main" id="{1C71C42E-A18A-4C60-9F4E-B3A8396645DE}"/>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2756" name="Rectangle 2">
            <a:extLst>
              <a:ext uri="{FF2B5EF4-FFF2-40B4-BE49-F238E27FC236}">
                <a16:creationId xmlns:a16="http://schemas.microsoft.com/office/drawing/2014/main" id="{DB013F37-ACC3-4286-ADA2-318A7FBFB1A4}"/>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02" name="Rectangle 7">
            <a:extLst>
              <a:ext uri="{FF2B5EF4-FFF2-40B4-BE49-F238E27FC236}">
                <a16:creationId xmlns:a16="http://schemas.microsoft.com/office/drawing/2014/main" id="{A15C5A39-9CB0-403A-8E21-5CBC9555EAF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3687F293-6D75-48B4-B2A8-E04A1355A1CF}" type="slidenum">
              <a:rPr lang="en-US" altLang="en-US" sz="1300" smtClean="0"/>
              <a:pPr>
                <a:spcBef>
                  <a:spcPct val="0"/>
                </a:spcBef>
                <a:buClrTx/>
                <a:buFontTx/>
                <a:buNone/>
              </a:pPr>
              <a:t>97</a:t>
            </a:fld>
            <a:endParaRPr lang="en-US" altLang="en-US" sz="1300"/>
          </a:p>
        </p:txBody>
      </p:sp>
      <p:sp>
        <p:nvSpPr>
          <p:cNvPr id="204803" name="Rectangle 1">
            <a:extLst>
              <a:ext uri="{FF2B5EF4-FFF2-40B4-BE49-F238E27FC236}">
                <a16:creationId xmlns:a16="http://schemas.microsoft.com/office/drawing/2014/main" id="{252C6D86-9A7C-4B35-ACE1-0D2334364A2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04" name="Rectangle 2">
            <a:extLst>
              <a:ext uri="{FF2B5EF4-FFF2-40B4-BE49-F238E27FC236}">
                <a16:creationId xmlns:a16="http://schemas.microsoft.com/office/drawing/2014/main" id="{33B4A293-E6EF-492E-AD58-2A286E3476F8}"/>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6850" name="Rectangle 7">
            <a:extLst>
              <a:ext uri="{FF2B5EF4-FFF2-40B4-BE49-F238E27FC236}">
                <a16:creationId xmlns:a16="http://schemas.microsoft.com/office/drawing/2014/main" id="{1F25B2B8-EA16-4653-92B4-D8C139087A3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D7D6BC9D-D4EE-480B-B768-D029AB18F2CA}" type="slidenum">
              <a:rPr lang="en-US" altLang="en-US" sz="1300" smtClean="0"/>
              <a:pPr>
                <a:spcBef>
                  <a:spcPct val="0"/>
                </a:spcBef>
                <a:buClrTx/>
                <a:buFontTx/>
                <a:buNone/>
              </a:pPr>
              <a:t>98</a:t>
            </a:fld>
            <a:endParaRPr lang="en-US" altLang="en-US" sz="1300"/>
          </a:p>
        </p:txBody>
      </p:sp>
      <p:sp>
        <p:nvSpPr>
          <p:cNvPr id="206851" name="Rectangle 1">
            <a:extLst>
              <a:ext uri="{FF2B5EF4-FFF2-40B4-BE49-F238E27FC236}">
                <a16:creationId xmlns:a16="http://schemas.microsoft.com/office/drawing/2014/main" id="{56E4396F-4120-403B-BD86-9E67D1FCEF34}"/>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6852" name="Rectangle 2">
            <a:extLst>
              <a:ext uri="{FF2B5EF4-FFF2-40B4-BE49-F238E27FC236}">
                <a16:creationId xmlns:a16="http://schemas.microsoft.com/office/drawing/2014/main" id="{86FEA7B5-3426-44AC-800C-6894883ECDDF}"/>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8898" name="Rectangle 7">
            <a:extLst>
              <a:ext uri="{FF2B5EF4-FFF2-40B4-BE49-F238E27FC236}">
                <a16:creationId xmlns:a16="http://schemas.microsoft.com/office/drawing/2014/main" id="{5A2F2690-BCC2-418F-AA74-E28071FEF40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3CE2F6B7-8760-44CE-A881-FC55EFC0591A}" type="slidenum">
              <a:rPr lang="en-US" altLang="en-US" sz="1300" smtClean="0"/>
              <a:pPr>
                <a:spcBef>
                  <a:spcPct val="0"/>
                </a:spcBef>
                <a:buClrTx/>
                <a:buFontTx/>
                <a:buNone/>
              </a:pPr>
              <a:t>99</a:t>
            </a:fld>
            <a:endParaRPr lang="en-US" altLang="en-US" sz="1300"/>
          </a:p>
        </p:txBody>
      </p:sp>
      <p:sp>
        <p:nvSpPr>
          <p:cNvPr id="208899" name="Rectangle 1">
            <a:extLst>
              <a:ext uri="{FF2B5EF4-FFF2-40B4-BE49-F238E27FC236}">
                <a16:creationId xmlns:a16="http://schemas.microsoft.com/office/drawing/2014/main" id="{C02A91BA-A00B-4130-B868-8A40DCD641A2}"/>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8900" name="Rectangle 2">
            <a:extLst>
              <a:ext uri="{FF2B5EF4-FFF2-40B4-BE49-F238E27FC236}">
                <a16:creationId xmlns:a16="http://schemas.microsoft.com/office/drawing/2014/main" id="{84A2BC98-7571-4A86-B8D1-2C85588DA43A}"/>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0946" name="Rectangle 7">
            <a:extLst>
              <a:ext uri="{FF2B5EF4-FFF2-40B4-BE49-F238E27FC236}">
                <a16:creationId xmlns:a16="http://schemas.microsoft.com/office/drawing/2014/main" id="{78C17FC0-7BDF-481C-9F52-B66ECD67B8B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BD598D4D-E0CF-4129-9AAF-0238849B0B34}" type="slidenum">
              <a:rPr lang="en-US" altLang="en-US" sz="1300" smtClean="0"/>
              <a:pPr>
                <a:spcBef>
                  <a:spcPct val="0"/>
                </a:spcBef>
                <a:buClrTx/>
                <a:buFontTx/>
                <a:buNone/>
              </a:pPr>
              <a:t>100</a:t>
            </a:fld>
            <a:endParaRPr lang="en-US" altLang="en-US" sz="1300"/>
          </a:p>
        </p:txBody>
      </p:sp>
      <p:sp>
        <p:nvSpPr>
          <p:cNvPr id="210947" name="Rectangle 1">
            <a:extLst>
              <a:ext uri="{FF2B5EF4-FFF2-40B4-BE49-F238E27FC236}">
                <a16:creationId xmlns:a16="http://schemas.microsoft.com/office/drawing/2014/main" id="{ADEFCEAD-5BE3-4E31-BFCD-13CF7C9A254B}"/>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0948" name="Rectangle 2">
            <a:extLst>
              <a:ext uri="{FF2B5EF4-FFF2-40B4-BE49-F238E27FC236}">
                <a16:creationId xmlns:a16="http://schemas.microsoft.com/office/drawing/2014/main" id="{D6E67925-B2A3-4491-A999-C0B87DC7140F}"/>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53B85137-566F-4E97-8C5E-9759900B38F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00F4C741-DAFA-4C0D-8FA9-5F7522034A72}" type="slidenum">
              <a:rPr lang="en-US" altLang="en-US" sz="1300" smtClean="0"/>
              <a:pPr>
                <a:spcBef>
                  <a:spcPct val="0"/>
                </a:spcBef>
                <a:buClrTx/>
                <a:buFontTx/>
                <a:buNone/>
              </a:pPr>
              <a:t>16</a:t>
            </a:fld>
            <a:endParaRPr lang="en-US" altLang="en-US" sz="1300"/>
          </a:p>
        </p:txBody>
      </p:sp>
      <p:sp>
        <p:nvSpPr>
          <p:cNvPr id="43011" name="Rectangle 1">
            <a:extLst>
              <a:ext uri="{FF2B5EF4-FFF2-40B4-BE49-F238E27FC236}">
                <a16:creationId xmlns:a16="http://schemas.microsoft.com/office/drawing/2014/main" id="{453B2228-1355-4B41-98B1-D4C1DA5C04BC}"/>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2" name="Rectangle 2">
            <a:extLst>
              <a:ext uri="{FF2B5EF4-FFF2-40B4-BE49-F238E27FC236}">
                <a16:creationId xmlns:a16="http://schemas.microsoft.com/office/drawing/2014/main" id="{4D91370E-8B6F-49D7-ACA4-5DABC70761D3}"/>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2994" name="Rectangle 7">
            <a:extLst>
              <a:ext uri="{FF2B5EF4-FFF2-40B4-BE49-F238E27FC236}">
                <a16:creationId xmlns:a16="http://schemas.microsoft.com/office/drawing/2014/main" id="{367AEE8E-6870-475F-8467-5AE246C245F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BB43CF28-7789-48B9-9643-33AC7F65BEC7}" type="slidenum">
              <a:rPr lang="en-US" altLang="en-US" sz="1300" smtClean="0"/>
              <a:pPr>
                <a:spcBef>
                  <a:spcPct val="0"/>
                </a:spcBef>
                <a:buClrTx/>
                <a:buFontTx/>
                <a:buNone/>
              </a:pPr>
              <a:t>101</a:t>
            </a:fld>
            <a:endParaRPr lang="en-US" altLang="en-US" sz="1300"/>
          </a:p>
        </p:txBody>
      </p:sp>
      <p:sp>
        <p:nvSpPr>
          <p:cNvPr id="212995" name="Rectangle 1">
            <a:extLst>
              <a:ext uri="{FF2B5EF4-FFF2-40B4-BE49-F238E27FC236}">
                <a16:creationId xmlns:a16="http://schemas.microsoft.com/office/drawing/2014/main" id="{8B1B3EB1-F0A9-4FD6-813A-AB09B1615299}"/>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2996" name="Rectangle 2">
            <a:extLst>
              <a:ext uri="{FF2B5EF4-FFF2-40B4-BE49-F238E27FC236}">
                <a16:creationId xmlns:a16="http://schemas.microsoft.com/office/drawing/2014/main" id="{3796CBDF-A362-46AC-96C9-7BDD83F8883B}"/>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42" name="Rectangle 7">
            <a:extLst>
              <a:ext uri="{FF2B5EF4-FFF2-40B4-BE49-F238E27FC236}">
                <a16:creationId xmlns:a16="http://schemas.microsoft.com/office/drawing/2014/main" id="{686E8807-B062-4345-A83D-92749035D44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B9700890-BBDB-4F0D-911B-5C96D2E5C14B}" type="slidenum">
              <a:rPr lang="en-US" altLang="en-US" sz="1300" smtClean="0"/>
              <a:pPr>
                <a:spcBef>
                  <a:spcPct val="0"/>
                </a:spcBef>
                <a:buClrTx/>
                <a:buFontTx/>
                <a:buNone/>
              </a:pPr>
              <a:t>102</a:t>
            </a:fld>
            <a:endParaRPr lang="en-US" altLang="en-US" sz="1300"/>
          </a:p>
        </p:txBody>
      </p:sp>
      <p:sp>
        <p:nvSpPr>
          <p:cNvPr id="215043" name="Rectangle 1">
            <a:extLst>
              <a:ext uri="{FF2B5EF4-FFF2-40B4-BE49-F238E27FC236}">
                <a16:creationId xmlns:a16="http://schemas.microsoft.com/office/drawing/2014/main" id="{3579D2F9-15E6-4A6D-B2C5-1F50D2C3BB96}"/>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44" name="Rectangle 2">
            <a:extLst>
              <a:ext uri="{FF2B5EF4-FFF2-40B4-BE49-F238E27FC236}">
                <a16:creationId xmlns:a16="http://schemas.microsoft.com/office/drawing/2014/main" id="{8B5E02B5-9C00-45FB-AEB8-7B0FDCC2A2F2}"/>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9C90B4CB-B91E-4F4D-9FD9-3F97823241D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FF90E721-1BCC-46F9-B7D9-6B60BEDE2B58}" type="slidenum">
              <a:rPr lang="en-US" altLang="en-US" sz="1300" smtClean="0"/>
              <a:pPr>
                <a:spcBef>
                  <a:spcPct val="0"/>
                </a:spcBef>
                <a:buClrTx/>
                <a:buFontTx/>
                <a:buNone/>
              </a:pPr>
              <a:t>103</a:t>
            </a:fld>
            <a:endParaRPr lang="en-US" altLang="en-US" sz="1300"/>
          </a:p>
        </p:txBody>
      </p:sp>
      <p:sp>
        <p:nvSpPr>
          <p:cNvPr id="217091" name="Rectangle 1">
            <a:extLst>
              <a:ext uri="{FF2B5EF4-FFF2-40B4-BE49-F238E27FC236}">
                <a16:creationId xmlns:a16="http://schemas.microsoft.com/office/drawing/2014/main" id="{75D814BC-E045-4A58-AD93-66CD4AD3E421}"/>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7092" name="Rectangle 2">
            <a:extLst>
              <a:ext uri="{FF2B5EF4-FFF2-40B4-BE49-F238E27FC236}">
                <a16:creationId xmlns:a16="http://schemas.microsoft.com/office/drawing/2014/main" id="{7AA4D735-F9D7-4E3E-A2C7-4AB5DC802702}"/>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9138" name="Rectangle 7">
            <a:extLst>
              <a:ext uri="{FF2B5EF4-FFF2-40B4-BE49-F238E27FC236}">
                <a16:creationId xmlns:a16="http://schemas.microsoft.com/office/drawing/2014/main" id="{C3FF5FD4-DBB4-4509-9A83-B599425D2A8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799AF7B3-ECC6-4A8E-B449-409572257F07}" type="slidenum">
              <a:rPr lang="en-US" altLang="en-US" sz="1300" smtClean="0"/>
              <a:pPr>
                <a:spcBef>
                  <a:spcPct val="0"/>
                </a:spcBef>
                <a:buClrTx/>
                <a:buFontTx/>
                <a:buNone/>
              </a:pPr>
              <a:t>104</a:t>
            </a:fld>
            <a:endParaRPr lang="en-US" altLang="en-US" sz="1300"/>
          </a:p>
        </p:txBody>
      </p:sp>
      <p:sp>
        <p:nvSpPr>
          <p:cNvPr id="219139" name="Rectangle 1">
            <a:extLst>
              <a:ext uri="{FF2B5EF4-FFF2-40B4-BE49-F238E27FC236}">
                <a16:creationId xmlns:a16="http://schemas.microsoft.com/office/drawing/2014/main" id="{04CD7734-4ECC-439D-A755-D6CE2E4ABC17}"/>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9140" name="Rectangle 2">
            <a:extLst>
              <a:ext uri="{FF2B5EF4-FFF2-40B4-BE49-F238E27FC236}">
                <a16:creationId xmlns:a16="http://schemas.microsoft.com/office/drawing/2014/main" id="{ECC58C90-D58F-436C-A4C1-070B70CD050F}"/>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1186" name="Rectangle 7">
            <a:extLst>
              <a:ext uri="{FF2B5EF4-FFF2-40B4-BE49-F238E27FC236}">
                <a16:creationId xmlns:a16="http://schemas.microsoft.com/office/drawing/2014/main" id="{99D18E83-CCD5-401E-AAFC-9CE084CE27D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B7D417F3-EC33-4FE4-86F0-BBC5389B9681}" type="slidenum">
              <a:rPr lang="en-US" altLang="en-US" sz="1300" smtClean="0"/>
              <a:pPr>
                <a:spcBef>
                  <a:spcPct val="0"/>
                </a:spcBef>
                <a:buClrTx/>
                <a:buFontTx/>
                <a:buNone/>
              </a:pPr>
              <a:t>105</a:t>
            </a:fld>
            <a:endParaRPr lang="en-US" altLang="en-US" sz="1300"/>
          </a:p>
        </p:txBody>
      </p:sp>
      <p:sp>
        <p:nvSpPr>
          <p:cNvPr id="221187" name="Rectangle 1">
            <a:extLst>
              <a:ext uri="{FF2B5EF4-FFF2-40B4-BE49-F238E27FC236}">
                <a16:creationId xmlns:a16="http://schemas.microsoft.com/office/drawing/2014/main" id="{2C497802-BEFF-47D5-B08C-74E3E4471A3E}"/>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1188" name="Rectangle 2">
            <a:extLst>
              <a:ext uri="{FF2B5EF4-FFF2-40B4-BE49-F238E27FC236}">
                <a16:creationId xmlns:a16="http://schemas.microsoft.com/office/drawing/2014/main" id="{F9174160-F1C5-4666-965C-0531A3237991}"/>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3234" name="Rectangle 7">
            <a:extLst>
              <a:ext uri="{FF2B5EF4-FFF2-40B4-BE49-F238E27FC236}">
                <a16:creationId xmlns:a16="http://schemas.microsoft.com/office/drawing/2014/main" id="{0E64D837-855B-4957-A404-57DC835261D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B1E7DB2D-CFD0-4F06-931B-7A854CEBAAAD}" type="slidenum">
              <a:rPr lang="en-US" altLang="en-US" sz="1300" smtClean="0"/>
              <a:pPr>
                <a:spcBef>
                  <a:spcPct val="0"/>
                </a:spcBef>
                <a:buClrTx/>
                <a:buFontTx/>
                <a:buNone/>
              </a:pPr>
              <a:t>106</a:t>
            </a:fld>
            <a:endParaRPr lang="en-US" altLang="en-US" sz="1300"/>
          </a:p>
        </p:txBody>
      </p:sp>
      <p:sp>
        <p:nvSpPr>
          <p:cNvPr id="223235" name="Rectangle 1">
            <a:extLst>
              <a:ext uri="{FF2B5EF4-FFF2-40B4-BE49-F238E27FC236}">
                <a16:creationId xmlns:a16="http://schemas.microsoft.com/office/drawing/2014/main" id="{95428044-557D-4596-B51E-C3CBA067C0FC}"/>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3236" name="Rectangle 2">
            <a:extLst>
              <a:ext uri="{FF2B5EF4-FFF2-40B4-BE49-F238E27FC236}">
                <a16:creationId xmlns:a16="http://schemas.microsoft.com/office/drawing/2014/main" id="{5575070B-8536-4A85-ADAB-4514EFCBDC52}"/>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2" name="Rectangle 7">
            <a:extLst>
              <a:ext uri="{FF2B5EF4-FFF2-40B4-BE49-F238E27FC236}">
                <a16:creationId xmlns:a16="http://schemas.microsoft.com/office/drawing/2014/main" id="{A2F6F95D-61FD-4359-B6AE-3CC7EBCF81C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8F99994B-365A-4232-A91B-C0BE0E458E0A}" type="slidenum">
              <a:rPr lang="en-US" altLang="en-US" sz="1300" smtClean="0"/>
              <a:pPr>
                <a:spcBef>
                  <a:spcPct val="0"/>
                </a:spcBef>
                <a:buClrTx/>
                <a:buFontTx/>
                <a:buNone/>
              </a:pPr>
              <a:t>107</a:t>
            </a:fld>
            <a:endParaRPr lang="en-US" altLang="en-US" sz="1300"/>
          </a:p>
        </p:txBody>
      </p:sp>
      <p:sp>
        <p:nvSpPr>
          <p:cNvPr id="225283" name="Rectangle 1">
            <a:extLst>
              <a:ext uri="{FF2B5EF4-FFF2-40B4-BE49-F238E27FC236}">
                <a16:creationId xmlns:a16="http://schemas.microsoft.com/office/drawing/2014/main" id="{F34F9495-FC99-48F0-99CF-87635875248D}"/>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284" name="Rectangle 2">
            <a:extLst>
              <a:ext uri="{FF2B5EF4-FFF2-40B4-BE49-F238E27FC236}">
                <a16:creationId xmlns:a16="http://schemas.microsoft.com/office/drawing/2014/main" id="{2C9CCF70-9750-4529-A1E9-D597B603B8FB}"/>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7330" name="Rectangle 7">
            <a:extLst>
              <a:ext uri="{FF2B5EF4-FFF2-40B4-BE49-F238E27FC236}">
                <a16:creationId xmlns:a16="http://schemas.microsoft.com/office/drawing/2014/main" id="{E11BD5D1-19BD-413C-9EF2-D17943D8564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EE456FF8-84C7-4BAE-AAD2-EEC40925EE25}" type="slidenum">
              <a:rPr lang="en-US" altLang="en-US" sz="1300" smtClean="0"/>
              <a:pPr>
                <a:spcBef>
                  <a:spcPct val="0"/>
                </a:spcBef>
                <a:buClrTx/>
                <a:buFontTx/>
                <a:buNone/>
              </a:pPr>
              <a:t>108</a:t>
            </a:fld>
            <a:endParaRPr lang="en-US" altLang="en-US" sz="1300"/>
          </a:p>
        </p:txBody>
      </p:sp>
      <p:sp>
        <p:nvSpPr>
          <p:cNvPr id="227331" name="Rectangle 1">
            <a:extLst>
              <a:ext uri="{FF2B5EF4-FFF2-40B4-BE49-F238E27FC236}">
                <a16:creationId xmlns:a16="http://schemas.microsoft.com/office/drawing/2014/main" id="{6B62D2BC-FD6B-42B3-83D4-934CCF600904}"/>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7332" name="Rectangle 2">
            <a:extLst>
              <a:ext uri="{FF2B5EF4-FFF2-40B4-BE49-F238E27FC236}">
                <a16:creationId xmlns:a16="http://schemas.microsoft.com/office/drawing/2014/main" id="{20CD11A5-0D75-4ABD-92B9-392B12062202}"/>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9378" name="Rectangle 7">
            <a:extLst>
              <a:ext uri="{FF2B5EF4-FFF2-40B4-BE49-F238E27FC236}">
                <a16:creationId xmlns:a16="http://schemas.microsoft.com/office/drawing/2014/main" id="{C26CE4A3-A9F0-4F49-91EA-B7CE42100C1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AE78F365-7818-4F74-BE92-03EE7C306656}" type="slidenum">
              <a:rPr lang="en-US" altLang="en-US" sz="1300" smtClean="0"/>
              <a:pPr>
                <a:spcBef>
                  <a:spcPct val="0"/>
                </a:spcBef>
                <a:buClrTx/>
                <a:buFontTx/>
                <a:buNone/>
              </a:pPr>
              <a:t>109</a:t>
            </a:fld>
            <a:endParaRPr lang="en-US" altLang="en-US" sz="1300"/>
          </a:p>
        </p:txBody>
      </p:sp>
      <p:sp>
        <p:nvSpPr>
          <p:cNvPr id="229379" name="Rectangle 1">
            <a:extLst>
              <a:ext uri="{FF2B5EF4-FFF2-40B4-BE49-F238E27FC236}">
                <a16:creationId xmlns:a16="http://schemas.microsoft.com/office/drawing/2014/main" id="{E7FD7C2B-6FBB-4005-BE7A-9843F72FA4CE}"/>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9380" name="Rectangle 2">
            <a:extLst>
              <a:ext uri="{FF2B5EF4-FFF2-40B4-BE49-F238E27FC236}">
                <a16:creationId xmlns:a16="http://schemas.microsoft.com/office/drawing/2014/main" id="{8ECEAFEE-B93B-4D7A-9717-F7DE81A924AC}"/>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1426" name="Rectangle 7">
            <a:extLst>
              <a:ext uri="{FF2B5EF4-FFF2-40B4-BE49-F238E27FC236}">
                <a16:creationId xmlns:a16="http://schemas.microsoft.com/office/drawing/2014/main" id="{72325EE6-16F6-4D07-BB95-D06CBA613C6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1pPr>
            <a:lvl2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2pPr>
            <a:lvl3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3pPr>
            <a:lvl4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4pPr>
            <a:lvl5pPr defTabSz="466725">
              <a:spcBef>
                <a:spcPct val="30000"/>
              </a:spcBef>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5pPr>
            <a:lvl6pPr marL="25146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6pPr>
            <a:lvl7pPr marL="29718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7pPr>
            <a:lvl8pPr marL="34290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8pPr>
            <a:lvl9pPr marL="3886200" indent="-228600" defTabSz="466725" eaLnBrk="0" fontAlgn="base" hangingPunct="0">
              <a:spcBef>
                <a:spcPct val="30000"/>
              </a:spcBef>
              <a:spcAft>
                <a:spcPct val="0"/>
              </a:spcAft>
              <a:buClr>
                <a:srgbClr val="000000"/>
              </a:buClr>
              <a:buSzPct val="100000"/>
              <a:buFont typeface="Times New Roman" panose="02020603050405020304" pitchFamily="18" charset="0"/>
              <a:tabLst>
                <a:tab pos="0" algn="l"/>
                <a:tab pos="936625" algn="l"/>
                <a:tab pos="1874838" algn="l"/>
                <a:tab pos="2813050" algn="l"/>
                <a:tab pos="3749675" algn="l"/>
                <a:tab pos="4686300" algn="l"/>
                <a:tab pos="5624513" algn="l"/>
                <a:tab pos="6562725" algn="l"/>
                <a:tab pos="7499350" algn="l"/>
                <a:tab pos="8437563" algn="l"/>
                <a:tab pos="9375775" algn="l"/>
                <a:tab pos="10313988" algn="l"/>
              </a:tabLst>
              <a:defRPr sz="1200">
                <a:solidFill>
                  <a:srgbClr val="000000"/>
                </a:solidFill>
                <a:latin typeface="Times New Roman" panose="02020603050405020304" pitchFamily="18" charset="0"/>
              </a:defRPr>
            </a:lvl9pPr>
          </a:lstStyle>
          <a:p>
            <a:pPr>
              <a:spcBef>
                <a:spcPct val="0"/>
              </a:spcBef>
              <a:buClrTx/>
              <a:buFontTx/>
              <a:buNone/>
            </a:pPr>
            <a:fld id="{5F401C83-82A5-4E60-8099-451A1AEBE0BA}" type="slidenum">
              <a:rPr lang="en-US" altLang="en-US" sz="1300" smtClean="0"/>
              <a:pPr>
                <a:spcBef>
                  <a:spcPct val="0"/>
                </a:spcBef>
                <a:buClrTx/>
                <a:buFontTx/>
                <a:buNone/>
              </a:pPr>
              <a:t>110</a:t>
            </a:fld>
            <a:endParaRPr lang="en-US" altLang="en-US" sz="1300"/>
          </a:p>
        </p:txBody>
      </p:sp>
      <p:sp>
        <p:nvSpPr>
          <p:cNvPr id="231427" name="Rectangle 1">
            <a:extLst>
              <a:ext uri="{FF2B5EF4-FFF2-40B4-BE49-F238E27FC236}">
                <a16:creationId xmlns:a16="http://schemas.microsoft.com/office/drawing/2014/main" id="{542AC67A-119F-4AB5-923A-97BBD39CDE2A}"/>
              </a:ext>
            </a:extLst>
          </p:cNvPr>
          <p:cNvSpPr>
            <a:spLocks noGrp="1" noRot="1" noChangeAspect="1" noChangeArrowheads="1" noTextEdit="1"/>
          </p:cNvSpPr>
          <p:nvPr>
            <p:ph type="sldImg"/>
          </p:nvPr>
        </p:nvSpPr>
        <p:spPr>
          <a:xfrm>
            <a:off x="1187450" y="701675"/>
            <a:ext cx="4678363" cy="35099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1428" name="Rectangle 2">
            <a:extLst>
              <a:ext uri="{FF2B5EF4-FFF2-40B4-BE49-F238E27FC236}">
                <a16:creationId xmlns:a16="http://schemas.microsoft.com/office/drawing/2014/main" id="{9A49B6FE-05FB-41A4-B483-CCFE414C99C5}"/>
              </a:ext>
            </a:extLst>
          </p:cNvPr>
          <p:cNvSpPr>
            <a:spLocks noGrp="1" noChangeArrowheads="1"/>
          </p:cNvSpPr>
          <p:nvPr>
            <p:ph type="body" idx="1"/>
          </p:nvPr>
        </p:nvSpPr>
        <p:spPr>
          <a:xfrm>
            <a:off x="704850" y="4445000"/>
            <a:ext cx="5643563" cy="421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761" tIns="46881" rIns="93761" bIns="46881"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a:extLst>
              <a:ext uri="{FF2B5EF4-FFF2-40B4-BE49-F238E27FC236}">
                <a16:creationId xmlns:a16="http://schemas.microsoft.com/office/drawing/2014/main" id="{2937127B-1D49-4DA1-9272-395C31FE5C34}"/>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8DBD515B-DF7B-4868-A55A-6BE0455F9C52}"/>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3A4B6FA-B576-4222-B27D-35B0283EA9B2}"/>
              </a:ext>
            </a:extLst>
          </p:cNvPr>
          <p:cNvSpPr>
            <a:spLocks noGrp="1" noChangeArrowheads="1"/>
          </p:cNvSpPr>
          <p:nvPr>
            <p:ph type="sldNum" idx="12"/>
          </p:nvPr>
        </p:nvSpPr>
        <p:spPr>
          <a:ln/>
        </p:spPr>
        <p:txBody>
          <a:bodyPr/>
          <a:lstStyle>
            <a:lvl1pPr>
              <a:defRPr/>
            </a:lvl1pPr>
          </a:lstStyle>
          <a:p>
            <a:pPr>
              <a:defRPr/>
            </a:pPr>
            <a:fld id="{AC9D5E05-7462-4AF1-91EF-B810CDD5764A}" type="slidenum">
              <a:rPr lang="en-US" altLang="en-US"/>
              <a:pPr>
                <a:defRPr/>
              </a:pPr>
              <a:t>‹#›</a:t>
            </a:fld>
            <a:endParaRPr lang="en-US" altLang="en-US"/>
          </a:p>
        </p:txBody>
      </p:sp>
    </p:spTree>
    <p:extLst>
      <p:ext uri="{BB962C8B-B14F-4D97-AF65-F5344CB8AC3E}">
        <p14:creationId xmlns:p14="http://schemas.microsoft.com/office/powerpoint/2010/main" val="1110272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0E0BF177-C3D5-48E7-BCDB-1A390BF22C86}"/>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9AC96819-F7D2-47BD-8929-D6FA7EC5BB8C}"/>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E4A9B1A-2AA7-437A-9DBC-BC820707D342}"/>
              </a:ext>
            </a:extLst>
          </p:cNvPr>
          <p:cNvSpPr>
            <a:spLocks noGrp="1" noChangeArrowheads="1"/>
          </p:cNvSpPr>
          <p:nvPr>
            <p:ph type="sldNum" idx="12"/>
          </p:nvPr>
        </p:nvSpPr>
        <p:spPr>
          <a:ln/>
        </p:spPr>
        <p:txBody>
          <a:bodyPr/>
          <a:lstStyle>
            <a:lvl1pPr>
              <a:defRPr/>
            </a:lvl1pPr>
          </a:lstStyle>
          <a:p>
            <a:pPr>
              <a:defRPr/>
            </a:pPr>
            <a:fld id="{E9C958CA-FA6C-4391-A575-1918213AE90E}" type="slidenum">
              <a:rPr lang="en-US" altLang="en-US"/>
              <a:pPr>
                <a:defRPr/>
              </a:pPr>
              <a:t>‹#›</a:t>
            </a:fld>
            <a:endParaRPr lang="en-US" altLang="en-US"/>
          </a:p>
        </p:txBody>
      </p:sp>
    </p:spTree>
    <p:extLst>
      <p:ext uri="{BB962C8B-B14F-4D97-AF65-F5344CB8AC3E}">
        <p14:creationId xmlns:p14="http://schemas.microsoft.com/office/powerpoint/2010/main" val="1473910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0645C5C0-E6E7-41FE-94D5-2AB00228B3B4}"/>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CF4A1125-4DF9-4D55-BA69-BEE5E1BB7969}"/>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058B8B3-8041-44E5-9E02-D59E81A85CB7}"/>
              </a:ext>
            </a:extLst>
          </p:cNvPr>
          <p:cNvSpPr>
            <a:spLocks noGrp="1" noChangeArrowheads="1"/>
          </p:cNvSpPr>
          <p:nvPr>
            <p:ph type="sldNum" idx="12"/>
          </p:nvPr>
        </p:nvSpPr>
        <p:spPr>
          <a:ln/>
        </p:spPr>
        <p:txBody>
          <a:bodyPr/>
          <a:lstStyle>
            <a:lvl1pPr>
              <a:defRPr/>
            </a:lvl1pPr>
          </a:lstStyle>
          <a:p>
            <a:pPr>
              <a:defRPr/>
            </a:pPr>
            <a:fld id="{EA4E55B8-3ED6-4931-9BC1-A7A119B5D5A6}" type="slidenum">
              <a:rPr lang="en-US" altLang="en-US"/>
              <a:pPr>
                <a:defRPr/>
              </a:pPr>
              <a:t>‹#›</a:t>
            </a:fld>
            <a:endParaRPr lang="en-US" altLang="en-US"/>
          </a:p>
        </p:txBody>
      </p:sp>
    </p:spTree>
    <p:extLst>
      <p:ext uri="{BB962C8B-B14F-4D97-AF65-F5344CB8AC3E}">
        <p14:creationId xmlns:p14="http://schemas.microsoft.com/office/powerpoint/2010/main" val="1086148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a:t>Click to edit Master title style</a:t>
            </a:r>
          </a:p>
        </p:txBody>
      </p:sp>
      <p:sp>
        <p:nvSpPr>
          <p:cNvPr id="3" name="Rectangle 3">
            <a:extLst>
              <a:ext uri="{FF2B5EF4-FFF2-40B4-BE49-F238E27FC236}">
                <a16:creationId xmlns:a16="http://schemas.microsoft.com/office/drawing/2014/main" id="{1A0AB914-4EC7-43D1-B5B6-ACC9308B3A51}"/>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4">
            <a:extLst>
              <a:ext uri="{FF2B5EF4-FFF2-40B4-BE49-F238E27FC236}">
                <a16:creationId xmlns:a16="http://schemas.microsoft.com/office/drawing/2014/main" id="{D2D9F8FF-9378-437F-B73C-915E53772138}"/>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D4D3494-C2B2-4C3D-B175-BCCABB91B52A}"/>
              </a:ext>
            </a:extLst>
          </p:cNvPr>
          <p:cNvSpPr>
            <a:spLocks noGrp="1" noChangeArrowheads="1"/>
          </p:cNvSpPr>
          <p:nvPr>
            <p:ph type="sldNum" idx="12"/>
          </p:nvPr>
        </p:nvSpPr>
        <p:spPr>
          <a:ln/>
        </p:spPr>
        <p:txBody>
          <a:bodyPr/>
          <a:lstStyle>
            <a:lvl1pPr>
              <a:defRPr/>
            </a:lvl1pPr>
          </a:lstStyle>
          <a:p>
            <a:pPr>
              <a:defRPr/>
            </a:pPr>
            <a:fld id="{8C63F634-E76A-4E60-8DB2-DCEC81748C05}" type="slidenum">
              <a:rPr lang="en-US" altLang="en-US"/>
              <a:pPr>
                <a:defRPr/>
              </a:pPr>
              <a:t>‹#›</a:t>
            </a:fld>
            <a:endParaRPr lang="en-US" altLang="en-US"/>
          </a:p>
        </p:txBody>
      </p:sp>
    </p:spTree>
    <p:extLst>
      <p:ext uri="{BB962C8B-B14F-4D97-AF65-F5344CB8AC3E}">
        <p14:creationId xmlns:p14="http://schemas.microsoft.com/office/powerpoint/2010/main" val="188238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7013" cy="452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6613"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6613" y="3938588"/>
            <a:ext cx="4038600" cy="2185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a:extLst>
              <a:ext uri="{FF2B5EF4-FFF2-40B4-BE49-F238E27FC236}">
                <a16:creationId xmlns:a16="http://schemas.microsoft.com/office/drawing/2014/main" id="{99FFB4AC-E8FD-4529-B48A-2342D0CA397F}"/>
              </a:ext>
            </a:extLst>
          </p:cNvPr>
          <p:cNvSpPr>
            <a:spLocks noGrp="1" noChangeArrowheads="1"/>
          </p:cNvSpPr>
          <p:nvPr>
            <p:ph type="dt" idx="10"/>
          </p:nvPr>
        </p:nvSpPr>
        <p:spPr>
          <a:ln/>
        </p:spPr>
        <p:txBody>
          <a:bodyPr/>
          <a:lstStyle>
            <a:lvl1pPr>
              <a:defRPr/>
            </a:lvl1pPr>
          </a:lstStyle>
          <a:p>
            <a:pPr>
              <a:defRPr/>
            </a:pPr>
            <a:endParaRPr lang="en-US"/>
          </a:p>
        </p:txBody>
      </p:sp>
      <p:sp>
        <p:nvSpPr>
          <p:cNvPr id="7" name="Rectangle 4">
            <a:extLst>
              <a:ext uri="{FF2B5EF4-FFF2-40B4-BE49-F238E27FC236}">
                <a16:creationId xmlns:a16="http://schemas.microsoft.com/office/drawing/2014/main" id="{3714B06C-0675-4358-8EA8-0CC4770B2319}"/>
              </a:ext>
            </a:extLst>
          </p:cNvPr>
          <p:cNvSpPr>
            <a:spLocks noGrp="1" noChangeArrowheads="1"/>
          </p:cNvSpPr>
          <p:nvPr>
            <p:ph type="ftr" idx="11"/>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12599A2-6835-4C01-90BD-E70A9B9F1536}"/>
              </a:ext>
            </a:extLst>
          </p:cNvPr>
          <p:cNvSpPr>
            <a:spLocks noGrp="1" noChangeArrowheads="1"/>
          </p:cNvSpPr>
          <p:nvPr>
            <p:ph type="sldNum" idx="12"/>
          </p:nvPr>
        </p:nvSpPr>
        <p:spPr>
          <a:ln/>
        </p:spPr>
        <p:txBody>
          <a:bodyPr/>
          <a:lstStyle>
            <a:lvl1pPr>
              <a:defRPr/>
            </a:lvl1pPr>
          </a:lstStyle>
          <a:p>
            <a:pPr>
              <a:defRPr/>
            </a:pPr>
            <a:fld id="{B7CA420E-6E79-40C2-A8BA-3E3BB578B232}" type="slidenum">
              <a:rPr lang="en-US" altLang="en-US"/>
              <a:pPr>
                <a:defRPr/>
              </a:pPr>
              <a:t>‹#›</a:t>
            </a:fld>
            <a:endParaRPr lang="en-US" altLang="en-US"/>
          </a:p>
        </p:txBody>
      </p:sp>
    </p:spTree>
    <p:extLst>
      <p:ext uri="{BB962C8B-B14F-4D97-AF65-F5344CB8AC3E}">
        <p14:creationId xmlns:p14="http://schemas.microsoft.com/office/powerpoint/2010/main" val="1630753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7013" cy="452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0369BBCD-55C9-4F89-828E-D46BB54AC54A}"/>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732A1B11-FB6C-4082-86CE-380F5CF17125}"/>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834A35A3-0142-4CA4-8F43-CC3C0DE67E5C}"/>
              </a:ext>
            </a:extLst>
          </p:cNvPr>
          <p:cNvSpPr>
            <a:spLocks noGrp="1" noChangeArrowheads="1"/>
          </p:cNvSpPr>
          <p:nvPr>
            <p:ph type="sldNum" idx="12"/>
          </p:nvPr>
        </p:nvSpPr>
        <p:spPr>
          <a:ln/>
        </p:spPr>
        <p:txBody>
          <a:bodyPr/>
          <a:lstStyle>
            <a:lvl1pPr>
              <a:defRPr/>
            </a:lvl1pPr>
          </a:lstStyle>
          <a:p>
            <a:pPr>
              <a:defRPr/>
            </a:pPr>
            <a:fld id="{430A6D95-DEB9-4DDB-806C-A1EC38B2BA4F}" type="slidenum">
              <a:rPr lang="en-US" altLang="en-US"/>
              <a:pPr>
                <a:defRPr/>
              </a:pPr>
              <a:t>‹#›</a:t>
            </a:fld>
            <a:endParaRPr lang="en-US" altLang="en-US"/>
          </a:p>
        </p:txBody>
      </p:sp>
    </p:spTree>
    <p:extLst>
      <p:ext uri="{BB962C8B-B14F-4D97-AF65-F5344CB8AC3E}">
        <p14:creationId xmlns:p14="http://schemas.microsoft.com/office/powerpoint/2010/main" val="3263180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8013" cy="1141412"/>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7013"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6613"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7013" cy="2185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6613" y="3938588"/>
            <a:ext cx="4038600" cy="2185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B3BB83A1-C76A-4E37-8962-A66AD4DF83B4}"/>
              </a:ext>
            </a:extLst>
          </p:cNvPr>
          <p:cNvSpPr>
            <a:spLocks noGrp="1" noChangeArrowheads="1"/>
          </p:cNvSpPr>
          <p:nvPr>
            <p:ph type="dt" idx="10"/>
          </p:nvPr>
        </p:nvSpPr>
        <p:spPr>
          <a:ln/>
        </p:spPr>
        <p:txBody>
          <a:bodyPr/>
          <a:lstStyle>
            <a:lvl1pPr>
              <a:defRPr/>
            </a:lvl1pPr>
          </a:lstStyle>
          <a:p>
            <a:pPr>
              <a:defRPr/>
            </a:pPr>
            <a:endParaRPr lang="en-US"/>
          </a:p>
        </p:txBody>
      </p:sp>
      <p:sp>
        <p:nvSpPr>
          <p:cNvPr id="8" name="Rectangle 4">
            <a:extLst>
              <a:ext uri="{FF2B5EF4-FFF2-40B4-BE49-F238E27FC236}">
                <a16:creationId xmlns:a16="http://schemas.microsoft.com/office/drawing/2014/main" id="{6D27E2AF-6E64-4E18-AF49-1BF8250F8C0E}"/>
              </a:ext>
            </a:extLst>
          </p:cNvPr>
          <p:cNvSpPr>
            <a:spLocks noGrp="1" noChangeArrowheads="1"/>
          </p:cNvSpPr>
          <p:nvPr>
            <p:ph type="ftr" idx="11"/>
          </p:nvPr>
        </p:nvSpPr>
        <p:spPr>
          <a:ln/>
        </p:spPr>
        <p:txBody>
          <a:bodyPr/>
          <a:lstStyle>
            <a:lvl1pPr>
              <a:defRPr/>
            </a:lvl1pPr>
          </a:lstStyle>
          <a:p>
            <a:pPr>
              <a:defRPr/>
            </a:pPr>
            <a:endParaRPr lang="en-US"/>
          </a:p>
        </p:txBody>
      </p:sp>
      <p:sp>
        <p:nvSpPr>
          <p:cNvPr id="9" name="Rectangle 5">
            <a:extLst>
              <a:ext uri="{FF2B5EF4-FFF2-40B4-BE49-F238E27FC236}">
                <a16:creationId xmlns:a16="http://schemas.microsoft.com/office/drawing/2014/main" id="{33D7F85A-8B1F-451D-B9B6-FEF0466A710A}"/>
              </a:ext>
            </a:extLst>
          </p:cNvPr>
          <p:cNvSpPr>
            <a:spLocks noGrp="1" noChangeArrowheads="1"/>
          </p:cNvSpPr>
          <p:nvPr>
            <p:ph type="sldNum" idx="12"/>
          </p:nvPr>
        </p:nvSpPr>
        <p:spPr>
          <a:ln/>
        </p:spPr>
        <p:txBody>
          <a:bodyPr/>
          <a:lstStyle>
            <a:lvl1pPr>
              <a:defRPr/>
            </a:lvl1pPr>
          </a:lstStyle>
          <a:p>
            <a:pPr>
              <a:defRPr/>
            </a:pPr>
            <a:fld id="{05C568B7-95C1-4D04-AE25-1560B11B8530}" type="slidenum">
              <a:rPr lang="en-US" altLang="en-US"/>
              <a:pPr>
                <a:defRPr/>
              </a:pPr>
              <a:t>‹#›</a:t>
            </a:fld>
            <a:endParaRPr lang="en-US" altLang="en-US"/>
          </a:p>
        </p:txBody>
      </p:sp>
    </p:spTree>
    <p:extLst>
      <p:ext uri="{BB962C8B-B14F-4D97-AF65-F5344CB8AC3E}">
        <p14:creationId xmlns:p14="http://schemas.microsoft.com/office/powerpoint/2010/main" val="1141903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041400"/>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70AEAB6F-2A0E-4545-9CB5-58A57D02904A}"/>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DAC9B9A7-E597-4165-BFD3-3548656E51D7}"/>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5CCAB99-2CF0-46F7-BE9A-0AF2294AFC97}"/>
              </a:ext>
            </a:extLst>
          </p:cNvPr>
          <p:cNvSpPr>
            <a:spLocks noGrp="1" noChangeArrowheads="1"/>
          </p:cNvSpPr>
          <p:nvPr>
            <p:ph type="sldNum" idx="12"/>
          </p:nvPr>
        </p:nvSpPr>
        <p:spPr>
          <a:ln/>
        </p:spPr>
        <p:txBody>
          <a:bodyPr/>
          <a:lstStyle>
            <a:lvl1pPr>
              <a:defRPr/>
            </a:lvl1pPr>
          </a:lstStyle>
          <a:p>
            <a:pPr>
              <a:defRPr/>
            </a:pPr>
            <a:fld id="{16533F43-8B82-4577-A78D-C42046F82C7B}" type="slidenum">
              <a:rPr lang="en-US" altLang="en-US"/>
              <a:pPr>
                <a:defRPr/>
              </a:pPr>
              <a:t>‹#›</a:t>
            </a:fld>
            <a:endParaRPr lang="en-US" altLang="en-US"/>
          </a:p>
        </p:txBody>
      </p:sp>
    </p:spTree>
    <p:extLst>
      <p:ext uri="{BB962C8B-B14F-4D97-AF65-F5344CB8AC3E}">
        <p14:creationId xmlns:p14="http://schemas.microsoft.com/office/powerpoint/2010/main" val="3916483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DC3C455F-0DC6-40E2-8956-140ADE3BAE91}"/>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F26833EB-34B4-4DCA-9725-60AA65386434}"/>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24118DE-4BCC-4ACE-A5F5-A05673E6DCB9}"/>
              </a:ext>
            </a:extLst>
          </p:cNvPr>
          <p:cNvSpPr>
            <a:spLocks noGrp="1" noChangeArrowheads="1"/>
          </p:cNvSpPr>
          <p:nvPr>
            <p:ph type="sldNum" idx="12"/>
          </p:nvPr>
        </p:nvSpPr>
        <p:spPr>
          <a:ln/>
        </p:spPr>
        <p:txBody>
          <a:bodyPr/>
          <a:lstStyle>
            <a:lvl1pPr>
              <a:defRPr/>
            </a:lvl1pPr>
          </a:lstStyle>
          <a:p>
            <a:pPr>
              <a:defRPr/>
            </a:pPr>
            <a:fld id="{2A354881-4009-405B-9820-0913DCD7C1D8}" type="slidenum">
              <a:rPr lang="en-US" altLang="en-US"/>
              <a:pPr>
                <a:defRPr/>
              </a:pPr>
              <a:t>‹#›</a:t>
            </a:fld>
            <a:endParaRPr lang="en-US" altLang="en-US"/>
          </a:p>
        </p:txBody>
      </p:sp>
    </p:spTree>
    <p:extLst>
      <p:ext uri="{BB962C8B-B14F-4D97-AF65-F5344CB8AC3E}">
        <p14:creationId xmlns:p14="http://schemas.microsoft.com/office/powerpoint/2010/main" val="16153648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62262"/>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3">
            <a:extLst>
              <a:ext uri="{FF2B5EF4-FFF2-40B4-BE49-F238E27FC236}">
                <a16:creationId xmlns:a16="http://schemas.microsoft.com/office/drawing/2014/main" id="{36E6CCC8-4B0F-4732-9188-3705DE80E61A}"/>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CE248DD8-88D8-47F6-9832-DEC7A75F493F}"/>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B855D3-E156-4147-834A-94D2EE4B8AA3}"/>
              </a:ext>
            </a:extLst>
          </p:cNvPr>
          <p:cNvSpPr>
            <a:spLocks noGrp="1" noChangeArrowheads="1"/>
          </p:cNvSpPr>
          <p:nvPr>
            <p:ph type="sldNum" idx="12"/>
          </p:nvPr>
        </p:nvSpPr>
        <p:spPr>
          <a:ln/>
        </p:spPr>
        <p:txBody>
          <a:bodyPr/>
          <a:lstStyle>
            <a:lvl1pPr>
              <a:defRPr/>
            </a:lvl1pPr>
          </a:lstStyle>
          <a:p>
            <a:pPr>
              <a:defRPr/>
            </a:pPr>
            <a:fld id="{C815B9A4-D58A-4C5D-A97E-C01DBD012878}" type="slidenum">
              <a:rPr lang="en-US" altLang="en-US"/>
              <a:pPr>
                <a:defRPr/>
              </a:pPr>
              <a:t>‹#›</a:t>
            </a:fld>
            <a:endParaRPr lang="en-US" altLang="en-US"/>
          </a:p>
        </p:txBody>
      </p:sp>
    </p:spTree>
    <p:extLst>
      <p:ext uri="{BB962C8B-B14F-4D97-AF65-F5344CB8AC3E}">
        <p14:creationId xmlns:p14="http://schemas.microsoft.com/office/powerpoint/2010/main" val="1582792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C92DA306-4F38-46A7-8CC4-05473DD6B1C4}"/>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4E99CCBB-8C61-483F-9B96-5255D93DC3A6}"/>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ECCCF75B-C49E-45F7-A3A2-6AE2D3316A16}"/>
              </a:ext>
            </a:extLst>
          </p:cNvPr>
          <p:cNvSpPr>
            <a:spLocks noGrp="1" noChangeArrowheads="1"/>
          </p:cNvSpPr>
          <p:nvPr>
            <p:ph type="sldNum" idx="12"/>
          </p:nvPr>
        </p:nvSpPr>
        <p:spPr>
          <a:ln/>
        </p:spPr>
        <p:txBody>
          <a:bodyPr/>
          <a:lstStyle>
            <a:lvl1pPr>
              <a:defRPr/>
            </a:lvl1pPr>
          </a:lstStyle>
          <a:p>
            <a:pPr>
              <a:defRPr/>
            </a:pPr>
            <a:fld id="{F056E8A4-AF95-4171-89C1-ACE0D57D0D08}" type="slidenum">
              <a:rPr lang="en-US" altLang="en-US"/>
              <a:pPr>
                <a:defRPr/>
              </a:pPr>
              <a:t>‹#›</a:t>
            </a:fld>
            <a:endParaRPr lang="en-US" altLang="en-US"/>
          </a:p>
        </p:txBody>
      </p:sp>
    </p:spTree>
    <p:extLst>
      <p:ext uri="{BB962C8B-B14F-4D97-AF65-F5344CB8AC3E}">
        <p14:creationId xmlns:p14="http://schemas.microsoft.com/office/powerpoint/2010/main" val="538744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31A17E15-7B41-4A92-B44D-4DAD2628B61A}"/>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BA393602-76FB-4CE7-BD3D-59C940A4C76B}"/>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ADEC898-19C2-43C6-B592-93E203273A7B}"/>
              </a:ext>
            </a:extLst>
          </p:cNvPr>
          <p:cNvSpPr>
            <a:spLocks noGrp="1" noChangeArrowheads="1"/>
          </p:cNvSpPr>
          <p:nvPr>
            <p:ph type="sldNum" idx="12"/>
          </p:nvPr>
        </p:nvSpPr>
        <p:spPr>
          <a:ln/>
        </p:spPr>
        <p:txBody>
          <a:bodyPr/>
          <a:lstStyle>
            <a:lvl1pPr>
              <a:defRPr/>
            </a:lvl1pPr>
          </a:lstStyle>
          <a:p>
            <a:pPr>
              <a:defRPr/>
            </a:pPr>
            <a:fld id="{FC597C02-F74D-492F-AD5C-80EE311B8925}" type="slidenum">
              <a:rPr lang="en-US" altLang="en-US"/>
              <a:pPr>
                <a:defRPr/>
              </a:pPr>
              <a:t>‹#›</a:t>
            </a:fld>
            <a:endParaRPr lang="en-US" altLang="en-US"/>
          </a:p>
        </p:txBody>
      </p:sp>
    </p:spTree>
    <p:extLst>
      <p:ext uri="{BB962C8B-B14F-4D97-AF65-F5344CB8AC3E}">
        <p14:creationId xmlns:p14="http://schemas.microsoft.com/office/powerpoint/2010/main" val="759752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3888" y="274638"/>
            <a:ext cx="7886700" cy="1143000"/>
          </a:xfrm>
        </p:spPr>
        <p:txBody>
          <a:bodyPr/>
          <a:lstStyle/>
          <a:p>
            <a:r>
              <a:rPr lang="en-US"/>
              <a:t>Click to edit Master title style</a:t>
            </a:r>
          </a:p>
        </p:txBody>
      </p:sp>
      <p:sp>
        <p:nvSpPr>
          <p:cNvPr id="3" name="Text Placeholder 2"/>
          <p:cNvSpPr>
            <a:spLocks noGrp="1"/>
          </p:cNvSpPr>
          <p:nvPr>
            <p:ph type="body" idx="1"/>
          </p:nvPr>
        </p:nvSpPr>
        <p:spPr>
          <a:xfrm>
            <a:off x="623888" y="1489075"/>
            <a:ext cx="386715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88" y="2193925"/>
            <a:ext cx="386715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1850" y="1489075"/>
            <a:ext cx="3868738"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50" y="2193925"/>
            <a:ext cx="3868738"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C0DD1EE7-BC49-4A6E-BACE-613651BDD3AA}"/>
              </a:ext>
            </a:extLst>
          </p:cNvPr>
          <p:cNvSpPr>
            <a:spLocks noGrp="1" noChangeArrowheads="1"/>
          </p:cNvSpPr>
          <p:nvPr>
            <p:ph type="dt" idx="10"/>
          </p:nvPr>
        </p:nvSpPr>
        <p:spPr>
          <a:ln/>
        </p:spPr>
        <p:txBody>
          <a:bodyPr/>
          <a:lstStyle>
            <a:lvl1pPr>
              <a:defRPr/>
            </a:lvl1pPr>
          </a:lstStyle>
          <a:p>
            <a:pPr>
              <a:defRPr/>
            </a:pPr>
            <a:endParaRPr lang="en-US"/>
          </a:p>
        </p:txBody>
      </p:sp>
      <p:sp>
        <p:nvSpPr>
          <p:cNvPr id="8" name="Rectangle 4">
            <a:extLst>
              <a:ext uri="{FF2B5EF4-FFF2-40B4-BE49-F238E27FC236}">
                <a16:creationId xmlns:a16="http://schemas.microsoft.com/office/drawing/2014/main" id="{68AEE493-16DA-4D85-861E-52CF867CB458}"/>
              </a:ext>
            </a:extLst>
          </p:cNvPr>
          <p:cNvSpPr>
            <a:spLocks noGrp="1" noChangeArrowheads="1"/>
          </p:cNvSpPr>
          <p:nvPr>
            <p:ph type="ftr" idx="11"/>
          </p:nvPr>
        </p:nvSpPr>
        <p:spPr>
          <a:ln/>
        </p:spPr>
        <p:txBody>
          <a:bodyPr/>
          <a:lstStyle>
            <a:lvl1pPr>
              <a:defRPr/>
            </a:lvl1pPr>
          </a:lstStyle>
          <a:p>
            <a:pPr>
              <a:defRPr/>
            </a:pPr>
            <a:endParaRPr lang="en-US"/>
          </a:p>
        </p:txBody>
      </p:sp>
      <p:sp>
        <p:nvSpPr>
          <p:cNvPr id="9" name="Rectangle 5">
            <a:extLst>
              <a:ext uri="{FF2B5EF4-FFF2-40B4-BE49-F238E27FC236}">
                <a16:creationId xmlns:a16="http://schemas.microsoft.com/office/drawing/2014/main" id="{B35D787D-20B3-4FCE-BACF-326897A8C74F}"/>
              </a:ext>
            </a:extLst>
          </p:cNvPr>
          <p:cNvSpPr>
            <a:spLocks noGrp="1" noChangeArrowheads="1"/>
          </p:cNvSpPr>
          <p:nvPr>
            <p:ph type="sldNum" idx="12"/>
          </p:nvPr>
        </p:nvSpPr>
        <p:spPr>
          <a:ln/>
        </p:spPr>
        <p:txBody>
          <a:bodyPr/>
          <a:lstStyle>
            <a:lvl1pPr>
              <a:defRPr/>
            </a:lvl1pPr>
          </a:lstStyle>
          <a:p>
            <a:pPr>
              <a:defRPr/>
            </a:pPr>
            <a:fld id="{6F6A0290-7675-4AD0-80C8-B1A3FC483A9E}" type="slidenum">
              <a:rPr lang="en-US" altLang="en-US"/>
              <a:pPr>
                <a:defRPr/>
              </a:pPr>
              <a:t>‹#›</a:t>
            </a:fld>
            <a:endParaRPr lang="en-US" altLang="en-US"/>
          </a:p>
        </p:txBody>
      </p:sp>
    </p:spTree>
    <p:extLst>
      <p:ext uri="{BB962C8B-B14F-4D97-AF65-F5344CB8AC3E}">
        <p14:creationId xmlns:p14="http://schemas.microsoft.com/office/powerpoint/2010/main" val="2137135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7A54DA4E-9979-4376-A80D-BD4ED22A3857}"/>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4">
            <a:extLst>
              <a:ext uri="{FF2B5EF4-FFF2-40B4-BE49-F238E27FC236}">
                <a16:creationId xmlns:a16="http://schemas.microsoft.com/office/drawing/2014/main" id="{3803B671-0DA2-4BD3-AD39-939B933DC41A}"/>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C300AE-14E3-4DF2-BE10-2008620D236D}"/>
              </a:ext>
            </a:extLst>
          </p:cNvPr>
          <p:cNvSpPr>
            <a:spLocks noGrp="1" noChangeArrowheads="1"/>
          </p:cNvSpPr>
          <p:nvPr>
            <p:ph type="sldNum" idx="12"/>
          </p:nvPr>
        </p:nvSpPr>
        <p:spPr>
          <a:ln/>
        </p:spPr>
        <p:txBody>
          <a:bodyPr/>
          <a:lstStyle>
            <a:lvl1pPr>
              <a:defRPr/>
            </a:lvl1pPr>
          </a:lstStyle>
          <a:p>
            <a:pPr>
              <a:defRPr/>
            </a:pPr>
            <a:fld id="{12624D46-424A-44F0-B1EB-6944BA779344}" type="slidenum">
              <a:rPr lang="en-US" altLang="en-US"/>
              <a:pPr>
                <a:defRPr/>
              </a:pPr>
              <a:t>‹#›</a:t>
            </a:fld>
            <a:endParaRPr lang="en-US" altLang="en-US"/>
          </a:p>
        </p:txBody>
      </p:sp>
    </p:spTree>
    <p:extLst>
      <p:ext uri="{BB962C8B-B14F-4D97-AF65-F5344CB8AC3E}">
        <p14:creationId xmlns:p14="http://schemas.microsoft.com/office/powerpoint/2010/main" val="3232821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786F338-AC69-48A5-90A9-90CA0F8E056E}"/>
              </a:ext>
            </a:extLst>
          </p:cNvPr>
          <p:cNvSpPr>
            <a:spLocks noGrp="1" noChangeArrowheads="1"/>
          </p:cNvSpPr>
          <p:nvPr>
            <p:ph type="dt" idx="10"/>
          </p:nvPr>
        </p:nvSpPr>
        <p:spPr>
          <a:ln/>
        </p:spPr>
        <p:txBody>
          <a:bodyPr/>
          <a:lstStyle>
            <a:lvl1pPr>
              <a:defRPr/>
            </a:lvl1pPr>
          </a:lstStyle>
          <a:p>
            <a:pPr>
              <a:defRPr/>
            </a:pPr>
            <a:endParaRPr lang="en-US"/>
          </a:p>
        </p:txBody>
      </p:sp>
      <p:sp>
        <p:nvSpPr>
          <p:cNvPr id="3" name="Rectangle 4">
            <a:extLst>
              <a:ext uri="{FF2B5EF4-FFF2-40B4-BE49-F238E27FC236}">
                <a16:creationId xmlns:a16="http://schemas.microsoft.com/office/drawing/2014/main" id="{55F198B4-BCBD-40B4-80C4-3F9A59E9E855}"/>
              </a:ext>
            </a:extLst>
          </p:cNvPr>
          <p:cNvSpPr>
            <a:spLocks noGrp="1" noChangeArrowheads="1"/>
          </p:cNvSpPr>
          <p:nvPr>
            <p:ph type="ftr" idx="11"/>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3A8D927-D4F7-4C75-9D37-E78CF54F645F}"/>
              </a:ext>
            </a:extLst>
          </p:cNvPr>
          <p:cNvSpPr>
            <a:spLocks noGrp="1" noChangeArrowheads="1"/>
          </p:cNvSpPr>
          <p:nvPr>
            <p:ph type="sldNum" idx="12"/>
          </p:nvPr>
        </p:nvSpPr>
        <p:spPr>
          <a:ln/>
        </p:spPr>
        <p:txBody>
          <a:bodyPr/>
          <a:lstStyle>
            <a:lvl1pPr>
              <a:defRPr/>
            </a:lvl1pPr>
          </a:lstStyle>
          <a:p>
            <a:pPr>
              <a:defRPr/>
            </a:pPr>
            <a:fld id="{1F61B528-6F32-4D80-A15D-83802D10E1A6}" type="slidenum">
              <a:rPr lang="en-US" altLang="en-US"/>
              <a:pPr>
                <a:defRPr/>
              </a:pPr>
              <a:t>‹#›</a:t>
            </a:fld>
            <a:endParaRPr lang="en-US" altLang="en-US"/>
          </a:p>
        </p:txBody>
      </p:sp>
    </p:spTree>
    <p:extLst>
      <p:ext uri="{BB962C8B-B14F-4D97-AF65-F5344CB8AC3E}">
        <p14:creationId xmlns:p14="http://schemas.microsoft.com/office/powerpoint/2010/main" val="624290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101850"/>
            <a:ext cx="2949575"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
            <a:extLst>
              <a:ext uri="{FF2B5EF4-FFF2-40B4-BE49-F238E27FC236}">
                <a16:creationId xmlns:a16="http://schemas.microsoft.com/office/drawing/2014/main" id="{C99A8935-4511-48D3-87D8-592537EE2D15}"/>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4E9B9A9B-B457-4496-8921-C0EFFA626826}"/>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57B82696-FDDF-42F2-90AD-FDC1B4D56FF9}"/>
              </a:ext>
            </a:extLst>
          </p:cNvPr>
          <p:cNvSpPr>
            <a:spLocks noGrp="1" noChangeArrowheads="1"/>
          </p:cNvSpPr>
          <p:nvPr>
            <p:ph type="sldNum" idx="12"/>
          </p:nvPr>
        </p:nvSpPr>
        <p:spPr>
          <a:ln/>
        </p:spPr>
        <p:txBody>
          <a:bodyPr/>
          <a:lstStyle>
            <a:lvl1pPr>
              <a:defRPr/>
            </a:lvl1pPr>
          </a:lstStyle>
          <a:p>
            <a:pPr>
              <a:defRPr/>
            </a:pPr>
            <a:fld id="{BC259F7C-6B20-4612-AFA1-6A22B4A3E5EE}" type="slidenum">
              <a:rPr lang="en-US" altLang="en-US"/>
              <a:pPr>
                <a:defRPr/>
              </a:pPr>
              <a:t>‹#›</a:t>
            </a:fld>
            <a:endParaRPr lang="en-US" altLang="en-US"/>
          </a:p>
        </p:txBody>
      </p:sp>
    </p:spTree>
    <p:extLst>
      <p:ext uri="{BB962C8B-B14F-4D97-AF65-F5344CB8AC3E}">
        <p14:creationId xmlns:p14="http://schemas.microsoft.com/office/powerpoint/2010/main" val="1518002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101850"/>
            <a:ext cx="2949575"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
            <a:extLst>
              <a:ext uri="{FF2B5EF4-FFF2-40B4-BE49-F238E27FC236}">
                <a16:creationId xmlns:a16="http://schemas.microsoft.com/office/drawing/2014/main" id="{AD56CD46-ED1B-4273-91CA-AE10942A71F9}"/>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D6DAF3E8-D2EC-4666-ADBC-42F297D9877D}"/>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EC3D0DF3-84D7-474D-AD37-5BD6CC41E4FD}"/>
              </a:ext>
            </a:extLst>
          </p:cNvPr>
          <p:cNvSpPr>
            <a:spLocks noGrp="1" noChangeArrowheads="1"/>
          </p:cNvSpPr>
          <p:nvPr>
            <p:ph type="sldNum" idx="12"/>
          </p:nvPr>
        </p:nvSpPr>
        <p:spPr>
          <a:ln/>
        </p:spPr>
        <p:txBody>
          <a:bodyPr/>
          <a:lstStyle>
            <a:lvl1pPr>
              <a:defRPr/>
            </a:lvl1pPr>
          </a:lstStyle>
          <a:p>
            <a:pPr>
              <a:defRPr/>
            </a:pPr>
            <a:fld id="{43DF9492-41D5-45DC-ADE5-1B7DE3E0DBF1}" type="slidenum">
              <a:rPr lang="en-US" altLang="en-US"/>
              <a:pPr>
                <a:defRPr/>
              </a:pPr>
              <a:t>‹#›</a:t>
            </a:fld>
            <a:endParaRPr lang="en-US" altLang="en-US"/>
          </a:p>
        </p:txBody>
      </p:sp>
    </p:spTree>
    <p:extLst>
      <p:ext uri="{BB962C8B-B14F-4D97-AF65-F5344CB8AC3E}">
        <p14:creationId xmlns:p14="http://schemas.microsoft.com/office/powerpoint/2010/main" val="12518294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C0F42C30-B4B5-4768-82F3-C72BEE84121B}"/>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AC0654E2-BF6E-4691-835B-B2AC0FC5DC03}"/>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EE470E5-41A4-45D3-AC21-E9E26E1E18C1}"/>
              </a:ext>
            </a:extLst>
          </p:cNvPr>
          <p:cNvSpPr>
            <a:spLocks noGrp="1" noChangeArrowheads="1"/>
          </p:cNvSpPr>
          <p:nvPr>
            <p:ph type="sldNum" idx="12"/>
          </p:nvPr>
        </p:nvSpPr>
        <p:spPr>
          <a:ln/>
        </p:spPr>
        <p:txBody>
          <a:bodyPr/>
          <a:lstStyle>
            <a:lvl1pPr>
              <a:defRPr/>
            </a:lvl1pPr>
          </a:lstStyle>
          <a:p>
            <a:pPr>
              <a:defRPr/>
            </a:pPr>
            <a:fld id="{A7012ACC-0129-46E7-A071-B39CBF59D75C}" type="slidenum">
              <a:rPr lang="en-US" altLang="en-US"/>
              <a:pPr>
                <a:defRPr/>
              </a:pPr>
              <a:t>‹#›</a:t>
            </a:fld>
            <a:endParaRPr lang="en-US" altLang="en-US"/>
          </a:p>
        </p:txBody>
      </p:sp>
    </p:spTree>
    <p:extLst>
      <p:ext uri="{BB962C8B-B14F-4D97-AF65-F5344CB8AC3E}">
        <p14:creationId xmlns:p14="http://schemas.microsoft.com/office/powerpoint/2010/main" val="1496729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F075E086-B8D6-4AF2-845D-F71E2B342C3C}"/>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D8F832EB-768C-4F5F-89AD-34E5132DBC57}"/>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11364C2-6F20-4448-8A1C-EF56D8E8493E}"/>
              </a:ext>
            </a:extLst>
          </p:cNvPr>
          <p:cNvSpPr>
            <a:spLocks noGrp="1" noChangeArrowheads="1"/>
          </p:cNvSpPr>
          <p:nvPr>
            <p:ph type="sldNum" idx="12"/>
          </p:nvPr>
        </p:nvSpPr>
        <p:spPr>
          <a:ln/>
        </p:spPr>
        <p:txBody>
          <a:bodyPr/>
          <a:lstStyle>
            <a:lvl1pPr>
              <a:defRPr/>
            </a:lvl1pPr>
          </a:lstStyle>
          <a:p>
            <a:pPr>
              <a:defRPr/>
            </a:pPr>
            <a:fld id="{5F6C7E45-AFCF-4654-A854-C9A272A2EBA2}" type="slidenum">
              <a:rPr lang="en-US" altLang="en-US"/>
              <a:pPr>
                <a:defRPr/>
              </a:pPr>
              <a:t>‹#›</a:t>
            </a:fld>
            <a:endParaRPr lang="en-US" altLang="en-US"/>
          </a:p>
        </p:txBody>
      </p:sp>
    </p:spTree>
    <p:extLst>
      <p:ext uri="{BB962C8B-B14F-4D97-AF65-F5344CB8AC3E}">
        <p14:creationId xmlns:p14="http://schemas.microsoft.com/office/powerpoint/2010/main" val="10805796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C4E88EF-D5E9-43EB-AE63-6366723E2A4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0959701-1E5C-44C3-9FD5-DBE451AC38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992A9C4-994D-46DE-A50F-FD3F2C03CBAA}"/>
              </a:ext>
            </a:extLst>
          </p:cNvPr>
          <p:cNvSpPr>
            <a:spLocks noGrp="1"/>
          </p:cNvSpPr>
          <p:nvPr>
            <p:ph type="sldNum" sz="quarter" idx="12"/>
          </p:nvPr>
        </p:nvSpPr>
        <p:spPr/>
        <p:txBody>
          <a:bodyPr/>
          <a:lstStyle>
            <a:lvl1pPr>
              <a:defRPr/>
            </a:lvl1pPr>
          </a:lstStyle>
          <a:p>
            <a:pPr>
              <a:defRPr/>
            </a:pPr>
            <a:fld id="{F220AE38-0050-4FD3-A4E6-36E293627252}" type="slidenum">
              <a:rPr lang="en-US"/>
              <a:pPr>
                <a:defRPr/>
              </a:pPr>
              <a:t>‹#›</a:t>
            </a:fld>
            <a:endParaRPr lang="en-US"/>
          </a:p>
        </p:txBody>
      </p:sp>
    </p:spTree>
    <p:extLst>
      <p:ext uri="{BB962C8B-B14F-4D97-AF65-F5344CB8AC3E}">
        <p14:creationId xmlns:p14="http://schemas.microsoft.com/office/powerpoint/2010/main" val="3366984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EC11394-F305-4A77-9377-5F6B5E945C9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CA23BF7-D6D2-4291-AEF4-DBEF6EA45DA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2F67728-823E-4B67-A195-CB461C5EB245}"/>
              </a:ext>
            </a:extLst>
          </p:cNvPr>
          <p:cNvSpPr>
            <a:spLocks noGrp="1"/>
          </p:cNvSpPr>
          <p:nvPr>
            <p:ph type="sldNum" sz="quarter" idx="12"/>
          </p:nvPr>
        </p:nvSpPr>
        <p:spPr/>
        <p:txBody>
          <a:bodyPr/>
          <a:lstStyle>
            <a:lvl1pPr>
              <a:defRPr/>
            </a:lvl1pPr>
          </a:lstStyle>
          <a:p>
            <a:pPr>
              <a:defRPr/>
            </a:pPr>
            <a:fld id="{5D9DBFA2-441B-43FE-8C3A-924E34247A8F}" type="slidenum">
              <a:rPr lang="en-US"/>
              <a:pPr>
                <a:defRPr/>
              </a:pPr>
              <a:t>‹#›</a:t>
            </a:fld>
            <a:endParaRPr lang="en-US"/>
          </a:p>
        </p:txBody>
      </p:sp>
    </p:spTree>
    <p:extLst>
      <p:ext uri="{BB962C8B-B14F-4D97-AF65-F5344CB8AC3E}">
        <p14:creationId xmlns:p14="http://schemas.microsoft.com/office/powerpoint/2010/main" val="39084864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A18B7F-1448-4551-8ECD-857B64E3E4A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3307A9D-C963-48B8-B496-9B7490B53C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B61965-A7D5-47E8-9E70-E55B4A6B9681}"/>
              </a:ext>
            </a:extLst>
          </p:cNvPr>
          <p:cNvSpPr>
            <a:spLocks noGrp="1"/>
          </p:cNvSpPr>
          <p:nvPr>
            <p:ph type="sldNum" sz="quarter" idx="12"/>
          </p:nvPr>
        </p:nvSpPr>
        <p:spPr/>
        <p:txBody>
          <a:bodyPr/>
          <a:lstStyle>
            <a:lvl1pPr>
              <a:defRPr/>
            </a:lvl1pPr>
          </a:lstStyle>
          <a:p>
            <a:pPr>
              <a:defRPr/>
            </a:pPr>
            <a:fld id="{76FE0F14-5174-44E0-B7AC-E2D68AED0DDE}" type="slidenum">
              <a:rPr lang="en-US"/>
              <a:pPr>
                <a:defRPr/>
              </a:pPr>
              <a:t>‹#›</a:t>
            </a:fld>
            <a:endParaRPr lang="en-US"/>
          </a:p>
        </p:txBody>
      </p:sp>
    </p:spTree>
    <p:extLst>
      <p:ext uri="{BB962C8B-B14F-4D97-AF65-F5344CB8AC3E}">
        <p14:creationId xmlns:p14="http://schemas.microsoft.com/office/powerpoint/2010/main" val="3369719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a:extLst>
              <a:ext uri="{FF2B5EF4-FFF2-40B4-BE49-F238E27FC236}">
                <a16:creationId xmlns:a16="http://schemas.microsoft.com/office/drawing/2014/main" id="{4CE0197B-E5A5-45FD-9D61-753995A9D1CB}"/>
              </a:ext>
            </a:extLst>
          </p:cNvPr>
          <p:cNvSpPr>
            <a:spLocks noGrp="1" noChangeArrowheads="1"/>
          </p:cNvSpPr>
          <p:nvPr>
            <p:ph type="dt"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297171EA-2EF3-497D-BABA-45372F4FC433}"/>
              </a:ext>
            </a:extLst>
          </p:cNvPr>
          <p:cNvSpPr>
            <a:spLocks noGrp="1" noChangeArrowheads="1"/>
          </p:cNvSpPr>
          <p:nvPr>
            <p:ph type="ft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6286500-2596-4C3D-BB3C-F1A4A80CD743}"/>
              </a:ext>
            </a:extLst>
          </p:cNvPr>
          <p:cNvSpPr>
            <a:spLocks noGrp="1" noChangeArrowheads="1"/>
          </p:cNvSpPr>
          <p:nvPr>
            <p:ph type="sldNum" idx="12"/>
          </p:nvPr>
        </p:nvSpPr>
        <p:spPr>
          <a:ln/>
        </p:spPr>
        <p:txBody>
          <a:bodyPr/>
          <a:lstStyle>
            <a:lvl1pPr>
              <a:defRPr/>
            </a:lvl1pPr>
          </a:lstStyle>
          <a:p>
            <a:pPr>
              <a:defRPr/>
            </a:pPr>
            <a:fld id="{24659C42-7521-4B9D-861A-59813627F1BC}" type="slidenum">
              <a:rPr lang="en-US" altLang="en-US"/>
              <a:pPr>
                <a:defRPr/>
              </a:pPr>
              <a:t>‹#›</a:t>
            </a:fld>
            <a:endParaRPr lang="en-US" altLang="en-US"/>
          </a:p>
        </p:txBody>
      </p:sp>
    </p:spTree>
    <p:extLst>
      <p:ext uri="{BB962C8B-B14F-4D97-AF65-F5344CB8AC3E}">
        <p14:creationId xmlns:p14="http://schemas.microsoft.com/office/powerpoint/2010/main" val="15398413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4409DF26-2FEA-414F-A3DF-F7D86C0124C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793DEE4-E481-4B6D-915D-46B80521FEF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834751F-EBE1-42C4-96D9-D9C6321A54FD}"/>
              </a:ext>
            </a:extLst>
          </p:cNvPr>
          <p:cNvSpPr>
            <a:spLocks noGrp="1"/>
          </p:cNvSpPr>
          <p:nvPr>
            <p:ph type="sldNum" sz="quarter" idx="12"/>
          </p:nvPr>
        </p:nvSpPr>
        <p:spPr/>
        <p:txBody>
          <a:bodyPr/>
          <a:lstStyle>
            <a:lvl1pPr>
              <a:defRPr/>
            </a:lvl1pPr>
          </a:lstStyle>
          <a:p>
            <a:pPr>
              <a:defRPr/>
            </a:pPr>
            <a:fld id="{6D8B8D87-3C0B-42E5-B8FB-5D39B9054AB3}" type="slidenum">
              <a:rPr lang="en-US"/>
              <a:pPr>
                <a:defRPr/>
              </a:pPr>
              <a:t>‹#›</a:t>
            </a:fld>
            <a:endParaRPr lang="en-US"/>
          </a:p>
        </p:txBody>
      </p:sp>
    </p:spTree>
    <p:extLst>
      <p:ext uri="{BB962C8B-B14F-4D97-AF65-F5344CB8AC3E}">
        <p14:creationId xmlns:p14="http://schemas.microsoft.com/office/powerpoint/2010/main" val="42609121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E17AAAF-81A2-4DE2-8E00-531261E5C729}"/>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88CDF79C-8FA0-4D60-8085-99C59DE0C7E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8415EF3-BC60-4B6E-A198-D5AD731446D1}"/>
              </a:ext>
            </a:extLst>
          </p:cNvPr>
          <p:cNvSpPr>
            <a:spLocks noGrp="1"/>
          </p:cNvSpPr>
          <p:nvPr>
            <p:ph type="sldNum" sz="quarter" idx="12"/>
          </p:nvPr>
        </p:nvSpPr>
        <p:spPr/>
        <p:txBody>
          <a:bodyPr/>
          <a:lstStyle>
            <a:lvl1pPr>
              <a:defRPr/>
            </a:lvl1pPr>
          </a:lstStyle>
          <a:p>
            <a:pPr>
              <a:defRPr/>
            </a:pPr>
            <a:fld id="{DD000FEB-26B0-4ADB-BE8E-377543D94479}" type="slidenum">
              <a:rPr lang="en-US"/>
              <a:pPr>
                <a:defRPr/>
              </a:pPr>
              <a:t>‹#›</a:t>
            </a:fld>
            <a:endParaRPr lang="en-US"/>
          </a:p>
        </p:txBody>
      </p:sp>
    </p:spTree>
    <p:extLst>
      <p:ext uri="{BB962C8B-B14F-4D97-AF65-F5344CB8AC3E}">
        <p14:creationId xmlns:p14="http://schemas.microsoft.com/office/powerpoint/2010/main" val="12357044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E4E5F56D-F1C4-44E4-BF61-3A9C74B5AF48}"/>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32C11DF7-DE38-4D53-AB95-230DE75905F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57FBF51-2AD4-47DA-A8A2-ADB30A55ECA2}"/>
              </a:ext>
            </a:extLst>
          </p:cNvPr>
          <p:cNvSpPr>
            <a:spLocks noGrp="1"/>
          </p:cNvSpPr>
          <p:nvPr>
            <p:ph type="sldNum" sz="quarter" idx="12"/>
          </p:nvPr>
        </p:nvSpPr>
        <p:spPr/>
        <p:txBody>
          <a:bodyPr/>
          <a:lstStyle>
            <a:lvl1pPr>
              <a:defRPr/>
            </a:lvl1pPr>
          </a:lstStyle>
          <a:p>
            <a:pPr>
              <a:defRPr/>
            </a:pPr>
            <a:fld id="{E2A43FAC-A49B-4325-AF4D-63A37A36781E}" type="slidenum">
              <a:rPr lang="en-US"/>
              <a:pPr>
                <a:defRPr/>
              </a:pPr>
              <a:t>‹#›</a:t>
            </a:fld>
            <a:endParaRPr lang="en-US"/>
          </a:p>
        </p:txBody>
      </p:sp>
    </p:spTree>
    <p:extLst>
      <p:ext uri="{BB962C8B-B14F-4D97-AF65-F5344CB8AC3E}">
        <p14:creationId xmlns:p14="http://schemas.microsoft.com/office/powerpoint/2010/main" val="4120844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310E419-E262-476B-B337-3F2018E57C84}"/>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74DF75FB-111D-4074-915F-16808E53E98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FBD6F8D-3EEB-4B0C-B66E-17DE066DD868}"/>
              </a:ext>
            </a:extLst>
          </p:cNvPr>
          <p:cNvSpPr>
            <a:spLocks noGrp="1"/>
          </p:cNvSpPr>
          <p:nvPr>
            <p:ph type="sldNum" sz="quarter" idx="12"/>
          </p:nvPr>
        </p:nvSpPr>
        <p:spPr/>
        <p:txBody>
          <a:bodyPr/>
          <a:lstStyle>
            <a:lvl1pPr>
              <a:defRPr/>
            </a:lvl1pPr>
          </a:lstStyle>
          <a:p>
            <a:pPr>
              <a:defRPr/>
            </a:pPr>
            <a:fld id="{B60BB3F3-C5FB-4948-9ED1-3FBB2ABFF0DF}" type="slidenum">
              <a:rPr lang="en-US"/>
              <a:pPr>
                <a:defRPr/>
              </a:pPr>
              <a:t>‹#›</a:t>
            </a:fld>
            <a:endParaRPr lang="en-US"/>
          </a:p>
        </p:txBody>
      </p:sp>
    </p:spTree>
    <p:extLst>
      <p:ext uri="{BB962C8B-B14F-4D97-AF65-F5344CB8AC3E}">
        <p14:creationId xmlns:p14="http://schemas.microsoft.com/office/powerpoint/2010/main" val="29134605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2E090BF-B207-40F3-A0F5-5036317289C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3AB87B9-6E1C-4191-B271-06A431FD331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0D4C639-A20D-4F36-846B-F02091A31C81}"/>
              </a:ext>
            </a:extLst>
          </p:cNvPr>
          <p:cNvSpPr>
            <a:spLocks noGrp="1"/>
          </p:cNvSpPr>
          <p:nvPr>
            <p:ph type="sldNum" sz="quarter" idx="12"/>
          </p:nvPr>
        </p:nvSpPr>
        <p:spPr/>
        <p:txBody>
          <a:bodyPr/>
          <a:lstStyle>
            <a:lvl1pPr>
              <a:defRPr/>
            </a:lvl1pPr>
          </a:lstStyle>
          <a:p>
            <a:pPr>
              <a:defRPr/>
            </a:pPr>
            <a:fld id="{7427EB50-3B71-4291-9BF5-CDCF753A72A7}" type="slidenum">
              <a:rPr lang="en-US"/>
              <a:pPr>
                <a:defRPr/>
              </a:pPr>
              <a:t>‹#›</a:t>
            </a:fld>
            <a:endParaRPr lang="en-US"/>
          </a:p>
        </p:txBody>
      </p:sp>
    </p:spTree>
    <p:extLst>
      <p:ext uri="{BB962C8B-B14F-4D97-AF65-F5344CB8AC3E}">
        <p14:creationId xmlns:p14="http://schemas.microsoft.com/office/powerpoint/2010/main" val="25893033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4B496A48-A178-4E33-8462-D57979B87A3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6DAB3A8-A566-42D3-ADFD-090E135ADEF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3C7A83-ED59-4543-823B-8D8A020534E6}"/>
              </a:ext>
            </a:extLst>
          </p:cNvPr>
          <p:cNvSpPr>
            <a:spLocks noGrp="1"/>
          </p:cNvSpPr>
          <p:nvPr>
            <p:ph type="sldNum" sz="quarter" idx="12"/>
          </p:nvPr>
        </p:nvSpPr>
        <p:spPr/>
        <p:txBody>
          <a:bodyPr/>
          <a:lstStyle>
            <a:lvl1pPr>
              <a:defRPr/>
            </a:lvl1pPr>
          </a:lstStyle>
          <a:p>
            <a:pPr>
              <a:defRPr/>
            </a:pPr>
            <a:fld id="{20C4E6DC-E361-4071-8E0A-5DCFA17A0E5E}" type="slidenum">
              <a:rPr lang="en-US"/>
              <a:pPr>
                <a:defRPr/>
              </a:pPr>
              <a:t>‹#›</a:t>
            </a:fld>
            <a:endParaRPr lang="en-US"/>
          </a:p>
        </p:txBody>
      </p:sp>
    </p:spTree>
    <p:extLst>
      <p:ext uri="{BB962C8B-B14F-4D97-AF65-F5344CB8AC3E}">
        <p14:creationId xmlns:p14="http://schemas.microsoft.com/office/powerpoint/2010/main" val="20614278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E316687-809E-4C6D-A045-F86E86A0D8E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D253DB5-B587-40EC-AE12-7FD5BC86B2C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274ED12-FC0F-4442-8BF5-DFE0352DE2C5}"/>
              </a:ext>
            </a:extLst>
          </p:cNvPr>
          <p:cNvSpPr>
            <a:spLocks noGrp="1"/>
          </p:cNvSpPr>
          <p:nvPr>
            <p:ph type="sldNum" sz="quarter" idx="12"/>
          </p:nvPr>
        </p:nvSpPr>
        <p:spPr/>
        <p:txBody>
          <a:bodyPr/>
          <a:lstStyle>
            <a:lvl1pPr>
              <a:defRPr/>
            </a:lvl1pPr>
          </a:lstStyle>
          <a:p>
            <a:pPr>
              <a:defRPr/>
            </a:pPr>
            <a:fld id="{5E6FFA02-1DF9-468C-8F4B-13E554E8032B}" type="slidenum">
              <a:rPr lang="en-US"/>
              <a:pPr>
                <a:defRPr/>
              </a:pPr>
              <a:t>‹#›</a:t>
            </a:fld>
            <a:endParaRPr lang="en-US"/>
          </a:p>
        </p:txBody>
      </p:sp>
    </p:spTree>
    <p:extLst>
      <p:ext uri="{BB962C8B-B14F-4D97-AF65-F5344CB8AC3E}">
        <p14:creationId xmlns:p14="http://schemas.microsoft.com/office/powerpoint/2010/main" val="37359550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1A1B7EF-4F4C-43ED-8F34-E630D3FED91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C00E327-CCC5-4797-82E0-B861AF2FEF3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7D191A-5136-403E-AA37-707067DFC77F}"/>
              </a:ext>
            </a:extLst>
          </p:cNvPr>
          <p:cNvSpPr>
            <a:spLocks noGrp="1"/>
          </p:cNvSpPr>
          <p:nvPr>
            <p:ph type="sldNum" sz="quarter" idx="12"/>
          </p:nvPr>
        </p:nvSpPr>
        <p:spPr/>
        <p:txBody>
          <a:bodyPr/>
          <a:lstStyle>
            <a:lvl1pPr>
              <a:defRPr/>
            </a:lvl1pPr>
          </a:lstStyle>
          <a:p>
            <a:pPr>
              <a:defRPr/>
            </a:pPr>
            <a:fld id="{FB46CE37-CA22-4D92-B900-FAA4BC765ED9}" type="slidenum">
              <a:rPr lang="en-US"/>
              <a:pPr>
                <a:defRPr/>
              </a:pPr>
              <a:t>‹#›</a:t>
            </a:fld>
            <a:endParaRPr lang="en-US"/>
          </a:p>
        </p:txBody>
      </p:sp>
    </p:spTree>
    <p:extLst>
      <p:ext uri="{BB962C8B-B14F-4D97-AF65-F5344CB8AC3E}">
        <p14:creationId xmlns:p14="http://schemas.microsoft.com/office/powerpoint/2010/main" val="2711796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403AC1CF-C223-41D8-A8AE-3DAB8777F316}"/>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2BCF02E8-D1F2-4077-AE73-3D859501B83A}"/>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11514681-620B-465D-AF9D-C52EDABD52D6}"/>
              </a:ext>
            </a:extLst>
          </p:cNvPr>
          <p:cNvSpPr>
            <a:spLocks noGrp="1" noChangeArrowheads="1"/>
          </p:cNvSpPr>
          <p:nvPr>
            <p:ph type="sldNum" idx="12"/>
          </p:nvPr>
        </p:nvSpPr>
        <p:spPr>
          <a:ln/>
        </p:spPr>
        <p:txBody>
          <a:bodyPr/>
          <a:lstStyle>
            <a:lvl1pPr>
              <a:defRPr/>
            </a:lvl1pPr>
          </a:lstStyle>
          <a:p>
            <a:pPr>
              <a:defRPr/>
            </a:pPr>
            <a:fld id="{22A061DB-C371-41BD-8140-3DC652FCFF44}" type="slidenum">
              <a:rPr lang="en-US" altLang="en-US"/>
              <a:pPr>
                <a:defRPr/>
              </a:pPr>
              <a:t>‹#›</a:t>
            </a:fld>
            <a:endParaRPr lang="en-US" altLang="en-US"/>
          </a:p>
        </p:txBody>
      </p:sp>
    </p:spTree>
    <p:extLst>
      <p:ext uri="{BB962C8B-B14F-4D97-AF65-F5344CB8AC3E}">
        <p14:creationId xmlns:p14="http://schemas.microsoft.com/office/powerpoint/2010/main" val="3577866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F4804D68-C853-4F3F-B592-94F8A2C275B4}"/>
              </a:ext>
            </a:extLst>
          </p:cNvPr>
          <p:cNvSpPr>
            <a:spLocks noGrp="1" noChangeArrowheads="1"/>
          </p:cNvSpPr>
          <p:nvPr>
            <p:ph type="dt" idx="10"/>
          </p:nvPr>
        </p:nvSpPr>
        <p:spPr>
          <a:ln/>
        </p:spPr>
        <p:txBody>
          <a:bodyPr/>
          <a:lstStyle>
            <a:lvl1pPr>
              <a:defRPr/>
            </a:lvl1pPr>
          </a:lstStyle>
          <a:p>
            <a:pPr>
              <a:defRPr/>
            </a:pPr>
            <a:endParaRPr lang="en-US"/>
          </a:p>
        </p:txBody>
      </p:sp>
      <p:sp>
        <p:nvSpPr>
          <p:cNvPr id="8" name="Rectangle 4">
            <a:extLst>
              <a:ext uri="{FF2B5EF4-FFF2-40B4-BE49-F238E27FC236}">
                <a16:creationId xmlns:a16="http://schemas.microsoft.com/office/drawing/2014/main" id="{A5543B51-C48C-42EB-B093-4008BA6911DF}"/>
              </a:ext>
            </a:extLst>
          </p:cNvPr>
          <p:cNvSpPr>
            <a:spLocks noGrp="1" noChangeArrowheads="1"/>
          </p:cNvSpPr>
          <p:nvPr>
            <p:ph type="ftr" idx="11"/>
          </p:nvPr>
        </p:nvSpPr>
        <p:spPr>
          <a:ln/>
        </p:spPr>
        <p:txBody>
          <a:bodyPr/>
          <a:lstStyle>
            <a:lvl1pPr>
              <a:defRPr/>
            </a:lvl1pPr>
          </a:lstStyle>
          <a:p>
            <a:pPr>
              <a:defRPr/>
            </a:pPr>
            <a:endParaRPr lang="en-US"/>
          </a:p>
        </p:txBody>
      </p:sp>
      <p:sp>
        <p:nvSpPr>
          <p:cNvPr id="9" name="Rectangle 5">
            <a:extLst>
              <a:ext uri="{FF2B5EF4-FFF2-40B4-BE49-F238E27FC236}">
                <a16:creationId xmlns:a16="http://schemas.microsoft.com/office/drawing/2014/main" id="{F9FF85BC-0EB4-4B1B-9849-5EE2DE376E1A}"/>
              </a:ext>
            </a:extLst>
          </p:cNvPr>
          <p:cNvSpPr>
            <a:spLocks noGrp="1" noChangeArrowheads="1"/>
          </p:cNvSpPr>
          <p:nvPr>
            <p:ph type="sldNum" idx="12"/>
          </p:nvPr>
        </p:nvSpPr>
        <p:spPr>
          <a:ln/>
        </p:spPr>
        <p:txBody>
          <a:bodyPr/>
          <a:lstStyle>
            <a:lvl1pPr>
              <a:defRPr/>
            </a:lvl1pPr>
          </a:lstStyle>
          <a:p>
            <a:pPr>
              <a:defRPr/>
            </a:pPr>
            <a:fld id="{A54AAC29-3571-467D-BA30-32DE2C7037FD}" type="slidenum">
              <a:rPr lang="en-US" altLang="en-US"/>
              <a:pPr>
                <a:defRPr/>
              </a:pPr>
              <a:t>‹#›</a:t>
            </a:fld>
            <a:endParaRPr lang="en-US" altLang="en-US"/>
          </a:p>
        </p:txBody>
      </p:sp>
    </p:spTree>
    <p:extLst>
      <p:ext uri="{BB962C8B-B14F-4D97-AF65-F5344CB8AC3E}">
        <p14:creationId xmlns:p14="http://schemas.microsoft.com/office/powerpoint/2010/main" val="3299335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79B66117-FE40-40AC-A6CB-F430ED3ADBAA}"/>
              </a:ext>
            </a:extLst>
          </p:cNvPr>
          <p:cNvSpPr>
            <a:spLocks noGrp="1" noChangeArrowheads="1"/>
          </p:cNvSpPr>
          <p:nvPr>
            <p:ph type="dt" idx="10"/>
          </p:nvPr>
        </p:nvSpPr>
        <p:spPr>
          <a:ln/>
        </p:spPr>
        <p:txBody>
          <a:bodyPr/>
          <a:lstStyle>
            <a:lvl1pPr>
              <a:defRPr/>
            </a:lvl1pPr>
          </a:lstStyle>
          <a:p>
            <a:pPr>
              <a:defRPr/>
            </a:pPr>
            <a:endParaRPr lang="en-US"/>
          </a:p>
        </p:txBody>
      </p:sp>
      <p:sp>
        <p:nvSpPr>
          <p:cNvPr id="4" name="Rectangle 4">
            <a:extLst>
              <a:ext uri="{FF2B5EF4-FFF2-40B4-BE49-F238E27FC236}">
                <a16:creationId xmlns:a16="http://schemas.microsoft.com/office/drawing/2014/main" id="{4E1F7235-72BD-482A-B7E1-8E283C854539}"/>
              </a:ext>
            </a:extLst>
          </p:cNvPr>
          <p:cNvSpPr>
            <a:spLocks noGrp="1" noChangeArrowheads="1"/>
          </p:cNvSpPr>
          <p:nvPr>
            <p:ph type="ftr" idx="11"/>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9AB49E-3EC4-42F0-8368-3B5A8B86935E}"/>
              </a:ext>
            </a:extLst>
          </p:cNvPr>
          <p:cNvSpPr>
            <a:spLocks noGrp="1" noChangeArrowheads="1"/>
          </p:cNvSpPr>
          <p:nvPr>
            <p:ph type="sldNum" idx="12"/>
          </p:nvPr>
        </p:nvSpPr>
        <p:spPr>
          <a:ln/>
        </p:spPr>
        <p:txBody>
          <a:bodyPr/>
          <a:lstStyle>
            <a:lvl1pPr>
              <a:defRPr/>
            </a:lvl1pPr>
          </a:lstStyle>
          <a:p>
            <a:pPr>
              <a:defRPr/>
            </a:pPr>
            <a:fld id="{27A59C80-32F2-486A-8214-F7B2A120EF03}" type="slidenum">
              <a:rPr lang="en-US" altLang="en-US"/>
              <a:pPr>
                <a:defRPr/>
              </a:pPr>
              <a:t>‹#›</a:t>
            </a:fld>
            <a:endParaRPr lang="en-US" altLang="en-US"/>
          </a:p>
        </p:txBody>
      </p:sp>
    </p:spTree>
    <p:extLst>
      <p:ext uri="{BB962C8B-B14F-4D97-AF65-F5344CB8AC3E}">
        <p14:creationId xmlns:p14="http://schemas.microsoft.com/office/powerpoint/2010/main" val="794693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FD1589AE-5C61-4B71-B83C-7EDF7E8BD2DA}"/>
              </a:ext>
            </a:extLst>
          </p:cNvPr>
          <p:cNvSpPr>
            <a:spLocks noGrp="1" noChangeArrowheads="1"/>
          </p:cNvSpPr>
          <p:nvPr>
            <p:ph type="dt" idx="10"/>
          </p:nvPr>
        </p:nvSpPr>
        <p:spPr>
          <a:ln/>
        </p:spPr>
        <p:txBody>
          <a:bodyPr/>
          <a:lstStyle>
            <a:lvl1pPr>
              <a:defRPr/>
            </a:lvl1pPr>
          </a:lstStyle>
          <a:p>
            <a:pPr>
              <a:defRPr/>
            </a:pPr>
            <a:endParaRPr lang="en-US"/>
          </a:p>
        </p:txBody>
      </p:sp>
      <p:sp>
        <p:nvSpPr>
          <p:cNvPr id="3" name="Rectangle 4">
            <a:extLst>
              <a:ext uri="{FF2B5EF4-FFF2-40B4-BE49-F238E27FC236}">
                <a16:creationId xmlns:a16="http://schemas.microsoft.com/office/drawing/2014/main" id="{7D0AF413-9682-4DF1-BC10-5C8715DAF601}"/>
              </a:ext>
            </a:extLst>
          </p:cNvPr>
          <p:cNvSpPr>
            <a:spLocks noGrp="1" noChangeArrowheads="1"/>
          </p:cNvSpPr>
          <p:nvPr>
            <p:ph type="ftr" idx="11"/>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FA4240E-A986-42A4-8459-3A82B3991541}"/>
              </a:ext>
            </a:extLst>
          </p:cNvPr>
          <p:cNvSpPr>
            <a:spLocks noGrp="1" noChangeArrowheads="1"/>
          </p:cNvSpPr>
          <p:nvPr>
            <p:ph type="sldNum" idx="12"/>
          </p:nvPr>
        </p:nvSpPr>
        <p:spPr>
          <a:ln/>
        </p:spPr>
        <p:txBody>
          <a:bodyPr/>
          <a:lstStyle>
            <a:lvl1pPr>
              <a:defRPr/>
            </a:lvl1pPr>
          </a:lstStyle>
          <a:p>
            <a:pPr>
              <a:defRPr/>
            </a:pPr>
            <a:fld id="{CA0EE209-E7C6-461E-880D-034C87750262}" type="slidenum">
              <a:rPr lang="en-US" altLang="en-US"/>
              <a:pPr>
                <a:defRPr/>
              </a:pPr>
              <a:t>‹#›</a:t>
            </a:fld>
            <a:endParaRPr lang="en-US" altLang="en-US"/>
          </a:p>
        </p:txBody>
      </p:sp>
    </p:spTree>
    <p:extLst>
      <p:ext uri="{BB962C8B-B14F-4D97-AF65-F5344CB8AC3E}">
        <p14:creationId xmlns:p14="http://schemas.microsoft.com/office/powerpoint/2010/main" val="690754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FEB5DD21-F846-429C-8623-19A9ED63A0BE}"/>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1A98598F-B36D-4467-BD28-7E59414E3B12}"/>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3AC2EFD2-45FF-4802-84E8-00B760C7E954}"/>
              </a:ext>
            </a:extLst>
          </p:cNvPr>
          <p:cNvSpPr>
            <a:spLocks noGrp="1" noChangeArrowheads="1"/>
          </p:cNvSpPr>
          <p:nvPr>
            <p:ph type="sldNum" idx="12"/>
          </p:nvPr>
        </p:nvSpPr>
        <p:spPr>
          <a:ln/>
        </p:spPr>
        <p:txBody>
          <a:bodyPr/>
          <a:lstStyle>
            <a:lvl1pPr>
              <a:defRPr/>
            </a:lvl1pPr>
          </a:lstStyle>
          <a:p>
            <a:pPr>
              <a:defRPr/>
            </a:pPr>
            <a:fld id="{5891F652-68AF-415E-A938-3D11087D2D39}" type="slidenum">
              <a:rPr lang="en-US" altLang="en-US"/>
              <a:pPr>
                <a:defRPr/>
              </a:pPr>
              <a:t>‹#›</a:t>
            </a:fld>
            <a:endParaRPr lang="en-US" altLang="en-US"/>
          </a:p>
        </p:txBody>
      </p:sp>
    </p:spTree>
    <p:extLst>
      <p:ext uri="{BB962C8B-B14F-4D97-AF65-F5344CB8AC3E}">
        <p14:creationId xmlns:p14="http://schemas.microsoft.com/office/powerpoint/2010/main" val="2167030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E7A6CEA9-5F5B-40A4-8179-17E128CC2F48}"/>
              </a:ext>
            </a:extLst>
          </p:cNvPr>
          <p:cNvSpPr>
            <a:spLocks noGrp="1" noChangeArrowheads="1"/>
          </p:cNvSpPr>
          <p:nvPr>
            <p:ph type="dt"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50CB700A-E0C0-42E6-B9DA-A257BB4899E2}"/>
              </a:ext>
            </a:extLst>
          </p:cNvPr>
          <p:cNvSpPr>
            <a:spLocks noGrp="1" noChangeArrowheads="1"/>
          </p:cNvSpPr>
          <p:nvPr>
            <p:ph type="ft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5089691D-A398-48FC-8E0A-D41F25B54C73}"/>
              </a:ext>
            </a:extLst>
          </p:cNvPr>
          <p:cNvSpPr>
            <a:spLocks noGrp="1" noChangeArrowheads="1"/>
          </p:cNvSpPr>
          <p:nvPr>
            <p:ph type="sldNum" idx="12"/>
          </p:nvPr>
        </p:nvSpPr>
        <p:spPr>
          <a:ln/>
        </p:spPr>
        <p:txBody>
          <a:bodyPr/>
          <a:lstStyle>
            <a:lvl1pPr>
              <a:defRPr/>
            </a:lvl1pPr>
          </a:lstStyle>
          <a:p>
            <a:pPr>
              <a:defRPr/>
            </a:pPr>
            <a:fld id="{66B1D35A-5C77-4361-8976-C5C32AEE1E4E}" type="slidenum">
              <a:rPr lang="en-US" altLang="en-US"/>
              <a:pPr>
                <a:defRPr/>
              </a:pPr>
              <a:t>‹#›</a:t>
            </a:fld>
            <a:endParaRPr lang="en-US" altLang="en-US"/>
          </a:p>
        </p:txBody>
      </p:sp>
    </p:spTree>
    <p:extLst>
      <p:ext uri="{BB962C8B-B14F-4D97-AF65-F5344CB8AC3E}">
        <p14:creationId xmlns:p14="http://schemas.microsoft.com/office/powerpoint/2010/main" val="3972606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1E6AE0E9-8DC1-4734-8A87-46ED93E175E7}"/>
              </a:ext>
            </a:extLst>
          </p:cNvPr>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7" name="Rectangle 2">
            <a:extLst>
              <a:ext uri="{FF2B5EF4-FFF2-40B4-BE49-F238E27FC236}">
                <a16:creationId xmlns:a16="http://schemas.microsoft.com/office/drawing/2014/main" id="{7A776D6F-76FB-42AD-84C1-7C55071CC0D1}"/>
              </a:ext>
            </a:extLst>
          </p:cNvPr>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 name="Rectangle 3">
            <a:extLst>
              <a:ext uri="{FF2B5EF4-FFF2-40B4-BE49-F238E27FC236}">
                <a16:creationId xmlns:a16="http://schemas.microsoft.com/office/drawing/2014/main" id="{DE4A8E06-361F-45D2-BE8A-829EC36DD860}"/>
              </a:ext>
            </a:extLst>
          </p:cNvPr>
          <p:cNvSpPr>
            <a:spLocks noGrp="1" noChangeArrowheads="1"/>
          </p:cNvSpPr>
          <p:nvPr>
            <p:ph type="dt"/>
          </p:nvPr>
        </p:nvSpPr>
        <p:spPr bwMode="auto">
          <a:xfrm>
            <a:off x="457200" y="6245225"/>
            <a:ext cx="2132013" cy="474663"/>
          </a:xfrm>
          <a:prstGeom prst="rect">
            <a:avLst/>
          </a:prstGeom>
          <a:noFill/>
          <a:ln>
            <a:noFill/>
          </a:ln>
          <a:effec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aseline="0">
                <a:solidFill>
                  <a:srgbClr val="000000"/>
                </a:solidFill>
                <a:latin typeface="Times New Roman" pitchFamily="18" charset="0"/>
                <a:cs typeface="Arial" charset="0"/>
              </a:defRPr>
            </a:lvl1pPr>
          </a:lstStyle>
          <a:p>
            <a:pPr>
              <a:defRPr/>
            </a:pPr>
            <a:endParaRPr lang="en-US"/>
          </a:p>
        </p:txBody>
      </p:sp>
      <p:sp>
        <p:nvSpPr>
          <p:cNvPr id="1028" name="Rectangle 4">
            <a:extLst>
              <a:ext uri="{FF2B5EF4-FFF2-40B4-BE49-F238E27FC236}">
                <a16:creationId xmlns:a16="http://schemas.microsoft.com/office/drawing/2014/main" id="{A320EED9-3C16-4F2A-9E04-CF7ADFA26B60}"/>
              </a:ext>
            </a:extLst>
          </p:cNvPr>
          <p:cNvSpPr>
            <a:spLocks noGrp="1" noChangeArrowheads="1"/>
          </p:cNvSpPr>
          <p:nvPr>
            <p:ph type="ftr"/>
          </p:nvPr>
        </p:nvSpPr>
        <p:spPr bwMode="auto">
          <a:xfrm>
            <a:off x="3124200" y="6245225"/>
            <a:ext cx="2894013" cy="474663"/>
          </a:xfrm>
          <a:prstGeom prst="rect">
            <a:avLst/>
          </a:prstGeom>
          <a:noFill/>
          <a:ln>
            <a:noFill/>
          </a:ln>
          <a:effec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aseline="0">
                <a:solidFill>
                  <a:srgbClr val="000000"/>
                </a:solidFill>
                <a:latin typeface="Times New Roman" pitchFamily="18"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57B4BF16-247D-4DC3-908F-66656EC0DF84}"/>
              </a:ext>
            </a:extLst>
          </p:cNvPr>
          <p:cNvSpPr>
            <a:spLocks noGrp="1" noChangeArrowheads="1"/>
          </p:cNvSpPr>
          <p:nvPr>
            <p:ph type="sldNum"/>
          </p:nvPr>
        </p:nvSpPr>
        <p:spPr bwMode="auto">
          <a:xfrm>
            <a:off x="6553200" y="6245225"/>
            <a:ext cx="2132013" cy="474663"/>
          </a:xfrm>
          <a:prstGeom prst="rect">
            <a:avLst/>
          </a:prstGeom>
          <a:noFill/>
          <a:ln>
            <a:noFill/>
          </a:ln>
          <a:effectLst/>
        </p:spPr>
        <p:txBody>
          <a:bodyPr vert="horz" wrap="square" lIns="90000" tIns="46800" rIns="90000" bIns="46800" numCol="1" anchor="t" anchorCtr="0" compatLnSpc="1">
            <a:prstTxWarp prst="textNoShape">
              <a:avLst/>
            </a:prstTxWarp>
          </a:bodyPr>
          <a:lstStyle>
            <a:lvl1pP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aseline="0">
                <a:solidFill>
                  <a:srgbClr val="000000"/>
                </a:solidFill>
                <a:latin typeface="Times New Roman" panose="02020603050405020304" pitchFamily="18" charset="0"/>
              </a:defRPr>
            </a:lvl1pPr>
          </a:lstStyle>
          <a:p>
            <a:pPr>
              <a:defRPr/>
            </a:pPr>
            <a:fld id="{8154D1A2-14B8-44BC-B997-09633AEE94C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Lst>
  <p:hf hdr="0" ftr="0" dt="0"/>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5pPr>
      <a:lvl6pPr marL="2514600" indent="-2286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6pPr>
      <a:lvl7pPr marL="2971800" indent="-2286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7pPr>
      <a:lvl8pPr marL="3429000" indent="-2286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8pPr>
      <a:lvl9pPr marL="3886200" indent="-2286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cs typeface="+mn-cs"/>
        </a:defRPr>
      </a:lvl5pPr>
      <a:lvl6pPr marL="25146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6pPr>
      <a:lvl7pPr marL="29718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7pPr>
      <a:lvl8pPr marL="34290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8pPr>
      <a:lvl9pPr marL="38862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7276014D-4A14-4D23-B169-CF8A56FE6074}"/>
              </a:ext>
            </a:extLst>
          </p:cNvPr>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2051" name="Rectangle 2">
            <a:extLst>
              <a:ext uri="{FF2B5EF4-FFF2-40B4-BE49-F238E27FC236}">
                <a16:creationId xmlns:a16="http://schemas.microsoft.com/office/drawing/2014/main" id="{21659466-0F22-4FBA-B579-C0C2F153C48F}"/>
              </a:ext>
            </a:extLst>
          </p:cNvPr>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28" name="Rectangle 3">
            <a:extLst>
              <a:ext uri="{FF2B5EF4-FFF2-40B4-BE49-F238E27FC236}">
                <a16:creationId xmlns:a16="http://schemas.microsoft.com/office/drawing/2014/main" id="{116EFF1A-FCBE-4529-832C-1C7F7D35C629}"/>
              </a:ext>
            </a:extLst>
          </p:cNvPr>
          <p:cNvSpPr>
            <a:spLocks noGrp="1" noChangeArrowheads="1"/>
          </p:cNvSpPr>
          <p:nvPr>
            <p:ph type="dt"/>
          </p:nvPr>
        </p:nvSpPr>
        <p:spPr bwMode="auto">
          <a:xfrm>
            <a:off x="457200" y="6245225"/>
            <a:ext cx="2132013" cy="474663"/>
          </a:xfrm>
          <a:prstGeom prst="rect">
            <a:avLst/>
          </a:prstGeom>
          <a:noFill/>
          <a:ln>
            <a:noFill/>
          </a:ln>
          <a:effectLst/>
        </p:spPr>
        <p:txBody>
          <a:bodyPr vert="horz" wrap="square" lIns="90000" tIns="46800" rIns="90000" bIns="46800" numCol="1" anchor="t" anchorCtr="0" compatLnSpc="1">
            <a:prstTxWarp prst="textNoShape">
              <a:avLst/>
            </a:prstTxWarp>
          </a:bodyPr>
          <a:lstStyle>
            <a:lvl1pP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aseline="0">
                <a:solidFill>
                  <a:srgbClr val="FFFFFF"/>
                </a:solidFill>
                <a:latin typeface="Times New Roman" panose="02020603050405020304" pitchFamily="18" charset="0"/>
              </a:defRPr>
            </a:lvl1pPr>
          </a:lstStyle>
          <a:p>
            <a:pPr>
              <a:defRPr/>
            </a:pPr>
            <a:endParaRPr lang="en-US"/>
          </a:p>
        </p:txBody>
      </p:sp>
      <p:sp>
        <p:nvSpPr>
          <p:cNvPr id="1029" name="Rectangle 4">
            <a:extLst>
              <a:ext uri="{FF2B5EF4-FFF2-40B4-BE49-F238E27FC236}">
                <a16:creationId xmlns:a16="http://schemas.microsoft.com/office/drawing/2014/main" id="{E1D75F50-45C2-41E3-9051-2AADDB6234C9}"/>
              </a:ext>
            </a:extLst>
          </p:cNvPr>
          <p:cNvSpPr>
            <a:spLocks noGrp="1" noChangeArrowheads="1"/>
          </p:cNvSpPr>
          <p:nvPr>
            <p:ph type="ftr"/>
          </p:nvPr>
        </p:nvSpPr>
        <p:spPr bwMode="auto">
          <a:xfrm>
            <a:off x="3124200" y="6245225"/>
            <a:ext cx="2894013" cy="474663"/>
          </a:xfrm>
          <a:prstGeom prst="rect">
            <a:avLst/>
          </a:prstGeom>
          <a:noFill/>
          <a:ln>
            <a:noFill/>
          </a:ln>
          <a:effectLst/>
        </p:spPr>
        <p:txBody>
          <a:bodyPr vert="horz" wrap="square" lIns="90000" tIns="46800" rIns="90000" bIns="46800" numCol="1" anchor="t" anchorCtr="0" compatLnSpc="1">
            <a:prstTxWarp prst="textNoShape">
              <a:avLst/>
            </a:prstTxWarp>
          </a:bodyPr>
          <a:lstStyle>
            <a:lvl1pP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aseline="0">
                <a:solidFill>
                  <a:srgbClr val="FFFFFF"/>
                </a:solidFill>
                <a:latin typeface="Times New Roman" panose="02020603050405020304" pitchFamily="18" charset="0"/>
              </a:defRPr>
            </a:lvl1pPr>
          </a:lstStyle>
          <a:p>
            <a:pPr>
              <a:defRPr/>
            </a:pPr>
            <a:endParaRPr lang="en-US"/>
          </a:p>
        </p:txBody>
      </p:sp>
      <p:sp>
        <p:nvSpPr>
          <p:cNvPr id="1030" name="Rectangle 5">
            <a:extLst>
              <a:ext uri="{FF2B5EF4-FFF2-40B4-BE49-F238E27FC236}">
                <a16:creationId xmlns:a16="http://schemas.microsoft.com/office/drawing/2014/main" id="{AD081C3D-F7D9-4869-AE04-D05A584EF1CA}"/>
              </a:ext>
            </a:extLst>
          </p:cNvPr>
          <p:cNvSpPr>
            <a:spLocks noGrp="1" noChangeArrowheads="1"/>
          </p:cNvSpPr>
          <p:nvPr>
            <p:ph type="sldNum"/>
          </p:nvPr>
        </p:nvSpPr>
        <p:spPr bwMode="auto">
          <a:xfrm>
            <a:off x="6553200" y="6245225"/>
            <a:ext cx="2132013" cy="474663"/>
          </a:xfrm>
          <a:prstGeom prst="rect">
            <a:avLst/>
          </a:prstGeom>
          <a:noFill/>
          <a:ln>
            <a:noFill/>
          </a:ln>
          <a:effectLst/>
        </p:spPr>
        <p:txBody>
          <a:bodyPr vert="horz" wrap="square" lIns="90000" tIns="46800" rIns="90000" bIns="46800" numCol="1" anchor="t" anchorCtr="0" compatLnSpc="1">
            <a:prstTxWarp prst="textNoShape">
              <a:avLst/>
            </a:prstTxWarp>
          </a:bodyPr>
          <a:lstStyle>
            <a:lvl1pP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aseline="0">
                <a:solidFill>
                  <a:srgbClr val="FFFFFF"/>
                </a:solidFill>
                <a:latin typeface="Times New Roman" panose="02020603050405020304" pitchFamily="18" charset="0"/>
              </a:defRPr>
            </a:lvl1pPr>
          </a:lstStyle>
          <a:p>
            <a:pPr>
              <a:defRPr/>
            </a:pPr>
            <a:fld id="{76DBA2AC-0B67-4ED6-B8BA-44C284FECA5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457200" rtl="0" eaLnBrk="0" fontAlgn="base" hangingPunct="0">
        <a:spcBef>
          <a:spcPct val="0"/>
        </a:spcBef>
        <a:spcAft>
          <a:spcPct val="0"/>
        </a:spcAft>
        <a:buSzPct val="100000"/>
        <a:buFont typeface="Times New Roman" panose="02020603050405020304" pitchFamily="18" charset="0"/>
        <a:defRPr sz="4400" kern="1200">
          <a:solidFill>
            <a:schemeClr val="tx1"/>
          </a:solidFill>
          <a:latin typeface="+mj-lt"/>
          <a:ea typeface="+mj-ea"/>
          <a:cs typeface="+mj-cs"/>
        </a:defRPr>
      </a:lvl1pPr>
      <a:lvl2pPr algn="ctr" defTabSz="457200" rtl="0" eaLnBrk="0" fontAlgn="base" hangingPunct="0">
        <a:spcBef>
          <a:spcPct val="0"/>
        </a:spcBef>
        <a:spcAft>
          <a:spcPct val="0"/>
        </a:spcAft>
        <a:buSzPct val="100000"/>
        <a:buFont typeface="Times New Roman" panose="02020603050405020304" pitchFamily="18" charset="0"/>
        <a:defRPr sz="4400">
          <a:solidFill>
            <a:schemeClr val="tx1"/>
          </a:solidFill>
          <a:latin typeface="Arial" panose="020B0604020202020204" pitchFamily="34" charset="0"/>
          <a:cs typeface="Arial" panose="020B0604020202020204" pitchFamily="34" charset="0"/>
        </a:defRPr>
      </a:lvl2pPr>
      <a:lvl3pPr algn="ctr" defTabSz="457200" rtl="0" eaLnBrk="0" fontAlgn="base" hangingPunct="0">
        <a:spcBef>
          <a:spcPct val="0"/>
        </a:spcBef>
        <a:spcAft>
          <a:spcPct val="0"/>
        </a:spcAft>
        <a:buSzPct val="100000"/>
        <a:buFont typeface="Times New Roman" panose="02020603050405020304" pitchFamily="18" charset="0"/>
        <a:defRPr sz="4400">
          <a:solidFill>
            <a:schemeClr val="tx1"/>
          </a:solidFill>
          <a:latin typeface="Arial" panose="020B0604020202020204" pitchFamily="34" charset="0"/>
          <a:cs typeface="Arial" panose="020B0604020202020204" pitchFamily="34" charset="0"/>
        </a:defRPr>
      </a:lvl3pPr>
      <a:lvl4pPr algn="ctr" defTabSz="457200" rtl="0" eaLnBrk="0" fontAlgn="base" hangingPunct="0">
        <a:spcBef>
          <a:spcPct val="0"/>
        </a:spcBef>
        <a:spcAft>
          <a:spcPct val="0"/>
        </a:spcAft>
        <a:buSzPct val="100000"/>
        <a:buFont typeface="Times New Roman" panose="02020603050405020304" pitchFamily="18" charset="0"/>
        <a:defRPr sz="4400">
          <a:solidFill>
            <a:schemeClr val="tx1"/>
          </a:solidFill>
          <a:latin typeface="Arial" panose="020B0604020202020204" pitchFamily="34" charset="0"/>
          <a:cs typeface="Arial" panose="020B0604020202020204" pitchFamily="34" charset="0"/>
        </a:defRPr>
      </a:lvl4pPr>
      <a:lvl5pPr algn="ctr" defTabSz="457200" rtl="0" eaLnBrk="0" fontAlgn="base" hangingPunct="0">
        <a:spcBef>
          <a:spcPct val="0"/>
        </a:spcBef>
        <a:spcAft>
          <a:spcPct val="0"/>
        </a:spcAft>
        <a:buSzPct val="100000"/>
        <a:buFont typeface="Times New Roman" panose="02020603050405020304" pitchFamily="18" charset="0"/>
        <a:defRPr sz="4400">
          <a:solidFill>
            <a:schemeClr val="tx1"/>
          </a:solidFill>
          <a:latin typeface="Arial" panose="020B0604020202020204" pitchFamily="34" charset="0"/>
          <a:cs typeface="Arial" panose="020B0604020202020204" pitchFamily="34" charset="0"/>
        </a:defRPr>
      </a:lvl5pPr>
      <a:lvl6pPr marL="457200" algn="ctr" defTabSz="457200" rtl="0" eaLnBrk="0" fontAlgn="base" hangingPunct="0">
        <a:spcBef>
          <a:spcPct val="0"/>
        </a:spcBef>
        <a:spcAft>
          <a:spcPct val="0"/>
        </a:spcAft>
        <a:buSzPct val="100000"/>
        <a:buFont typeface="Times New Roman" panose="02020603050405020304" pitchFamily="18" charset="0"/>
        <a:defRPr sz="4400">
          <a:latin typeface="Arial" panose="020B0604020202020204" pitchFamily="34" charset="0"/>
          <a:cs typeface="Arial" panose="020B0604020202020204" pitchFamily="34" charset="0"/>
        </a:defRPr>
      </a:lvl6pPr>
      <a:lvl7pPr marL="914400" algn="ctr" defTabSz="457200" rtl="0" eaLnBrk="0" fontAlgn="base" hangingPunct="0">
        <a:spcBef>
          <a:spcPct val="0"/>
        </a:spcBef>
        <a:spcAft>
          <a:spcPct val="0"/>
        </a:spcAft>
        <a:buSzPct val="100000"/>
        <a:buFont typeface="Times New Roman" panose="02020603050405020304" pitchFamily="18" charset="0"/>
        <a:defRPr sz="4400">
          <a:latin typeface="Arial" panose="020B0604020202020204" pitchFamily="34" charset="0"/>
          <a:cs typeface="Arial" panose="020B0604020202020204" pitchFamily="34" charset="0"/>
        </a:defRPr>
      </a:lvl7pPr>
      <a:lvl8pPr marL="1371600" algn="ctr" defTabSz="457200" rtl="0" eaLnBrk="0" fontAlgn="base" hangingPunct="0">
        <a:spcBef>
          <a:spcPct val="0"/>
        </a:spcBef>
        <a:spcAft>
          <a:spcPct val="0"/>
        </a:spcAft>
        <a:buSzPct val="100000"/>
        <a:buFont typeface="Times New Roman" panose="02020603050405020304" pitchFamily="18" charset="0"/>
        <a:defRPr sz="4400">
          <a:latin typeface="Arial" panose="020B0604020202020204" pitchFamily="34" charset="0"/>
          <a:cs typeface="Arial" panose="020B0604020202020204" pitchFamily="34" charset="0"/>
        </a:defRPr>
      </a:lvl8pPr>
      <a:lvl9pPr marL="1828800" algn="ctr" defTabSz="457200" rtl="0" eaLnBrk="0" fontAlgn="base" hangingPunct="0">
        <a:spcBef>
          <a:spcPct val="0"/>
        </a:spcBef>
        <a:spcAft>
          <a:spcPct val="0"/>
        </a:spcAft>
        <a:buSzPct val="100000"/>
        <a:buFont typeface="Times New Roman" panose="02020603050405020304" pitchFamily="18" charset="0"/>
        <a:defRPr sz="4400">
          <a:latin typeface="Arial" panose="020B0604020202020204" pitchFamily="34" charset="0"/>
          <a:cs typeface="Arial" panose="020B0604020202020204" pitchFamily="34" charset="0"/>
        </a:defRPr>
      </a:lvl9pPr>
    </p:titleStyle>
    <p:bodyStyle>
      <a:lvl1pPr marL="342900" indent="-342900" algn="l" defTabSz="457200" rtl="0" eaLnBrk="0" fontAlgn="base" hangingPunct="0">
        <a:spcBef>
          <a:spcPts val="800"/>
        </a:spcBef>
        <a:spcAft>
          <a:spcPct val="0"/>
        </a:spcAft>
        <a:buSzPct val="100000"/>
        <a:buFont typeface="Times New Roman" panose="02020603050405020304" pitchFamily="18" charset="0"/>
        <a:defRPr sz="3200" kern="1200">
          <a:solidFill>
            <a:schemeClr val="tx1"/>
          </a:solidFill>
          <a:latin typeface="+mn-lt"/>
          <a:ea typeface="+mn-ea"/>
          <a:cs typeface="+mn-cs"/>
        </a:defRPr>
      </a:lvl1pPr>
      <a:lvl2pPr marL="742950" indent="-285750" algn="l" defTabSz="457200" rtl="0" eaLnBrk="0" fontAlgn="base" hangingPunct="0">
        <a:spcBef>
          <a:spcPts val="700"/>
        </a:spcBef>
        <a:spcAft>
          <a:spcPct val="0"/>
        </a:spcAft>
        <a:buSzPct val="100000"/>
        <a:buFont typeface="Times New Roman" panose="02020603050405020304" pitchFamily="18" charset="0"/>
        <a:defRPr sz="2800" kern="1200">
          <a:solidFill>
            <a:schemeClr val="tx1"/>
          </a:solidFill>
          <a:latin typeface="+mn-lt"/>
          <a:ea typeface="+mn-ea"/>
          <a:cs typeface="+mn-cs"/>
        </a:defRPr>
      </a:lvl2pPr>
      <a:lvl3pPr marL="1143000" indent="-228600" algn="l" defTabSz="457200" rtl="0" eaLnBrk="0" fontAlgn="base" hangingPunct="0">
        <a:spcBef>
          <a:spcPts val="600"/>
        </a:spcBef>
        <a:spcAft>
          <a:spcPct val="0"/>
        </a:spcAft>
        <a:buSzPct val="100000"/>
        <a:buFont typeface="Times New Roman" panose="02020603050405020304" pitchFamily="18" charset="0"/>
        <a:defRPr sz="2400" kern="1200">
          <a:solidFill>
            <a:schemeClr val="tx1"/>
          </a:solidFill>
          <a:latin typeface="+mn-lt"/>
          <a:ea typeface="+mn-ea"/>
          <a:cs typeface="+mn-cs"/>
        </a:defRPr>
      </a:lvl3pPr>
      <a:lvl4pPr marL="1600200" indent="-228600" algn="l" defTabSz="457200" rtl="0" eaLnBrk="0" fontAlgn="base" hangingPunct="0">
        <a:spcBef>
          <a:spcPts val="500"/>
        </a:spcBef>
        <a:spcAft>
          <a:spcPct val="0"/>
        </a:spcAft>
        <a:buSzPct val="100000"/>
        <a:buFont typeface="Times New Roman" panose="02020603050405020304" pitchFamily="18" charset="0"/>
        <a:defRPr sz="2000" kern="1200">
          <a:solidFill>
            <a:schemeClr val="tx1"/>
          </a:solidFill>
          <a:latin typeface="+mn-lt"/>
          <a:ea typeface="+mn-ea"/>
          <a:cs typeface="+mn-cs"/>
        </a:defRPr>
      </a:lvl4pPr>
      <a:lvl5pPr marL="2057400" indent="-228600" algn="l" defTabSz="457200" rtl="0" eaLnBrk="0" fontAlgn="base" hangingPunct="0">
        <a:spcBef>
          <a:spcPts val="500"/>
        </a:spcBef>
        <a:spcAft>
          <a:spcPct val="0"/>
        </a:spcAft>
        <a:buSzPct val="100000"/>
        <a:buFont typeface="Times New Roman" panose="02020603050405020304" pitchFamily="18" charset="0"/>
        <a:defRPr sz="20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49CA926C-F20F-4E4B-84DB-8B0866F9D06E}"/>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4A7169F4-C8F5-41EC-A5CE-BB8EF225ECCC}"/>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DEEF628-8FD9-4FFB-859F-72FA352C0F6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A3384333-BC5E-4D34-A5C7-4D2772E3FDA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97F36FA5-0AA6-4BD3-B1EA-334FCED45F1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1D85D001-BB70-4B62-BA11-5C9B2EC378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hyperlink" Target="http://aztcs.or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icloud.com/" TargetMode="External"/><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http://icloud.com/" TargetMode="External"/><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hyperlink" Target="http://www.imore.com/icloud-dropbox" TargetMode="External"/><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hyperlink" Target="https://appleid.apple.com/account#!&amp;page=creat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appleid.apple.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icloud.com/"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upport.apple.com/kb/dl1455"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3.xml"/></Relationships>
</file>

<file path=ppt/slides/_rels/slide8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541A8F3-BF9B-49F8-A859-717E577ABD37}"/>
              </a:ext>
            </a:extLst>
          </p:cNvPr>
          <p:cNvSpPr>
            <a:spLocks noChangeArrowheads="1"/>
          </p:cNvSpPr>
          <p:nvPr/>
        </p:nvSpPr>
        <p:spPr bwMode="auto">
          <a:xfrm>
            <a:off x="0" y="457200"/>
            <a:ext cx="9144000" cy="212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en-US" sz="6600" b="1" baseline="0" dirty="0">
                <a:cs typeface="Times New Roman" panose="02020603050405020304" pitchFamily="18" charset="0"/>
              </a:rPr>
              <a:t>"iCloud" </a:t>
            </a:r>
          </a:p>
          <a:p>
            <a:pPr algn="ctr" eaLnBrk="1" hangingPunct="1">
              <a:spcBef>
                <a:spcPct val="0"/>
              </a:spcBef>
              <a:buClrTx/>
              <a:buFontTx/>
              <a:buNone/>
            </a:pPr>
            <a:r>
              <a:rPr lang="en-US" altLang="en-US" sz="6600" b="1" baseline="0" dirty="0">
                <a:cs typeface="Times New Roman" panose="02020603050405020304" pitchFamily="18" charset="0"/>
              </a:rPr>
              <a:t>CLOUD STORAGE</a:t>
            </a:r>
          </a:p>
        </p:txBody>
      </p:sp>
      <p:sp>
        <p:nvSpPr>
          <p:cNvPr id="5123" name="Rectangle 3">
            <a:extLst>
              <a:ext uri="{FF2B5EF4-FFF2-40B4-BE49-F238E27FC236}">
                <a16:creationId xmlns:a16="http://schemas.microsoft.com/office/drawing/2014/main" id="{B1B64F41-B05F-414E-9F9C-6B9F45BAF8EE}"/>
              </a:ext>
            </a:extLst>
          </p:cNvPr>
          <p:cNvSpPr>
            <a:spLocks noChangeArrowheads="1"/>
          </p:cNvSpPr>
          <p:nvPr/>
        </p:nvSpPr>
        <p:spPr bwMode="auto">
          <a:xfrm>
            <a:off x="574675" y="-858838"/>
            <a:ext cx="32893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5124" name="Rectangle 4">
            <a:extLst>
              <a:ext uri="{FF2B5EF4-FFF2-40B4-BE49-F238E27FC236}">
                <a16:creationId xmlns:a16="http://schemas.microsoft.com/office/drawing/2014/main" id="{3D75C23A-676C-490D-B3A5-26341D73D5D1}"/>
              </a:ext>
            </a:extLst>
          </p:cNvPr>
          <p:cNvSpPr>
            <a:spLocks noChangeArrowheads="1"/>
          </p:cNvSpPr>
          <p:nvPr/>
        </p:nvSpPr>
        <p:spPr bwMode="auto">
          <a:xfrm>
            <a:off x="574675" y="-858838"/>
            <a:ext cx="3556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5125" name="Rectangle 5">
            <a:extLst>
              <a:ext uri="{FF2B5EF4-FFF2-40B4-BE49-F238E27FC236}">
                <a16:creationId xmlns:a16="http://schemas.microsoft.com/office/drawing/2014/main" id="{38853B73-B93C-4FE4-AA49-FCBCF5BBC8AE}"/>
              </a:ext>
            </a:extLst>
          </p:cNvPr>
          <p:cNvSpPr>
            <a:spLocks noChangeArrowheads="1"/>
          </p:cNvSpPr>
          <p:nvPr/>
        </p:nvSpPr>
        <p:spPr bwMode="auto">
          <a:xfrm>
            <a:off x="574675" y="-858838"/>
            <a:ext cx="68453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5126" name="Rectangle 6">
            <a:extLst>
              <a:ext uri="{FF2B5EF4-FFF2-40B4-BE49-F238E27FC236}">
                <a16:creationId xmlns:a16="http://schemas.microsoft.com/office/drawing/2014/main" id="{86DC58A1-3A6E-44D1-AD51-6A7B79152F2F}"/>
              </a:ext>
            </a:extLst>
          </p:cNvPr>
          <p:cNvSpPr>
            <a:spLocks noChangeArrowheads="1"/>
          </p:cNvSpPr>
          <p:nvPr/>
        </p:nvSpPr>
        <p:spPr bwMode="auto">
          <a:xfrm>
            <a:off x="3887788" y="-1089025"/>
            <a:ext cx="219075"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1200" baseline="0">
                <a:latin typeface="Times New Roman" panose="02020603050405020304" pitchFamily="18" charset="0"/>
                <a:cs typeface="Times New Roman" panose="02020603050405020304" pitchFamily="18" charset="0"/>
              </a:rPr>
              <a:t> </a:t>
            </a:r>
          </a:p>
          <a:p>
            <a:pPr>
              <a:spcBef>
                <a:spcPct val="0"/>
              </a:spcBef>
              <a:buClrTx/>
              <a:buFontTx/>
              <a:buNone/>
            </a:pPr>
            <a:endParaRPr lang="en-US" altLang="en-US" sz="1200" baseline="0">
              <a:latin typeface="Times New Roman" panose="02020603050405020304" pitchFamily="18" charset="0"/>
              <a:cs typeface="Times New Roman" panose="02020603050405020304" pitchFamily="18" charset="0"/>
            </a:endParaRPr>
          </a:p>
        </p:txBody>
      </p:sp>
      <p:sp>
        <p:nvSpPr>
          <p:cNvPr id="5127" name="Rectangle 7">
            <a:extLst>
              <a:ext uri="{FF2B5EF4-FFF2-40B4-BE49-F238E27FC236}">
                <a16:creationId xmlns:a16="http://schemas.microsoft.com/office/drawing/2014/main" id="{98DA8838-970E-42C5-A374-49869D3486EB}"/>
              </a:ext>
            </a:extLst>
          </p:cNvPr>
          <p:cNvSpPr>
            <a:spLocks noChangeArrowheads="1"/>
          </p:cNvSpPr>
          <p:nvPr/>
        </p:nvSpPr>
        <p:spPr bwMode="auto">
          <a:xfrm>
            <a:off x="3276600" y="2667000"/>
            <a:ext cx="3581400" cy="1068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en-US" sz="3600" baseline="0">
                <a:cs typeface="Times New Roman" panose="02020603050405020304" pitchFamily="18" charset="0"/>
              </a:rPr>
              <a:t>          </a:t>
            </a:r>
            <a:endParaRPr lang="en-US" altLang="en-US" sz="2800" baseline="0">
              <a:cs typeface="Times New Roman" panose="02020603050405020304" pitchFamily="18" charset="0"/>
            </a:endParaRPr>
          </a:p>
          <a:p>
            <a:pPr algn="ctr">
              <a:spcBef>
                <a:spcPct val="0"/>
              </a:spcBef>
              <a:buClrTx/>
              <a:buFontTx/>
              <a:buNone/>
            </a:pPr>
            <a:endParaRPr lang="en-US" altLang="en-US" sz="2800" baseline="0">
              <a:cs typeface="Times New Roman" panose="02020603050405020304" pitchFamily="18" charset="0"/>
            </a:endParaRPr>
          </a:p>
        </p:txBody>
      </p:sp>
      <p:sp>
        <p:nvSpPr>
          <p:cNvPr id="5128" name="TextBox 1">
            <a:extLst>
              <a:ext uri="{FF2B5EF4-FFF2-40B4-BE49-F238E27FC236}">
                <a16:creationId xmlns:a16="http://schemas.microsoft.com/office/drawing/2014/main" id="{D55B7B39-7E89-4A0E-832E-09C74D7A5DDF}"/>
              </a:ext>
            </a:extLst>
          </p:cNvPr>
          <p:cNvSpPr txBox="1">
            <a:spLocks noChangeArrowheads="1"/>
          </p:cNvSpPr>
          <p:nvPr/>
        </p:nvSpPr>
        <p:spPr bwMode="auto">
          <a:xfrm>
            <a:off x="6553200" y="6400800"/>
            <a:ext cx="6096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 </a:t>
            </a:r>
          </a:p>
        </p:txBody>
      </p:sp>
      <p:pic>
        <p:nvPicPr>
          <p:cNvPr id="5129" name="Picture 1">
            <a:extLst>
              <a:ext uri="{FF2B5EF4-FFF2-40B4-BE49-F238E27FC236}">
                <a16:creationId xmlns:a16="http://schemas.microsoft.com/office/drawing/2014/main" id="{479545B7-C8A1-46F5-AE44-01917292D76F}"/>
              </a:ext>
            </a:extLst>
          </p:cNvPr>
          <p:cNvPicPr>
            <a:picLocks noChangeAspect="1"/>
          </p:cNvPicPr>
          <p:nvPr/>
        </p:nvPicPr>
        <p:blipFill>
          <a:blip r:embed="rId3">
            <a:extLst>
              <a:ext uri="{28A0092B-C50C-407E-A947-70E740481C1C}">
                <a14:useLocalDpi xmlns:a14="http://schemas.microsoft.com/office/drawing/2010/main" val="0"/>
              </a:ext>
            </a:extLst>
          </a:blip>
          <a:srcRect t="2" b="27127"/>
          <a:stretch>
            <a:fillRect/>
          </a:stretch>
        </p:blipFill>
        <p:spPr bwMode="auto">
          <a:xfrm>
            <a:off x="1860550" y="2895600"/>
            <a:ext cx="53784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Slide Number Placeholder 4">
            <a:extLst>
              <a:ext uri="{FF2B5EF4-FFF2-40B4-BE49-F238E27FC236}">
                <a16:creationId xmlns:a16="http://schemas.microsoft.com/office/drawing/2014/main" id="{1101B429-9101-4346-BD92-FA761909142B}"/>
              </a:ext>
            </a:extLst>
          </p:cNvPr>
          <p:cNvSpPr>
            <a:spLocks noGrp="1"/>
          </p:cNvSpPr>
          <p:nvPr/>
        </p:nvSpPr>
        <p:spPr bwMode="auto">
          <a:xfrm>
            <a:off x="6477000" y="6230938"/>
            <a:ext cx="2132013"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FontTx/>
              <a:buNone/>
            </a:pPr>
            <a:fld id="{6D8D8EC5-1E43-4344-9BD0-93C76BFD5EE8}" type="slidenum">
              <a:rPr lang="en-US" altLang="en-US" sz="2400" baseline="0">
                <a:latin typeface="Times New Roman" panose="02020603050405020304" pitchFamily="18" charset="0"/>
              </a:rPr>
              <a:pPr eaLnBrk="1" hangingPunct="1">
                <a:spcBef>
                  <a:spcPct val="0"/>
                </a:spcBef>
                <a:buClrTx/>
                <a:buFontTx/>
                <a:buNone/>
              </a:pPr>
              <a:t>1</a:t>
            </a:fld>
            <a:endParaRPr lang="en-US" altLang="en-US" sz="2400" baseline="0">
              <a:latin typeface="Times New Roman" panose="02020603050405020304" pitchFamily="18" charset="0"/>
            </a:endParaRPr>
          </a:p>
        </p:txBody>
      </p:sp>
      <p:pic>
        <p:nvPicPr>
          <p:cNvPr id="5131" name="Picture 14">
            <a:hlinkClick r:id="rId4"/>
            <a:extLst>
              <a:ext uri="{FF2B5EF4-FFF2-40B4-BE49-F238E27FC236}">
                <a16:creationId xmlns:a16="http://schemas.microsoft.com/office/drawing/2014/main" id="{F622FD42-5F2F-438D-8F7B-6719AB4378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5167313"/>
            <a:ext cx="2978150" cy="987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33" name="Picture 16">
            <a:extLst>
              <a:ext uri="{FF2B5EF4-FFF2-40B4-BE49-F238E27FC236}">
                <a16:creationId xmlns:a16="http://schemas.microsoft.com/office/drawing/2014/main" id="{11606759-B3F5-4A6F-A9E3-674A360D05E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4884738"/>
            <a:ext cx="281305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1746" name="Slide Number Placeholder 5">
            <a:extLst>
              <a:ext uri="{FF2B5EF4-FFF2-40B4-BE49-F238E27FC236}">
                <a16:creationId xmlns:a16="http://schemas.microsoft.com/office/drawing/2014/main" id="{D8DAE99B-D72B-457F-A6C9-06FE4614AFA7}"/>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fld id="{85A811A1-E7E1-4E43-A7FF-795E9976B039}" type="slidenum">
              <a:rPr lang="en-US" altLang="en-US" sz="2400" baseline="0">
                <a:solidFill>
                  <a:srgbClr val="FFFFFF"/>
                </a:solidFill>
                <a:latin typeface="Times New Roman" panose="02020603050405020304" pitchFamily="18" charset="0"/>
              </a:rPr>
              <a:pPr eaLnBrk="1" hangingPunct="1">
                <a:lnSpc>
                  <a:spcPct val="100000"/>
                </a:lnSpc>
                <a:spcBef>
                  <a:spcPct val="0"/>
                </a:spcBef>
                <a:buFontTx/>
                <a:buNone/>
              </a:pPr>
              <a:t>10</a:t>
            </a:fld>
            <a:endParaRPr lang="en-US" altLang="en-US" sz="2400" baseline="0">
              <a:solidFill>
                <a:srgbClr val="FFFFFF"/>
              </a:solidFill>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81B7D356-92B2-453D-BE2E-F275E10EC1FB}"/>
              </a:ext>
            </a:extLst>
          </p:cNvPr>
          <p:cNvSpPr>
            <a:spLocks noGrp="1"/>
          </p:cNvSpPr>
          <p:nvPr>
            <p:ph type="sldNum" sz="quarter" idx="12"/>
          </p:nvPr>
        </p:nvSpPr>
        <p:spPr/>
        <p:txBody>
          <a:bodyPr/>
          <a:lstStyle/>
          <a:p>
            <a:pPr eaLnBrk="1" fontAlgn="auto" hangingPunct="1">
              <a:spcBef>
                <a:spcPts val="0"/>
              </a:spcBef>
              <a:spcAft>
                <a:spcPts val="0"/>
              </a:spcAft>
              <a:defRPr/>
            </a:pPr>
            <a:fld id="{9E72E5C5-9576-4D41-A7F8-4B0FCD9E0E43}" type="slidenum">
              <a:rPr lang="en-US" baseline="0">
                <a:solidFill>
                  <a:prstClr val="black">
                    <a:tint val="75000"/>
                  </a:prstClr>
                </a:solidFill>
                <a:latin typeface="Calibri" panose="020F0502020204030204"/>
                <a:cs typeface="+mn-cs"/>
              </a:rPr>
              <a:pPr eaLnBrk="1" fontAlgn="auto" hangingPunct="1">
                <a:spcBef>
                  <a:spcPts val="0"/>
                </a:spcBef>
                <a:spcAft>
                  <a:spcPts val="0"/>
                </a:spcAft>
                <a:defRPr/>
              </a:pPr>
              <a:t>10</a:t>
            </a:fld>
            <a:endParaRPr lang="en-US" baseline="0">
              <a:solidFill>
                <a:prstClr val="black">
                  <a:tint val="75000"/>
                </a:prstClr>
              </a:solidFill>
              <a:latin typeface="Calibri" panose="020F0502020204030204"/>
              <a:cs typeface="+mn-cs"/>
            </a:endParaRPr>
          </a:p>
        </p:txBody>
      </p:sp>
      <p:sp>
        <p:nvSpPr>
          <p:cNvPr id="31748" name="Rectangle 1">
            <a:extLst>
              <a:ext uri="{FF2B5EF4-FFF2-40B4-BE49-F238E27FC236}">
                <a16:creationId xmlns:a16="http://schemas.microsoft.com/office/drawing/2014/main" id="{7C9DE6F0-915C-4151-A5E5-DDCDF64B112A}"/>
              </a:ext>
            </a:extLst>
          </p:cNvPr>
          <p:cNvSpPr>
            <a:spLocks noGrp="1" noChangeArrowheads="1"/>
          </p:cNvSpPr>
          <p:nvPr>
            <p:ph type="title" idx="4294967295"/>
          </p:nvPr>
        </p:nvSpPr>
        <p:spPr>
          <a:xfrm>
            <a:off x="76200" y="228600"/>
            <a:ext cx="9067800" cy="7620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t>"iCloud" CLOUD STORAGE (continued)</a:t>
            </a:r>
          </a:p>
        </p:txBody>
      </p:sp>
      <p:sp>
        <p:nvSpPr>
          <p:cNvPr id="31749" name="Rectangle 2">
            <a:extLst>
              <a:ext uri="{FF2B5EF4-FFF2-40B4-BE49-F238E27FC236}">
                <a16:creationId xmlns:a16="http://schemas.microsoft.com/office/drawing/2014/main" id="{C3BBF565-9105-44DF-99A8-0D3E5716022B}"/>
              </a:ext>
            </a:extLst>
          </p:cNvPr>
          <p:cNvSpPr>
            <a:spLocks noGrp="1" noChangeArrowheads="1"/>
          </p:cNvSpPr>
          <p:nvPr>
            <p:ph type="body" idx="4294967295"/>
          </p:nvPr>
        </p:nvSpPr>
        <p:spPr>
          <a:xfrm>
            <a:off x="0" y="914400"/>
            <a:ext cx="8915400" cy="5334000"/>
          </a:xfrm>
        </p:spPr>
        <p:txBody>
          <a:bodyPr/>
          <a:lstStyle/>
          <a:p>
            <a:pPr marL="800100" indent="-571500">
              <a:spcBef>
                <a:spcPts val="90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000" dirty="0"/>
              <a:t>Unlike all other cloud storage services (in this presentation), you cannot use a Web browser in Windows.. to upload and download files and folders up to "iCloud":                                                        The use of the "iCloud" app in Windows.. is mandatory.</a:t>
            </a:r>
          </a:p>
        </p:txBody>
      </p:sp>
    </p:spTree>
    <p:extLst>
      <p:ext uri="{BB962C8B-B14F-4D97-AF65-F5344CB8AC3E}">
        <p14:creationId xmlns:p14="http://schemas.microsoft.com/office/powerpoint/2010/main" val="3391120049"/>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922" name="Slide Number Placeholder 5">
            <a:extLst>
              <a:ext uri="{FF2B5EF4-FFF2-40B4-BE49-F238E27FC236}">
                <a16:creationId xmlns:a16="http://schemas.microsoft.com/office/drawing/2014/main" id="{99011301-5CAC-4477-BFF9-BB10FCA716B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A736D211-1D9D-475D-A113-74760F653B08}" type="slidenum">
              <a:rPr lang="en-US" altLang="en-US" sz="2400" smtClean="0">
                <a:latin typeface="Times New Roman" panose="02020603050405020304" pitchFamily="18" charset="0"/>
              </a:rPr>
              <a:pPr>
                <a:spcBef>
                  <a:spcPct val="0"/>
                </a:spcBef>
                <a:buClrTx/>
                <a:buFontTx/>
                <a:buNone/>
              </a:pPr>
              <a:t>100</a:t>
            </a:fld>
            <a:endParaRPr lang="en-US" altLang="en-US" sz="2400">
              <a:latin typeface="Times New Roman" panose="02020603050405020304" pitchFamily="18" charset="0"/>
            </a:endParaRPr>
          </a:p>
        </p:txBody>
      </p:sp>
      <p:pic>
        <p:nvPicPr>
          <p:cNvPr id="209923" name="Picture 1">
            <a:extLst>
              <a:ext uri="{FF2B5EF4-FFF2-40B4-BE49-F238E27FC236}">
                <a16:creationId xmlns:a16="http://schemas.microsoft.com/office/drawing/2014/main" id="{DC6011AE-9958-4493-8481-86FA1B6BD1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88" y="2590800"/>
            <a:ext cx="8763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9924" name="Straight Arrow Connector 2">
            <a:extLst>
              <a:ext uri="{FF2B5EF4-FFF2-40B4-BE49-F238E27FC236}">
                <a16:creationId xmlns:a16="http://schemas.microsoft.com/office/drawing/2014/main" id="{605940D2-7B17-429A-A101-0D568C5B5E26}"/>
              </a:ext>
            </a:extLst>
          </p:cNvPr>
          <p:cNvCxnSpPr>
            <a:cxnSpLocks noChangeShapeType="1"/>
          </p:cNvCxnSpPr>
          <p:nvPr/>
        </p:nvCxnSpPr>
        <p:spPr bwMode="auto">
          <a:xfrm flipV="1">
            <a:off x="2895600" y="4038600"/>
            <a:ext cx="3886200" cy="26812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1970" name="Slide Number Placeholder 5">
            <a:extLst>
              <a:ext uri="{FF2B5EF4-FFF2-40B4-BE49-F238E27FC236}">
                <a16:creationId xmlns:a16="http://schemas.microsoft.com/office/drawing/2014/main" id="{F86875AD-B7E5-487A-9EC5-12BEDC59EEE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DA423C46-146E-4919-ADE2-8781CFBCD714}" type="slidenum">
              <a:rPr lang="en-US" altLang="en-US" sz="2400" smtClean="0">
                <a:latin typeface="Times New Roman" panose="02020603050405020304" pitchFamily="18" charset="0"/>
              </a:rPr>
              <a:pPr>
                <a:spcBef>
                  <a:spcPct val="0"/>
                </a:spcBef>
                <a:buClrTx/>
                <a:buFontTx/>
                <a:buNone/>
              </a:pPr>
              <a:t>101</a:t>
            </a:fld>
            <a:endParaRPr lang="en-US" altLang="en-US" sz="2400">
              <a:latin typeface="Times New Roman" panose="02020603050405020304" pitchFamily="18" charset="0"/>
            </a:endParaRPr>
          </a:p>
        </p:txBody>
      </p:sp>
      <p:pic>
        <p:nvPicPr>
          <p:cNvPr id="211971" name="Picture 1">
            <a:extLst>
              <a:ext uri="{FF2B5EF4-FFF2-40B4-BE49-F238E27FC236}">
                <a16:creationId xmlns:a16="http://schemas.microsoft.com/office/drawing/2014/main" id="{0EBACF8F-5F55-4566-8773-9C4D425462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075" y="1143000"/>
            <a:ext cx="76866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1972" name="Straight Arrow Connector 2">
            <a:extLst>
              <a:ext uri="{FF2B5EF4-FFF2-40B4-BE49-F238E27FC236}">
                <a16:creationId xmlns:a16="http://schemas.microsoft.com/office/drawing/2014/main" id="{A3539292-DCE9-4A60-8B13-7763468B7B43}"/>
              </a:ext>
            </a:extLst>
          </p:cNvPr>
          <p:cNvCxnSpPr>
            <a:cxnSpLocks noChangeShapeType="1"/>
          </p:cNvCxnSpPr>
          <p:nvPr/>
        </p:nvCxnSpPr>
        <p:spPr bwMode="auto">
          <a:xfrm flipV="1">
            <a:off x="2895600" y="4114800"/>
            <a:ext cx="2590800" cy="26050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4018" name="Slide Number Placeholder 5">
            <a:extLst>
              <a:ext uri="{FF2B5EF4-FFF2-40B4-BE49-F238E27FC236}">
                <a16:creationId xmlns:a16="http://schemas.microsoft.com/office/drawing/2014/main" id="{C4ECD1C1-117F-4AEC-A046-B41E34057A4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209CEB3-186B-4A75-A3AE-362B661A30C3}" type="slidenum">
              <a:rPr lang="en-US" altLang="en-US" sz="2400" smtClean="0">
                <a:latin typeface="Times New Roman" panose="02020603050405020304" pitchFamily="18" charset="0"/>
              </a:rPr>
              <a:pPr>
                <a:spcBef>
                  <a:spcPct val="0"/>
                </a:spcBef>
                <a:buClrTx/>
                <a:buFontTx/>
                <a:buNone/>
              </a:pPr>
              <a:t>102</a:t>
            </a:fld>
            <a:endParaRPr lang="en-US" altLang="en-US" sz="2400">
              <a:latin typeface="Times New Roman" panose="02020603050405020304" pitchFamily="18" charset="0"/>
            </a:endParaRPr>
          </a:p>
        </p:txBody>
      </p:sp>
      <p:pic>
        <p:nvPicPr>
          <p:cNvPr id="214019" name="Picture 1">
            <a:extLst>
              <a:ext uri="{FF2B5EF4-FFF2-40B4-BE49-F238E27FC236}">
                <a16:creationId xmlns:a16="http://schemas.microsoft.com/office/drawing/2014/main" id="{0650A5DB-C9E7-4467-A907-7555DC75A7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46075"/>
            <a:ext cx="8423275"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6066" name="Slide Number Placeholder 5">
            <a:extLst>
              <a:ext uri="{FF2B5EF4-FFF2-40B4-BE49-F238E27FC236}">
                <a16:creationId xmlns:a16="http://schemas.microsoft.com/office/drawing/2014/main" id="{55EF1D00-B994-42DC-A577-741DF5FE522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C6FBA90-CF33-488F-A69B-89B0CA9459C7}" type="slidenum">
              <a:rPr lang="en-US" altLang="en-US" sz="2400" smtClean="0">
                <a:latin typeface="Times New Roman" panose="02020603050405020304" pitchFamily="18" charset="0"/>
              </a:rPr>
              <a:pPr>
                <a:spcBef>
                  <a:spcPct val="0"/>
                </a:spcBef>
                <a:buClrTx/>
                <a:buFontTx/>
                <a:buNone/>
              </a:pPr>
              <a:t>103</a:t>
            </a:fld>
            <a:endParaRPr lang="en-US" altLang="en-US" sz="2400">
              <a:latin typeface="Times New Roman" panose="02020603050405020304" pitchFamily="18" charset="0"/>
            </a:endParaRPr>
          </a:p>
        </p:txBody>
      </p:sp>
      <p:sp>
        <p:nvSpPr>
          <p:cNvPr id="216067" name="Rectangle 1">
            <a:extLst>
              <a:ext uri="{FF2B5EF4-FFF2-40B4-BE49-F238E27FC236}">
                <a16:creationId xmlns:a16="http://schemas.microsoft.com/office/drawing/2014/main" id="{16EB6F6E-313C-45EB-8BF6-C07A4E1D73F6}"/>
              </a:ext>
            </a:extLst>
          </p:cNvPr>
          <p:cNvSpPr>
            <a:spLocks noGrp="1" noChangeArrowheads="1"/>
          </p:cNvSpPr>
          <p:nvPr>
            <p:ph type="title"/>
          </p:nvPr>
        </p:nvSpPr>
        <p:spPr>
          <a:xfrm>
            <a:off x="0" y="0"/>
            <a:ext cx="9144000" cy="838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200"/>
              <a:t>"iCloud" in a "Windows.." computer (continued)</a:t>
            </a:r>
          </a:p>
        </p:txBody>
      </p:sp>
      <p:sp>
        <p:nvSpPr>
          <p:cNvPr id="7172" name="Rectangle 2">
            <a:extLst>
              <a:ext uri="{FF2B5EF4-FFF2-40B4-BE49-F238E27FC236}">
                <a16:creationId xmlns:a16="http://schemas.microsoft.com/office/drawing/2014/main" id="{F3C2D76C-97D3-41A6-B115-366666FB0C52}"/>
              </a:ext>
            </a:extLst>
          </p:cNvPr>
          <p:cNvSpPr>
            <a:spLocks noGrp="1" noChangeArrowheads="1"/>
          </p:cNvSpPr>
          <p:nvPr>
            <p:ph type="body" idx="1"/>
          </p:nvPr>
        </p:nvSpPr>
        <p:spPr>
          <a:xfrm>
            <a:off x="0" y="838200"/>
            <a:ext cx="8991600" cy="6096000"/>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fr-FR" sz="3600" dirty="0"/>
              <a:t>To </a:t>
            </a:r>
            <a:r>
              <a:rPr lang="fr-FR" sz="3600" dirty="0" err="1"/>
              <a:t>access</a:t>
            </a:r>
            <a:r>
              <a:rPr lang="fr-FR" sz="3600" dirty="0"/>
              <a:t> the online </a:t>
            </a:r>
            <a:r>
              <a:rPr lang="fr-FR" sz="3600" dirty="0" err="1"/>
              <a:t>storage</a:t>
            </a:r>
            <a:r>
              <a:rPr lang="fr-FR" sz="3600" dirty="0"/>
              <a:t> </a:t>
            </a:r>
            <a:r>
              <a:rPr lang="fr-FR" sz="3600" dirty="0" err="1"/>
              <a:t>space</a:t>
            </a:r>
            <a:r>
              <a:rPr lang="fr-FR" sz="3600" dirty="0"/>
              <a:t> for documents, </a:t>
            </a:r>
            <a:r>
              <a:rPr lang="fr-FR" sz="3600" dirty="0" err="1"/>
              <a:t>double-click</a:t>
            </a:r>
            <a:r>
              <a:rPr lang="fr-FR" sz="3600" dirty="0"/>
              <a:t> on the "</a:t>
            </a:r>
            <a:r>
              <a:rPr lang="fr-FR" sz="3600" dirty="0" err="1"/>
              <a:t>iWork</a:t>
            </a:r>
            <a:r>
              <a:rPr lang="fr-FR" sz="3600" dirty="0"/>
              <a:t>" </a:t>
            </a:r>
            <a:r>
              <a:rPr lang="fr-FR" sz="3600" dirty="0" err="1"/>
              <a:t>icon</a:t>
            </a:r>
            <a:r>
              <a:rPr lang="fr-FR" sz="3600" dirty="0"/>
              <a:t>:</a:t>
            </a:r>
            <a:endParaRPr lang="fr-FR" dirty="0"/>
          </a:p>
          <a:p>
            <a:pPr marL="1314450" lvl="1"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fr-FR" dirty="0"/>
          </a:p>
          <a:p>
            <a:pPr marL="1314450" lvl="1"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fr-FR" dirty="0"/>
          </a:p>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fr-FR" sz="3600" dirty="0"/>
          </a:p>
          <a:p>
            <a:pPr indent="0"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en-US" sz="36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114" name="Slide Number Placeholder 5">
            <a:extLst>
              <a:ext uri="{FF2B5EF4-FFF2-40B4-BE49-F238E27FC236}">
                <a16:creationId xmlns:a16="http://schemas.microsoft.com/office/drawing/2014/main" id="{A6F108F5-0001-494F-BDA0-C96EBBB4A85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996FDEC3-341F-4F95-B9E6-CCE8C2F65A20}" type="slidenum">
              <a:rPr lang="en-US" altLang="en-US" sz="2400" smtClean="0">
                <a:latin typeface="Times New Roman" panose="02020603050405020304" pitchFamily="18" charset="0"/>
              </a:rPr>
              <a:pPr>
                <a:spcBef>
                  <a:spcPct val="0"/>
                </a:spcBef>
                <a:buClrTx/>
                <a:buFontTx/>
                <a:buNone/>
              </a:pPr>
              <a:t>104</a:t>
            </a:fld>
            <a:endParaRPr lang="en-US" altLang="en-US" sz="2400">
              <a:latin typeface="Times New Roman" panose="02020603050405020304" pitchFamily="18" charset="0"/>
            </a:endParaRPr>
          </a:p>
        </p:txBody>
      </p:sp>
      <p:pic>
        <p:nvPicPr>
          <p:cNvPr id="218115" name="Picture 1">
            <a:extLst>
              <a:ext uri="{FF2B5EF4-FFF2-40B4-BE49-F238E27FC236}">
                <a16:creationId xmlns:a16="http://schemas.microsoft.com/office/drawing/2014/main" id="{2292C01A-00C3-40F2-A673-339EC77185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8431213"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8116" name="Straight Arrow Connector 2">
            <a:extLst>
              <a:ext uri="{FF2B5EF4-FFF2-40B4-BE49-F238E27FC236}">
                <a16:creationId xmlns:a16="http://schemas.microsoft.com/office/drawing/2014/main" id="{CEDE0565-D3C6-439B-9B91-20F795A3A219}"/>
              </a:ext>
            </a:extLst>
          </p:cNvPr>
          <p:cNvCxnSpPr>
            <a:cxnSpLocks noChangeShapeType="1"/>
          </p:cNvCxnSpPr>
          <p:nvPr/>
        </p:nvCxnSpPr>
        <p:spPr bwMode="auto">
          <a:xfrm flipV="1">
            <a:off x="2895600" y="4800600"/>
            <a:ext cx="2133600" cy="19192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Slide Number Placeholder 5">
            <a:extLst>
              <a:ext uri="{FF2B5EF4-FFF2-40B4-BE49-F238E27FC236}">
                <a16:creationId xmlns:a16="http://schemas.microsoft.com/office/drawing/2014/main" id="{10F74235-80E2-475B-A148-AE684229B9D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9CAB1C6D-422C-4A07-97C6-D5F353C54D52}" type="slidenum">
              <a:rPr lang="en-US" altLang="en-US" sz="2400" smtClean="0">
                <a:latin typeface="Times New Roman" panose="02020603050405020304" pitchFamily="18" charset="0"/>
              </a:rPr>
              <a:pPr>
                <a:spcBef>
                  <a:spcPct val="0"/>
                </a:spcBef>
                <a:buClrTx/>
                <a:buFontTx/>
                <a:buNone/>
              </a:pPr>
              <a:t>105</a:t>
            </a:fld>
            <a:endParaRPr lang="en-US" altLang="en-US" sz="2400">
              <a:latin typeface="Times New Roman" panose="02020603050405020304" pitchFamily="18" charset="0"/>
            </a:endParaRPr>
          </a:p>
        </p:txBody>
      </p:sp>
      <p:sp>
        <p:nvSpPr>
          <p:cNvPr id="220163" name="Rectangle 1">
            <a:extLst>
              <a:ext uri="{FF2B5EF4-FFF2-40B4-BE49-F238E27FC236}">
                <a16:creationId xmlns:a16="http://schemas.microsoft.com/office/drawing/2014/main" id="{61F66102-9C75-4EF1-926A-B92DFB939C24}"/>
              </a:ext>
            </a:extLst>
          </p:cNvPr>
          <p:cNvSpPr>
            <a:spLocks noGrp="1" noChangeArrowheads="1"/>
          </p:cNvSpPr>
          <p:nvPr>
            <p:ph type="title"/>
          </p:nvPr>
        </p:nvSpPr>
        <p:spPr>
          <a:xfrm>
            <a:off x="0" y="152400"/>
            <a:ext cx="9144000" cy="5334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200" dirty="0"/>
              <a:t>"iCloud" in a Mac "OS X" computer</a:t>
            </a:r>
          </a:p>
        </p:txBody>
      </p:sp>
      <p:sp>
        <p:nvSpPr>
          <p:cNvPr id="7172" name="Rectangle 2">
            <a:extLst>
              <a:ext uri="{FF2B5EF4-FFF2-40B4-BE49-F238E27FC236}">
                <a16:creationId xmlns:a16="http://schemas.microsoft.com/office/drawing/2014/main" id="{675BED28-D5CF-48DD-8662-AFC73D0DF02C}"/>
              </a:ext>
            </a:extLst>
          </p:cNvPr>
          <p:cNvSpPr>
            <a:spLocks noGrp="1" noChangeArrowheads="1"/>
          </p:cNvSpPr>
          <p:nvPr>
            <p:ph type="body" idx="1"/>
          </p:nvPr>
        </p:nvSpPr>
        <p:spPr>
          <a:xfrm>
            <a:off x="0" y="519112"/>
            <a:ext cx="8991600" cy="6338888"/>
          </a:xfrm>
        </p:spPr>
        <p:txBody>
          <a:bodyPr/>
          <a:lstStyle/>
          <a:p>
            <a:pPr marL="1314450" lvl="1"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fr-FR" sz="6000" dirty="0"/>
              <a:t>You can click on the "</a:t>
            </a:r>
            <a:r>
              <a:rPr lang="fr-FR" sz="6000" dirty="0" err="1"/>
              <a:t>Get</a:t>
            </a:r>
            <a:r>
              <a:rPr lang="fr-FR" sz="6000" dirty="0"/>
              <a:t> Pages" </a:t>
            </a:r>
            <a:r>
              <a:rPr lang="fr-FR" sz="6000" dirty="0" err="1"/>
              <a:t>button</a:t>
            </a:r>
            <a:r>
              <a:rPr lang="fr-FR" sz="6000" dirty="0"/>
              <a:t> </a:t>
            </a:r>
            <a:r>
              <a:rPr lang="fr-FR" sz="6000" dirty="0" err="1"/>
              <a:t>which</a:t>
            </a:r>
            <a:r>
              <a:rPr lang="fr-FR" sz="6000" dirty="0"/>
              <a:t> </a:t>
            </a:r>
            <a:r>
              <a:rPr lang="fr-FR" sz="6000" dirty="0" err="1"/>
              <a:t>will</a:t>
            </a:r>
            <a:r>
              <a:rPr lang="fr-FR" sz="6000" dirty="0"/>
              <a:t> </a:t>
            </a:r>
            <a:r>
              <a:rPr lang="fr-FR" sz="6000" dirty="0" err="1"/>
              <a:t>take</a:t>
            </a:r>
            <a:r>
              <a:rPr lang="fr-FR" sz="6000" dirty="0"/>
              <a:t> to </a:t>
            </a:r>
            <a:r>
              <a:rPr lang="fr-FR" sz="6000" dirty="0" err="1"/>
              <a:t>take</a:t>
            </a:r>
            <a:r>
              <a:rPr lang="fr-FR" sz="6000" dirty="0"/>
              <a:t> </a:t>
            </a:r>
            <a:r>
              <a:rPr lang="fr-FR" sz="6000" dirty="0" err="1"/>
              <a:t>you</a:t>
            </a:r>
            <a:r>
              <a:rPr lang="fr-FR" sz="6000" dirty="0"/>
              <a:t> to "..Store" app </a:t>
            </a:r>
            <a:r>
              <a:rPr lang="fr-FR" sz="6000" dirty="0" err="1"/>
              <a:t>that</a:t>
            </a:r>
            <a:r>
              <a:rPr lang="fr-FR" sz="6000" dirty="0"/>
              <a:t> </a:t>
            </a:r>
            <a:r>
              <a:rPr lang="fr-FR" sz="6000" dirty="0" err="1"/>
              <a:t>is</a:t>
            </a:r>
            <a:r>
              <a:rPr lang="fr-FR" sz="6000" dirty="0"/>
              <a:t> </a:t>
            </a:r>
            <a:r>
              <a:rPr lang="fr-FR" sz="6000" dirty="0" err="1"/>
              <a:t>inside</a:t>
            </a:r>
            <a:r>
              <a:rPr lang="fr-FR" sz="6000" dirty="0"/>
              <a:t> one of </a:t>
            </a:r>
            <a:r>
              <a:rPr lang="fr-FR" sz="6000" dirty="0" err="1"/>
              <a:t>these</a:t>
            </a:r>
            <a:r>
              <a:rPr lang="fr-FR" sz="6000" dirty="0"/>
              <a:t> Apple </a:t>
            </a:r>
            <a:r>
              <a:rPr lang="fr-FR" sz="6000" dirty="0" err="1"/>
              <a:t>devices</a:t>
            </a:r>
            <a:r>
              <a:rPr lang="fr-FR" sz="6000" dirty="0"/>
              <a:t>:</a:t>
            </a:r>
          </a:p>
          <a:p>
            <a:pPr marL="1314450" lvl="1"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fr-FR" sz="6000" dirty="0"/>
          </a:p>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fr-FR" sz="6000" dirty="0"/>
          </a:p>
          <a:p>
            <a:pPr indent="0"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en-US" sz="60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Slide Number Placeholder 5">
            <a:extLst>
              <a:ext uri="{FF2B5EF4-FFF2-40B4-BE49-F238E27FC236}">
                <a16:creationId xmlns:a16="http://schemas.microsoft.com/office/drawing/2014/main" id="{DB42584E-2F00-4A12-8D42-C2FC3503881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B837353A-A613-4DAF-9B11-E00AB4E30721}" type="slidenum">
              <a:rPr lang="en-US" altLang="en-US" sz="2400" smtClean="0">
                <a:latin typeface="Times New Roman" panose="02020603050405020304" pitchFamily="18" charset="0"/>
              </a:rPr>
              <a:pPr>
                <a:spcBef>
                  <a:spcPct val="0"/>
                </a:spcBef>
                <a:buClrTx/>
                <a:buFontTx/>
                <a:buNone/>
              </a:pPr>
              <a:t>106</a:t>
            </a:fld>
            <a:endParaRPr lang="en-US" altLang="en-US" sz="2400">
              <a:latin typeface="Times New Roman" panose="02020603050405020304" pitchFamily="18" charset="0"/>
            </a:endParaRPr>
          </a:p>
        </p:txBody>
      </p:sp>
      <p:pic>
        <p:nvPicPr>
          <p:cNvPr id="222211" name="Picture 1">
            <a:extLst>
              <a:ext uri="{FF2B5EF4-FFF2-40B4-BE49-F238E27FC236}">
                <a16:creationId xmlns:a16="http://schemas.microsoft.com/office/drawing/2014/main" id="{D0645D1E-9342-4812-A46F-B9CB7C8A0A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79413"/>
            <a:ext cx="8526463" cy="58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2212" name="Straight Arrow Connector 2">
            <a:extLst>
              <a:ext uri="{FF2B5EF4-FFF2-40B4-BE49-F238E27FC236}">
                <a16:creationId xmlns:a16="http://schemas.microsoft.com/office/drawing/2014/main" id="{7D5CF570-485C-4A91-9343-8BB7297F4721}"/>
              </a:ext>
            </a:extLst>
          </p:cNvPr>
          <p:cNvCxnSpPr>
            <a:cxnSpLocks noChangeShapeType="1"/>
          </p:cNvCxnSpPr>
          <p:nvPr/>
        </p:nvCxnSpPr>
        <p:spPr bwMode="auto">
          <a:xfrm flipV="1">
            <a:off x="2895600" y="5638800"/>
            <a:ext cx="2438400" cy="10048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4258" name="Slide Number Placeholder 5">
            <a:extLst>
              <a:ext uri="{FF2B5EF4-FFF2-40B4-BE49-F238E27FC236}">
                <a16:creationId xmlns:a16="http://schemas.microsoft.com/office/drawing/2014/main" id="{CBD76BBF-1501-40CD-A1CE-F7ABFC04FA7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E23459CD-6E01-4EC8-9A2C-31B0800006E2}" type="slidenum">
              <a:rPr lang="en-US" altLang="en-US" sz="2400" smtClean="0">
                <a:latin typeface="Times New Roman" panose="02020603050405020304" pitchFamily="18" charset="0"/>
              </a:rPr>
              <a:pPr>
                <a:spcBef>
                  <a:spcPct val="0"/>
                </a:spcBef>
                <a:buClrTx/>
                <a:buFontTx/>
                <a:buNone/>
              </a:pPr>
              <a:t>107</a:t>
            </a:fld>
            <a:endParaRPr lang="en-US" altLang="en-US" sz="2400">
              <a:latin typeface="Times New Roman" panose="02020603050405020304" pitchFamily="18" charset="0"/>
            </a:endParaRPr>
          </a:p>
        </p:txBody>
      </p:sp>
      <p:pic>
        <p:nvPicPr>
          <p:cNvPr id="224259" name="Picture 1">
            <a:extLst>
              <a:ext uri="{FF2B5EF4-FFF2-40B4-BE49-F238E27FC236}">
                <a16:creationId xmlns:a16="http://schemas.microsoft.com/office/drawing/2014/main" id="{411BA362-B70E-4F8A-B3D6-C7A07E4A28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8431213"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4260" name="Straight Arrow Connector 2">
            <a:extLst>
              <a:ext uri="{FF2B5EF4-FFF2-40B4-BE49-F238E27FC236}">
                <a16:creationId xmlns:a16="http://schemas.microsoft.com/office/drawing/2014/main" id="{82DEE308-81A9-4684-98DF-AD5F58BF7F17}"/>
              </a:ext>
            </a:extLst>
          </p:cNvPr>
          <p:cNvCxnSpPr>
            <a:cxnSpLocks noChangeShapeType="1"/>
          </p:cNvCxnSpPr>
          <p:nvPr/>
        </p:nvCxnSpPr>
        <p:spPr bwMode="auto">
          <a:xfrm flipV="1">
            <a:off x="2895600" y="4800600"/>
            <a:ext cx="2133600" cy="19192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6306" name="Slide Number Placeholder 5">
            <a:extLst>
              <a:ext uri="{FF2B5EF4-FFF2-40B4-BE49-F238E27FC236}">
                <a16:creationId xmlns:a16="http://schemas.microsoft.com/office/drawing/2014/main" id="{9BE23389-7D90-4B69-98F4-928EB729500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E114AE34-A48A-4847-9F9F-7F1242AE578B}" type="slidenum">
              <a:rPr lang="en-US" altLang="en-US" sz="2400" smtClean="0">
                <a:latin typeface="Times New Roman" panose="02020603050405020304" pitchFamily="18" charset="0"/>
              </a:rPr>
              <a:pPr>
                <a:spcBef>
                  <a:spcPct val="0"/>
                </a:spcBef>
                <a:buClrTx/>
                <a:buFontTx/>
                <a:buNone/>
              </a:pPr>
              <a:t>108</a:t>
            </a:fld>
            <a:endParaRPr lang="en-US" altLang="en-US" sz="2400">
              <a:latin typeface="Times New Roman" panose="02020603050405020304" pitchFamily="18" charset="0"/>
            </a:endParaRPr>
          </a:p>
        </p:txBody>
      </p:sp>
      <p:pic>
        <p:nvPicPr>
          <p:cNvPr id="226307" name="Picture 1">
            <a:extLst>
              <a:ext uri="{FF2B5EF4-FFF2-40B4-BE49-F238E27FC236}">
                <a16:creationId xmlns:a16="http://schemas.microsoft.com/office/drawing/2014/main" id="{7F3724F3-1D34-4805-B5FD-D2AE17F537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5888" y="646113"/>
            <a:ext cx="4506912"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6308" name="Straight Arrow Connector 5">
            <a:extLst>
              <a:ext uri="{FF2B5EF4-FFF2-40B4-BE49-F238E27FC236}">
                <a16:creationId xmlns:a16="http://schemas.microsoft.com/office/drawing/2014/main" id="{EF41D0C5-2109-4717-9496-0CA3C1F61674}"/>
              </a:ext>
            </a:extLst>
          </p:cNvPr>
          <p:cNvCxnSpPr>
            <a:cxnSpLocks noChangeShapeType="1"/>
          </p:cNvCxnSpPr>
          <p:nvPr/>
        </p:nvCxnSpPr>
        <p:spPr bwMode="auto">
          <a:xfrm flipV="1">
            <a:off x="381000" y="3429000"/>
            <a:ext cx="3657600" cy="76200"/>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8354" name="Slide Number Placeholder 5">
            <a:extLst>
              <a:ext uri="{FF2B5EF4-FFF2-40B4-BE49-F238E27FC236}">
                <a16:creationId xmlns:a16="http://schemas.microsoft.com/office/drawing/2014/main" id="{ACDB570F-0BE6-477D-A445-10280D3EB8B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A9C29C24-46C6-4E67-9CA6-FA76C2027617}" type="slidenum">
              <a:rPr lang="en-US" altLang="en-US" sz="2400" smtClean="0">
                <a:latin typeface="Times New Roman" panose="02020603050405020304" pitchFamily="18" charset="0"/>
              </a:rPr>
              <a:pPr>
                <a:spcBef>
                  <a:spcPct val="0"/>
                </a:spcBef>
                <a:buClrTx/>
                <a:buFontTx/>
                <a:buNone/>
              </a:pPr>
              <a:t>109</a:t>
            </a:fld>
            <a:endParaRPr lang="en-US" altLang="en-US" sz="2400">
              <a:latin typeface="Times New Roman" panose="02020603050405020304" pitchFamily="18" charset="0"/>
            </a:endParaRPr>
          </a:p>
        </p:txBody>
      </p:sp>
      <p:sp>
        <p:nvSpPr>
          <p:cNvPr id="228355" name="Rectangle 1">
            <a:extLst>
              <a:ext uri="{FF2B5EF4-FFF2-40B4-BE49-F238E27FC236}">
                <a16:creationId xmlns:a16="http://schemas.microsoft.com/office/drawing/2014/main" id="{FCA9CFBE-A685-47CC-B0C8-D5C2F3AFAB62}"/>
              </a:ext>
            </a:extLst>
          </p:cNvPr>
          <p:cNvSpPr>
            <a:spLocks noGrp="1" noChangeArrowheads="1"/>
          </p:cNvSpPr>
          <p:nvPr>
            <p:ph type="title"/>
          </p:nvPr>
        </p:nvSpPr>
        <p:spPr>
          <a:xfrm>
            <a:off x="0" y="0"/>
            <a:ext cx="9144000" cy="838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"iCloud" in a Mac "OS X" computer</a:t>
            </a:r>
          </a:p>
        </p:txBody>
      </p:sp>
      <p:sp>
        <p:nvSpPr>
          <p:cNvPr id="7172" name="Rectangle 2">
            <a:extLst>
              <a:ext uri="{FF2B5EF4-FFF2-40B4-BE49-F238E27FC236}">
                <a16:creationId xmlns:a16="http://schemas.microsoft.com/office/drawing/2014/main" id="{BFBC6417-72CE-42E8-B62C-43509A229A5E}"/>
              </a:ext>
            </a:extLst>
          </p:cNvPr>
          <p:cNvSpPr>
            <a:spLocks noGrp="1" noChangeArrowheads="1"/>
          </p:cNvSpPr>
          <p:nvPr>
            <p:ph type="body" idx="1"/>
          </p:nvPr>
        </p:nvSpPr>
        <p:spPr>
          <a:xfrm>
            <a:off x="0" y="685800"/>
            <a:ext cx="8991600" cy="6096000"/>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fr-FR" sz="4400" dirty="0"/>
              <a:t>If </a:t>
            </a:r>
            <a:r>
              <a:rPr lang="fr-FR" sz="4400" dirty="0" err="1"/>
              <a:t>you</a:t>
            </a:r>
            <a:r>
              <a:rPr lang="fr-FR" sz="4400" dirty="0"/>
              <a:t> use a Web browser </a:t>
            </a:r>
            <a:r>
              <a:rPr lang="fr-FR" sz="4400" dirty="0" err="1"/>
              <a:t>inside</a:t>
            </a:r>
            <a:r>
              <a:rPr lang="fr-FR" sz="4400" dirty="0"/>
              <a:t> a "Windows.." computer to </a:t>
            </a:r>
            <a:r>
              <a:rPr lang="fr-FR" sz="4400" dirty="0" err="1"/>
              <a:t>access</a:t>
            </a:r>
            <a:r>
              <a:rPr lang="fr-FR" sz="4400" dirty="0"/>
              <a:t> "icloud.com" and </a:t>
            </a:r>
            <a:r>
              <a:rPr lang="fr-FR" sz="4400" dirty="0" err="1"/>
              <a:t>you</a:t>
            </a:r>
            <a:r>
              <a:rPr lang="fr-FR" sz="4400" dirty="0"/>
              <a:t> go to the "</a:t>
            </a:r>
            <a:r>
              <a:rPr lang="fr-FR" sz="4400" dirty="0" err="1"/>
              <a:t>iWork</a:t>
            </a:r>
            <a:r>
              <a:rPr lang="fr-FR" sz="4400" dirty="0"/>
              <a:t>" </a:t>
            </a:r>
            <a:r>
              <a:rPr lang="fr-FR" sz="4400" dirty="0" err="1"/>
              <a:t>storage</a:t>
            </a:r>
            <a:r>
              <a:rPr lang="fr-FR" sz="4400" dirty="0"/>
              <a:t> area, </a:t>
            </a:r>
            <a:r>
              <a:rPr lang="fr-FR" sz="4400" dirty="0" err="1"/>
              <a:t>you</a:t>
            </a:r>
            <a:r>
              <a:rPr lang="fr-FR" sz="4400" dirty="0"/>
              <a:t> </a:t>
            </a:r>
            <a:r>
              <a:rPr lang="fr-FR" sz="4400" dirty="0" err="1"/>
              <a:t>should</a:t>
            </a:r>
            <a:r>
              <a:rPr lang="fr-FR" sz="4400" dirty="0"/>
              <a:t> ignore the "</a:t>
            </a:r>
            <a:r>
              <a:rPr lang="fr-FR" sz="4400" dirty="0" err="1"/>
              <a:t>Get</a:t>
            </a:r>
            <a:r>
              <a:rPr lang="fr-FR" sz="4400" dirty="0"/>
              <a:t>.." </a:t>
            </a:r>
            <a:r>
              <a:rPr lang="fr-FR" sz="4400" dirty="0" err="1"/>
              <a:t>icon</a:t>
            </a:r>
            <a:r>
              <a:rPr lang="fr-FR" sz="4400" dirty="0"/>
              <a:t> </a:t>
            </a:r>
            <a:r>
              <a:rPr lang="fr-FR" sz="4400" dirty="0" err="1"/>
              <a:t>because</a:t>
            </a:r>
            <a:r>
              <a:rPr lang="fr-FR" sz="4400" dirty="0"/>
              <a:t> </a:t>
            </a:r>
            <a:r>
              <a:rPr lang="fr-FR" sz="4400" dirty="0" err="1"/>
              <a:t>you</a:t>
            </a:r>
            <a:r>
              <a:rPr lang="fr-FR" sz="4400" dirty="0"/>
              <a:t> </a:t>
            </a:r>
            <a:r>
              <a:rPr lang="fr-FR" sz="4400" dirty="0" err="1"/>
              <a:t>will</a:t>
            </a:r>
            <a:r>
              <a:rPr lang="fr-FR" sz="4400" dirty="0"/>
              <a:t> not </a:t>
            </a:r>
            <a:r>
              <a:rPr lang="fr-FR" sz="4400" dirty="0" err="1"/>
              <a:t>be</a:t>
            </a:r>
            <a:r>
              <a:rPr lang="fr-FR" sz="4400" dirty="0"/>
              <a:t> able to </a:t>
            </a:r>
            <a:r>
              <a:rPr lang="fr-FR" sz="4400" dirty="0" err="1"/>
              <a:t>install</a:t>
            </a:r>
            <a:r>
              <a:rPr lang="fr-FR" sz="4400" dirty="0"/>
              <a:t> </a:t>
            </a:r>
            <a:r>
              <a:rPr lang="fr-FR" sz="4400" dirty="0" err="1"/>
              <a:t>any</a:t>
            </a:r>
            <a:r>
              <a:rPr lang="fr-FR" sz="4400" dirty="0"/>
              <a:t> of the 3 "</a:t>
            </a:r>
            <a:r>
              <a:rPr lang="fr-FR" sz="4400" dirty="0" err="1"/>
              <a:t>iWork</a:t>
            </a:r>
            <a:r>
              <a:rPr lang="fr-FR" sz="4400" dirty="0"/>
              <a:t>" programs </a:t>
            </a:r>
            <a:r>
              <a:rPr lang="fr-FR" sz="4400" dirty="0" err="1"/>
              <a:t>into</a:t>
            </a:r>
            <a:r>
              <a:rPr lang="fr-FR" sz="4400" dirty="0"/>
              <a:t> a "Windows.." computer:</a:t>
            </a:r>
          </a:p>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fr-FR" sz="4400" dirty="0"/>
          </a:p>
          <a:p>
            <a:pPr indent="0"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en-US" sz="44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2770" name="Slide Number Placeholder 5">
            <a:extLst>
              <a:ext uri="{FF2B5EF4-FFF2-40B4-BE49-F238E27FC236}">
                <a16:creationId xmlns:a16="http://schemas.microsoft.com/office/drawing/2014/main" id="{14B4F05F-5EDB-4A15-B19A-CB661DFC2362}"/>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fld id="{7F7FCF71-18AE-435F-A2ED-B38864618B44}" type="slidenum">
              <a:rPr lang="en-US" altLang="en-US" sz="2400" baseline="0">
                <a:solidFill>
                  <a:srgbClr val="FFFFFF"/>
                </a:solidFill>
                <a:latin typeface="Times New Roman" panose="02020603050405020304" pitchFamily="18" charset="0"/>
              </a:rPr>
              <a:pPr eaLnBrk="1" hangingPunct="1">
                <a:lnSpc>
                  <a:spcPct val="100000"/>
                </a:lnSpc>
                <a:spcBef>
                  <a:spcPct val="0"/>
                </a:spcBef>
                <a:buFontTx/>
                <a:buNone/>
              </a:pPr>
              <a:t>11</a:t>
            </a:fld>
            <a:endParaRPr lang="en-US" altLang="en-US" sz="2400" baseline="0">
              <a:solidFill>
                <a:srgbClr val="FFFFFF"/>
              </a:solidFill>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938B8454-1483-468C-88AE-7AFFEEC8E658}"/>
              </a:ext>
            </a:extLst>
          </p:cNvPr>
          <p:cNvSpPr>
            <a:spLocks noGrp="1"/>
          </p:cNvSpPr>
          <p:nvPr>
            <p:ph type="sldNum" sz="quarter" idx="12"/>
          </p:nvPr>
        </p:nvSpPr>
        <p:spPr/>
        <p:txBody>
          <a:bodyPr/>
          <a:lstStyle/>
          <a:p>
            <a:pPr eaLnBrk="1" fontAlgn="auto" hangingPunct="1">
              <a:spcBef>
                <a:spcPts val="0"/>
              </a:spcBef>
              <a:spcAft>
                <a:spcPts val="0"/>
              </a:spcAft>
              <a:defRPr/>
            </a:pPr>
            <a:fld id="{114E8BDC-7B35-496C-92B3-BA22005307FA}" type="slidenum">
              <a:rPr lang="en-US" baseline="0">
                <a:solidFill>
                  <a:prstClr val="black">
                    <a:tint val="75000"/>
                  </a:prstClr>
                </a:solidFill>
                <a:latin typeface="Calibri" panose="020F0502020204030204"/>
                <a:cs typeface="+mn-cs"/>
              </a:rPr>
              <a:pPr eaLnBrk="1" fontAlgn="auto" hangingPunct="1">
                <a:spcBef>
                  <a:spcPts val="0"/>
                </a:spcBef>
                <a:spcAft>
                  <a:spcPts val="0"/>
                </a:spcAft>
                <a:defRPr/>
              </a:pPr>
              <a:t>11</a:t>
            </a:fld>
            <a:endParaRPr lang="en-US" baseline="0">
              <a:solidFill>
                <a:prstClr val="black">
                  <a:tint val="75000"/>
                </a:prstClr>
              </a:solidFill>
              <a:latin typeface="Calibri" panose="020F0502020204030204"/>
              <a:cs typeface="+mn-cs"/>
            </a:endParaRPr>
          </a:p>
        </p:txBody>
      </p:sp>
      <p:sp>
        <p:nvSpPr>
          <p:cNvPr id="32772" name="Rectangle 1">
            <a:extLst>
              <a:ext uri="{FF2B5EF4-FFF2-40B4-BE49-F238E27FC236}">
                <a16:creationId xmlns:a16="http://schemas.microsoft.com/office/drawing/2014/main" id="{BF6B8169-3E6A-47B3-B606-0CDA957CBD5C}"/>
              </a:ext>
            </a:extLst>
          </p:cNvPr>
          <p:cNvSpPr>
            <a:spLocks noGrp="1" noChangeArrowheads="1"/>
          </p:cNvSpPr>
          <p:nvPr>
            <p:ph type="title" idx="4294967295"/>
          </p:nvPr>
        </p:nvSpPr>
        <p:spPr>
          <a:xfrm>
            <a:off x="76200" y="228600"/>
            <a:ext cx="9067800" cy="1066800"/>
          </a:xfrm>
        </p:spPr>
        <p:txBody>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t>"iCloud" CLOUD STORAGE (continued)</a:t>
            </a:r>
          </a:p>
        </p:txBody>
      </p:sp>
      <p:sp>
        <p:nvSpPr>
          <p:cNvPr id="32773" name="Rectangle 2">
            <a:extLst>
              <a:ext uri="{FF2B5EF4-FFF2-40B4-BE49-F238E27FC236}">
                <a16:creationId xmlns:a16="http://schemas.microsoft.com/office/drawing/2014/main" id="{B206C71F-BC34-4E9C-A75B-327F4EF30FB4}"/>
              </a:ext>
            </a:extLst>
          </p:cNvPr>
          <p:cNvSpPr>
            <a:spLocks noGrp="1" noChangeArrowheads="1"/>
          </p:cNvSpPr>
          <p:nvPr>
            <p:ph type="body" idx="4294967295"/>
          </p:nvPr>
        </p:nvSpPr>
        <p:spPr>
          <a:xfrm>
            <a:off x="0" y="1219200"/>
            <a:ext cx="8915400" cy="5334000"/>
          </a:xfrm>
        </p:spPr>
        <p:txBody>
          <a:bodyPr/>
          <a:lstStyle/>
          <a:p>
            <a:pPr marL="800100" indent="-571500">
              <a:spcBef>
                <a:spcPts val="90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3600" dirty="0"/>
              <a:t>In </a:t>
            </a:r>
            <a:r>
              <a:rPr lang="fr-FR" altLang="en-US" sz="3600" dirty="0" err="1"/>
              <a:t>most</a:t>
            </a:r>
            <a:r>
              <a:rPr lang="fr-FR" altLang="en-US" sz="3600" dirty="0"/>
              <a:t> </a:t>
            </a:r>
            <a:r>
              <a:rPr lang="fr-FR" altLang="en-US" sz="3600" dirty="0" err="1"/>
              <a:t>MacOS</a:t>
            </a:r>
            <a:r>
              <a:rPr lang="fr-FR" altLang="en-US" sz="3600" dirty="0"/>
              <a:t> computers, copies of files in the "</a:t>
            </a:r>
            <a:r>
              <a:rPr lang="fr-FR" altLang="en-US" sz="3600" dirty="0" err="1"/>
              <a:t>Icloud</a:t>
            </a:r>
            <a:r>
              <a:rPr lang="fr-FR" altLang="en-US" sz="3600" dirty="0"/>
              <a:t> Drive" are </a:t>
            </a:r>
            <a:r>
              <a:rPr lang="fr-FR" altLang="en-US" sz="3600" dirty="0" err="1"/>
              <a:t>stored</a:t>
            </a:r>
            <a:r>
              <a:rPr lang="fr-FR" altLang="en-US" sz="3600" dirty="0"/>
              <a:t> as </a:t>
            </a:r>
            <a:r>
              <a:rPr lang="fr-FR" altLang="en-US" sz="3600" dirty="0" err="1"/>
              <a:t>actual</a:t>
            </a:r>
            <a:r>
              <a:rPr lang="fr-FR" altLang="en-US" sz="3600" dirty="0"/>
              <a:t> files on the local hard drive</a:t>
            </a:r>
          </a:p>
          <a:p>
            <a:pPr marL="800100" indent="-571500">
              <a:spcBef>
                <a:spcPts val="90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3600" dirty="0"/>
              <a:t>"iCloud" has an "</a:t>
            </a:r>
            <a:r>
              <a:rPr lang="fr-FR" altLang="en-US" sz="3600" dirty="0" err="1"/>
              <a:t>optimize</a:t>
            </a:r>
            <a:r>
              <a:rPr lang="fr-FR" altLang="en-US" sz="3600" dirty="0"/>
              <a:t>" option </a:t>
            </a:r>
            <a:r>
              <a:rPr lang="fr-FR" altLang="en-US" sz="3600" dirty="0" err="1"/>
              <a:t>that</a:t>
            </a:r>
            <a:r>
              <a:rPr lang="fr-FR" altLang="en-US" sz="3600" dirty="0"/>
              <a:t> stores files </a:t>
            </a:r>
            <a:r>
              <a:rPr lang="fr-FR" altLang="en-US" sz="3600" dirty="0" err="1"/>
              <a:t>only</a:t>
            </a:r>
            <a:r>
              <a:rPr lang="fr-FR" altLang="en-US" sz="3600" dirty="0"/>
              <a:t> in the cloud </a:t>
            </a:r>
            <a:r>
              <a:rPr lang="fr-FR" altLang="en-US" sz="3600" dirty="0" err="1"/>
              <a:t>when</a:t>
            </a:r>
            <a:r>
              <a:rPr lang="fr-FR" altLang="en-US" sz="3600" dirty="0"/>
              <a:t> the </a:t>
            </a:r>
            <a:r>
              <a:rPr lang="fr-FR" altLang="en-US" sz="3600" dirty="0" err="1"/>
              <a:t>MacOS</a:t>
            </a:r>
            <a:r>
              <a:rPr lang="fr-FR" altLang="en-US" sz="3600" dirty="0"/>
              <a:t> OS </a:t>
            </a:r>
            <a:r>
              <a:rPr lang="fr-FR" altLang="en-US" sz="3600" dirty="0" err="1"/>
              <a:t>detects</a:t>
            </a:r>
            <a:r>
              <a:rPr lang="fr-FR" altLang="en-US" sz="3600" dirty="0"/>
              <a:t> </a:t>
            </a:r>
            <a:r>
              <a:rPr lang="fr-FR" altLang="en-US" sz="3600" dirty="0" err="1"/>
              <a:t>that</a:t>
            </a:r>
            <a:r>
              <a:rPr lang="fr-FR" altLang="en-US" sz="3600" dirty="0"/>
              <a:t> </a:t>
            </a:r>
            <a:r>
              <a:rPr lang="fr-FR" altLang="en-US" sz="3600" dirty="0" err="1"/>
              <a:t>you</a:t>
            </a:r>
            <a:r>
              <a:rPr lang="fr-FR" altLang="en-US" sz="3600" dirty="0"/>
              <a:t> are running out of hard drive </a:t>
            </a:r>
            <a:r>
              <a:rPr lang="fr-FR" altLang="en-US" sz="3600" dirty="0" err="1"/>
              <a:t>space</a:t>
            </a:r>
            <a:r>
              <a:rPr lang="fr-FR" altLang="en-US" sz="3600" dirty="0"/>
              <a:t>.                                   </a:t>
            </a:r>
            <a:r>
              <a:rPr lang="fr-FR" altLang="en-US" sz="3600" dirty="0" err="1"/>
              <a:t>However</a:t>
            </a:r>
            <a:r>
              <a:rPr lang="fr-FR" altLang="en-US" sz="3600" dirty="0"/>
              <a:t>, to let an operating system </a:t>
            </a:r>
            <a:r>
              <a:rPr lang="fr-FR" altLang="en-US" sz="3600" dirty="0" err="1"/>
              <a:t>determine</a:t>
            </a:r>
            <a:r>
              <a:rPr lang="fr-FR" altLang="en-US" sz="3600" dirty="0"/>
              <a:t> </a:t>
            </a:r>
            <a:r>
              <a:rPr lang="fr-FR" altLang="en-US" sz="3600" dirty="0" err="1"/>
              <a:t>whether</a:t>
            </a:r>
            <a:r>
              <a:rPr lang="fr-FR" altLang="en-US" sz="3600" dirty="0"/>
              <a:t> to store files on a hard drive </a:t>
            </a:r>
            <a:r>
              <a:rPr lang="fr-FR" altLang="en-US" sz="3600" dirty="0" err="1"/>
              <a:t>is</a:t>
            </a:r>
            <a:r>
              <a:rPr lang="fr-FR" altLang="en-US" sz="3600" dirty="0"/>
              <a:t> not a good </a:t>
            </a:r>
            <a:r>
              <a:rPr lang="fr-FR" altLang="en-US" sz="3600" dirty="0" err="1"/>
              <a:t>idea</a:t>
            </a:r>
            <a:r>
              <a:rPr lang="fr-FR" altLang="en-US" sz="3600" dirty="0"/>
              <a:t>.</a:t>
            </a: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0402" name="Slide Number Placeholder 5">
            <a:extLst>
              <a:ext uri="{FF2B5EF4-FFF2-40B4-BE49-F238E27FC236}">
                <a16:creationId xmlns:a16="http://schemas.microsoft.com/office/drawing/2014/main" id="{B6D5C681-01A5-4CE9-ABF4-69C827B0578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785917F8-2467-43D6-B48F-84C30DC15E64}" type="slidenum">
              <a:rPr lang="en-US" altLang="en-US" sz="2400" smtClean="0">
                <a:latin typeface="Times New Roman" panose="02020603050405020304" pitchFamily="18" charset="0"/>
              </a:rPr>
              <a:pPr>
                <a:spcBef>
                  <a:spcPct val="0"/>
                </a:spcBef>
                <a:buClrTx/>
                <a:buFontTx/>
                <a:buNone/>
              </a:pPr>
              <a:t>110</a:t>
            </a:fld>
            <a:endParaRPr lang="en-US" altLang="en-US" sz="2400">
              <a:latin typeface="Times New Roman" panose="02020603050405020304" pitchFamily="18" charset="0"/>
            </a:endParaRPr>
          </a:p>
        </p:txBody>
      </p:sp>
      <p:pic>
        <p:nvPicPr>
          <p:cNvPr id="230403" name="Picture 1">
            <a:extLst>
              <a:ext uri="{FF2B5EF4-FFF2-40B4-BE49-F238E27FC236}">
                <a16:creationId xmlns:a16="http://schemas.microsoft.com/office/drawing/2014/main" id="{0918DC09-D482-4326-BD00-6411473E67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01625"/>
            <a:ext cx="7446963" cy="59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2450" name="Slide Number Placeholder 5">
            <a:extLst>
              <a:ext uri="{FF2B5EF4-FFF2-40B4-BE49-F238E27FC236}">
                <a16:creationId xmlns:a16="http://schemas.microsoft.com/office/drawing/2014/main" id="{4D84A64C-EB42-4C5A-A238-E4EEB2AA7AC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12F64E33-DABC-4AE4-A0D0-20BBEF59A7C7}" type="slidenum">
              <a:rPr lang="en-US" altLang="en-US" sz="2400" smtClean="0">
                <a:latin typeface="Times New Roman" panose="02020603050405020304" pitchFamily="18" charset="0"/>
              </a:rPr>
              <a:pPr>
                <a:spcBef>
                  <a:spcPct val="0"/>
                </a:spcBef>
                <a:buClrTx/>
                <a:buFontTx/>
                <a:buNone/>
              </a:pPr>
              <a:t>111</a:t>
            </a:fld>
            <a:endParaRPr lang="en-US" altLang="en-US" sz="2400">
              <a:latin typeface="Times New Roman" panose="02020603050405020304" pitchFamily="18" charset="0"/>
            </a:endParaRPr>
          </a:p>
        </p:txBody>
      </p:sp>
      <p:pic>
        <p:nvPicPr>
          <p:cNvPr id="232451" name="Picture 1">
            <a:extLst>
              <a:ext uri="{FF2B5EF4-FFF2-40B4-BE49-F238E27FC236}">
                <a16:creationId xmlns:a16="http://schemas.microsoft.com/office/drawing/2014/main" id="{A8F2E024-4ADC-498E-9240-7B0BBE6D41D3}"/>
              </a:ext>
            </a:extLst>
          </p:cNvPr>
          <p:cNvPicPr>
            <a:picLocks noChangeAspect="1"/>
          </p:cNvPicPr>
          <p:nvPr/>
        </p:nvPicPr>
        <p:blipFill>
          <a:blip r:embed="rId3">
            <a:extLst>
              <a:ext uri="{28A0092B-C50C-407E-A947-70E740481C1C}">
                <a14:useLocalDpi xmlns:a14="http://schemas.microsoft.com/office/drawing/2010/main" val="0"/>
              </a:ext>
            </a:extLst>
          </a:blip>
          <a:srcRect l="41544" t="56441" r="19165" b="8195"/>
          <a:stretch>
            <a:fillRect/>
          </a:stretch>
        </p:blipFill>
        <p:spPr bwMode="auto">
          <a:xfrm>
            <a:off x="609600" y="460375"/>
            <a:ext cx="8158163" cy="586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4498" name="Slide Number Placeholder 5">
            <a:extLst>
              <a:ext uri="{FF2B5EF4-FFF2-40B4-BE49-F238E27FC236}">
                <a16:creationId xmlns:a16="http://schemas.microsoft.com/office/drawing/2014/main" id="{8CADAC8B-A72E-4CA1-B408-08521A5CF45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126CB98-C341-4AEF-8A33-393602D2CB14}" type="slidenum">
              <a:rPr lang="en-US" altLang="en-US" sz="2400" smtClean="0">
                <a:latin typeface="Times New Roman" panose="02020603050405020304" pitchFamily="18" charset="0"/>
              </a:rPr>
              <a:pPr>
                <a:spcBef>
                  <a:spcPct val="0"/>
                </a:spcBef>
                <a:buClrTx/>
                <a:buFontTx/>
                <a:buNone/>
              </a:pPr>
              <a:t>112</a:t>
            </a:fld>
            <a:endParaRPr lang="en-US" altLang="en-US" sz="2400">
              <a:latin typeface="Times New Roman" panose="02020603050405020304" pitchFamily="18" charset="0"/>
            </a:endParaRPr>
          </a:p>
        </p:txBody>
      </p:sp>
      <p:pic>
        <p:nvPicPr>
          <p:cNvPr id="234499" name="Picture 1">
            <a:extLst>
              <a:ext uri="{FF2B5EF4-FFF2-40B4-BE49-F238E27FC236}">
                <a16:creationId xmlns:a16="http://schemas.microsoft.com/office/drawing/2014/main" id="{977A9592-B6EA-4A4F-9ABF-71BDF3E528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057400"/>
            <a:ext cx="88995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4500" name="Straight Arrow Connector 5">
            <a:extLst>
              <a:ext uri="{FF2B5EF4-FFF2-40B4-BE49-F238E27FC236}">
                <a16:creationId xmlns:a16="http://schemas.microsoft.com/office/drawing/2014/main" id="{01865A1A-98F0-4CBD-BD58-8DF8269C86BB}"/>
              </a:ext>
            </a:extLst>
          </p:cNvPr>
          <p:cNvCxnSpPr>
            <a:cxnSpLocks noChangeShapeType="1"/>
          </p:cNvCxnSpPr>
          <p:nvPr/>
        </p:nvCxnSpPr>
        <p:spPr bwMode="auto">
          <a:xfrm>
            <a:off x="228600" y="304800"/>
            <a:ext cx="685800" cy="3429000"/>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6546" name="Slide Number Placeholder 5">
            <a:extLst>
              <a:ext uri="{FF2B5EF4-FFF2-40B4-BE49-F238E27FC236}">
                <a16:creationId xmlns:a16="http://schemas.microsoft.com/office/drawing/2014/main" id="{E9AB69C5-D1F4-4285-9474-D01E925C76F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FF8FAFF1-998D-4F39-B786-AB1361C190C0}" type="slidenum">
              <a:rPr lang="en-US" altLang="en-US" sz="2400" smtClean="0">
                <a:latin typeface="Times New Roman" panose="02020603050405020304" pitchFamily="18" charset="0"/>
              </a:rPr>
              <a:pPr>
                <a:spcBef>
                  <a:spcPct val="0"/>
                </a:spcBef>
                <a:buClrTx/>
                <a:buFontTx/>
                <a:buNone/>
              </a:pPr>
              <a:t>113</a:t>
            </a:fld>
            <a:endParaRPr lang="en-US" altLang="en-US" sz="2400">
              <a:latin typeface="Times New Roman" panose="02020603050405020304" pitchFamily="18" charset="0"/>
            </a:endParaRPr>
          </a:p>
        </p:txBody>
      </p:sp>
      <p:pic>
        <p:nvPicPr>
          <p:cNvPr id="236547" name="Picture 1">
            <a:extLst>
              <a:ext uri="{FF2B5EF4-FFF2-40B4-BE49-F238E27FC236}">
                <a16:creationId xmlns:a16="http://schemas.microsoft.com/office/drawing/2014/main" id="{3DCD125B-7352-41D5-8568-CC012D3B07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0" y="76200"/>
            <a:ext cx="78105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8594" name="Slide Number Placeholder 5">
            <a:extLst>
              <a:ext uri="{FF2B5EF4-FFF2-40B4-BE49-F238E27FC236}">
                <a16:creationId xmlns:a16="http://schemas.microsoft.com/office/drawing/2014/main" id="{514E9953-65FA-4D41-869D-1F0181076F7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02908118-ECF4-412C-A2CF-D9EA868FD2A7}" type="slidenum">
              <a:rPr lang="en-US" altLang="en-US" sz="2400" smtClean="0">
                <a:latin typeface="Times New Roman" panose="02020603050405020304" pitchFamily="18" charset="0"/>
              </a:rPr>
              <a:pPr>
                <a:spcBef>
                  <a:spcPct val="0"/>
                </a:spcBef>
                <a:buClrTx/>
                <a:buFontTx/>
                <a:buNone/>
              </a:pPr>
              <a:t>114</a:t>
            </a:fld>
            <a:endParaRPr lang="en-US" altLang="en-US" sz="2400">
              <a:latin typeface="Times New Roman" panose="02020603050405020304" pitchFamily="18" charset="0"/>
            </a:endParaRPr>
          </a:p>
        </p:txBody>
      </p:sp>
      <p:pic>
        <p:nvPicPr>
          <p:cNvPr id="238595" name="Picture 2">
            <a:extLst>
              <a:ext uri="{FF2B5EF4-FFF2-40B4-BE49-F238E27FC236}">
                <a16:creationId xmlns:a16="http://schemas.microsoft.com/office/drawing/2014/main" id="{07803F2E-8D93-4C8C-8497-F55B099B4D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11200"/>
            <a:ext cx="8469313"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0642" name="Slide Number Placeholder 5">
            <a:extLst>
              <a:ext uri="{FF2B5EF4-FFF2-40B4-BE49-F238E27FC236}">
                <a16:creationId xmlns:a16="http://schemas.microsoft.com/office/drawing/2014/main" id="{91E0AACD-8DD8-45D2-8A2A-A05F17B7E7E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A6108F4C-B5C4-4577-BF13-953237D1A8D5}" type="slidenum">
              <a:rPr lang="en-US" altLang="en-US" sz="2400" smtClean="0">
                <a:latin typeface="Times New Roman" panose="02020603050405020304" pitchFamily="18" charset="0"/>
              </a:rPr>
              <a:pPr>
                <a:spcBef>
                  <a:spcPct val="0"/>
                </a:spcBef>
                <a:buClrTx/>
                <a:buFontTx/>
                <a:buNone/>
              </a:pPr>
              <a:t>115</a:t>
            </a:fld>
            <a:endParaRPr lang="en-US" altLang="en-US" sz="2400">
              <a:latin typeface="Times New Roman" panose="02020603050405020304" pitchFamily="18" charset="0"/>
            </a:endParaRPr>
          </a:p>
        </p:txBody>
      </p:sp>
      <p:pic>
        <p:nvPicPr>
          <p:cNvPr id="240643" name="Picture 1">
            <a:extLst>
              <a:ext uri="{FF2B5EF4-FFF2-40B4-BE49-F238E27FC236}">
                <a16:creationId xmlns:a16="http://schemas.microsoft.com/office/drawing/2014/main" id="{06075CFE-ED8C-45CB-8B11-8FD36254C5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9225"/>
            <a:ext cx="76803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2690" name="Slide Number Placeholder 5">
            <a:extLst>
              <a:ext uri="{FF2B5EF4-FFF2-40B4-BE49-F238E27FC236}">
                <a16:creationId xmlns:a16="http://schemas.microsoft.com/office/drawing/2014/main" id="{C6144ED6-147F-424D-A24B-20B31611500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F183C066-C360-47B1-AFC2-808AAA3802FB}" type="slidenum">
              <a:rPr lang="en-US" altLang="en-US" sz="2400" smtClean="0">
                <a:latin typeface="Times New Roman" panose="02020603050405020304" pitchFamily="18" charset="0"/>
              </a:rPr>
              <a:pPr>
                <a:spcBef>
                  <a:spcPct val="0"/>
                </a:spcBef>
                <a:buClrTx/>
                <a:buFontTx/>
                <a:buNone/>
              </a:pPr>
              <a:t>116</a:t>
            </a:fld>
            <a:endParaRPr lang="en-US" altLang="en-US" sz="2400">
              <a:latin typeface="Times New Roman" panose="02020603050405020304" pitchFamily="18" charset="0"/>
            </a:endParaRPr>
          </a:p>
        </p:txBody>
      </p:sp>
      <p:pic>
        <p:nvPicPr>
          <p:cNvPr id="242691" name="Picture 1">
            <a:extLst>
              <a:ext uri="{FF2B5EF4-FFF2-40B4-BE49-F238E27FC236}">
                <a16:creationId xmlns:a16="http://schemas.microsoft.com/office/drawing/2014/main" id="{0168154E-6BF5-4549-9ACC-E0BE5BE304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09800"/>
            <a:ext cx="8618538"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2692" name="Straight Arrow Connector 5">
            <a:extLst>
              <a:ext uri="{FF2B5EF4-FFF2-40B4-BE49-F238E27FC236}">
                <a16:creationId xmlns:a16="http://schemas.microsoft.com/office/drawing/2014/main" id="{6F2CDCF7-5F71-4758-B580-7F9831C40284}"/>
              </a:ext>
            </a:extLst>
          </p:cNvPr>
          <p:cNvCxnSpPr>
            <a:cxnSpLocks noChangeShapeType="1"/>
          </p:cNvCxnSpPr>
          <p:nvPr/>
        </p:nvCxnSpPr>
        <p:spPr bwMode="auto">
          <a:xfrm>
            <a:off x="533400" y="990600"/>
            <a:ext cx="838200" cy="2819400"/>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738" name="Slide Number Placeholder 5">
            <a:extLst>
              <a:ext uri="{FF2B5EF4-FFF2-40B4-BE49-F238E27FC236}">
                <a16:creationId xmlns:a16="http://schemas.microsoft.com/office/drawing/2014/main" id="{F12E45BF-97D8-4664-8549-C44F5F0EEA1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101AF9EB-1450-4599-9531-F3BBDCA76F03}" type="slidenum">
              <a:rPr lang="en-US" altLang="en-US" sz="2400" smtClean="0">
                <a:latin typeface="Times New Roman" panose="02020603050405020304" pitchFamily="18" charset="0"/>
              </a:rPr>
              <a:pPr>
                <a:spcBef>
                  <a:spcPct val="0"/>
                </a:spcBef>
                <a:buClrTx/>
                <a:buFontTx/>
                <a:buNone/>
              </a:pPr>
              <a:t>117</a:t>
            </a:fld>
            <a:endParaRPr lang="en-US" altLang="en-US" sz="2400">
              <a:latin typeface="Times New Roman" panose="02020603050405020304" pitchFamily="18" charset="0"/>
            </a:endParaRPr>
          </a:p>
        </p:txBody>
      </p:sp>
      <p:pic>
        <p:nvPicPr>
          <p:cNvPr id="244739" name="Picture 2">
            <a:extLst>
              <a:ext uri="{FF2B5EF4-FFF2-40B4-BE49-F238E27FC236}">
                <a16:creationId xmlns:a16="http://schemas.microsoft.com/office/drawing/2014/main" id="{DE78DAC7-6DDA-4171-8BE7-B9894661DA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925" y="38100"/>
            <a:ext cx="805815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6786" name="Slide Number Placeholder 5">
            <a:extLst>
              <a:ext uri="{FF2B5EF4-FFF2-40B4-BE49-F238E27FC236}">
                <a16:creationId xmlns:a16="http://schemas.microsoft.com/office/drawing/2014/main" id="{4C517097-1DCF-4D09-9437-4077C8091DF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BB53A0F0-7A17-4B07-A272-A7FC91BCA652}" type="slidenum">
              <a:rPr lang="en-US" altLang="en-US" sz="2400" smtClean="0">
                <a:latin typeface="Times New Roman" panose="02020603050405020304" pitchFamily="18" charset="0"/>
              </a:rPr>
              <a:pPr>
                <a:spcBef>
                  <a:spcPct val="0"/>
                </a:spcBef>
                <a:buClrTx/>
                <a:buFontTx/>
                <a:buNone/>
              </a:pPr>
              <a:t>118</a:t>
            </a:fld>
            <a:endParaRPr lang="en-US" altLang="en-US" sz="2400">
              <a:latin typeface="Times New Roman" panose="02020603050405020304" pitchFamily="18" charset="0"/>
            </a:endParaRPr>
          </a:p>
        </p:txBody>
      </p:sp>
      <p:pic>
        <p:nvPicPr>
          <p:cNvPr id="246787" name="Picture 2">
            <a:extLst>
              <a:ext uri="{FF2B5EF4-FFF2-40B4-BE49-F238E27FC236}">
                <a16:creationId xmlns:a16="http://schemas.microsoft.com/office/drawing/2014/main" id="{316B201C-4A92-4B61-A57A-FFE9698E90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913" y="838200"/>
            <a:ext cx="863758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8834" name="Slide Number Placeholder 5">
            <a:extLst>
              <a:ext uri="{FF2B5EF4-FFF2-40B4-BE49-F238E27FC236}">
                <a16:creationId xmlns:a16="http://schemas.microsoft.com/office/drawing/2014/main" id="{E751F788-3444-4653-90AD-39F3FC0C589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13BEE378-262F-43F8-BE76-577308C73766}" type="slidenum">
              <a:rPr lang="en-US" altLang="en-US" sz="2400" smtClean="0">
                <a:latin typeface="Times New Roman" panose="02020603050405020304" pitchFamily="18" charset="0"/>
              </a:rPr>
              <a:pPr>
                <a:spcBef>
                  <a:spcPct val="0"/>
                </a:spcBef>
                <a:buClrTx/>
                <a:buFontTx/>
                <a:buNone/>
              </a:pPr>
              <a:t>119</a:t>
            </a:fld>
            <a:endParaRPr lang="en-US" altLang="en-US" sz="2400">
              <a:latin typeface="Times New Roman" panose="02020603050405020304" pitchFamily="18" charset="0"/>
            </a:endParaRPr>
          </a:p>
        </p:txBody>
      </p:sp>
      <p:pic>
        <p:nvPicPr>
          <p:cNvPr id="248835" name="Picture 1">
            <a:extLst>
              <a:ext uri="{FF2B5EF4-FFF2-40B4-BE49-F238E27FC236}">
                <a16:creationId xmlns:a16="http://schemas.microsoft.com/office/drawing/2014/main" id="{E2D61E76-B9F1-40F3-95AD-6AF55B8E24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7813675" cy="620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a:extLst>
              <a:ext uri="{FF2B5EF4-FFF2-40B4-BE49-F238E27FC236}">
                <a16:creationId xmlns:a16="http://schemas.microsoft.com/office/drawing/2014/main" id="{3602BD6F-02D1-4155-A791-D412E0AB679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94C242C5-CAD7-4CFE-BC6D-55E843D92780}" type="slidenum">
              <a:rPr lang="en-US" altLang="en-US" sz="2400" smtClean="0">
                <a:latin typeface="Times New Roman" panose="02020603050405020304" pitchFamily="18" charset="0"/>
              </a:rPr>
              <a:pPr>
                <a:spcBef>
                  <a:spcPct val="0"/>
                </a:spcBef>
                <a:buClrTx/>
                <a:buFontTx/>
                <a:buNone/>
              </a:pPr>
              <a:t>12</a:t>
            </a:fld>
            <a:endParaRPr lang="en-US" altLang="en-US" sz="2400">
              <a:latin typeface="Times New Roman" panose="02020603050405020304" pitchFamily="18" charset="0"/>
            </a:endParaRPr>
          </a:p>
        </p:txBody>
      </p:sp>
      <p:sp>
        <p:nvSpPr>
          <p:cNvPr id="33795" name="Rectangle 1">
            <a:extLst>
              <a:ext uri="{FF2B5EF4-FFF2-40B4-BE49-F238E27FC236}">
                <a16:creationId xmlns:a16="http://schemas.microsoft.com/office/drawing/2014/main" id="{655F8024-6492-4BB6-AE6A-7D3F7F1817E9}"/>
              </a:ext>
            </a:extLst>
          </p:cNvPr>
          <p:cNvSpPr>
            <a:spLocks noGrp="1" noChangeArrowheads="1"/>
          </p:cNvSpPr>
          <p:nvPr>
            <p:ph type="title"/>
          </p:nvPr>
        </p:nvSpPr>
        <p:spPr>
          <a:xfrm>
            <a:off x="0" y="228600"/>
            <a:ext cx="9144000" cy="457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latin typeface="Calibri Light" panose="020F0302020204030204" pitchFamily="34" charset="0"/>
                <a:cs typeface="Calibri Light" panose="020F0302020204030204" pitchFamily="34" charset="0"/>
              </a:rPr>
              <a:t>"iCloud" CLOUD STORAGE (continued)</a:t>
            </a:r>
          </a:p>
        </p:txBody>
      </p:sp>
      <p:sp>
        <p:nvSpPr>
          <p:cNvPr id="33796" name="Rectangle 2">
            <a:extLst>
              <a:ext uri="{FF2B5EF4-FFF2-40B4-BE49-F238E27FC236}">
                <a16:creationId xmlns:a16="http://schemas.microsoft.com/office/drawing/2014/main" id="{DA2C26C0-7703-4B3B-91C4-B3AA2FEA6DC2}"/>
              </a:ext>
            </a:extLst>
          </p:cNvPr>
          <p:cNvSpPr>
            <a:spLocks noGrp="1" noChangeArrowheads="1"/>
          </p:cNvSpPr>
          <p:nvPr>
            <p:ph type="body" idx="1"/>
          </p:nvPr>
        </p:nvSpPr>
        <p:spPr>
          <a:xfrm>
            <a:off x="0" y="762000"/>
            <a:ext cx="9067800" cy="5715000"/>
          </a:xfrm>
        </p:spPr>
        <p:txBody>
          <a:bodyPr/>
          <a:lstStyle/>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000"/>
              <a:t>"iCloud" is free with 5 Gigabytes of storage of when you create a new "iCloud account" or access an existing "iCloud account"         from inside an "OS X" 10.7 Lion or higher computer                            or                                                              from inside an iPhone or an iPad running "iOS 17" or higher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882" name="Slide Number Placeholder 5">
            <a:extLst>
              <a:ext uri="{FF2B5EF4-FFF2-40B4-BE49-F238E27FC236}">
                <a16:creationId xmlns:a16="http://schemas.microsoft.com/office/drawing/2014/main" id="{2578AFDD-A6B7-4E0F-8B94-A0145D393D3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7C396319-463A-4DDE-8D0A-FAFF5F9E9EDE}" type="slidenum">
              <a:rPr lang="en-US" altLang="en-US" sz="2400" smtClean="0">
                <a:latin typeface="Times New Roman" panose="02020603050405020304" pitchFamily="18" charset="0"/>
              </a:rPr>
              <a:pPr>
                <a:spcBef>
                  <a:spcPct val="0"/>
                </a:spcBef>
                <a:buClrTx/>
                <a:buFontTx/>
                <a:buNone/>
              </a:pPr>
              <a:t>120</a:t>
            </a:fld>
            <a:endParaRPr lang="en-US" altLang="en-US" sz="2400">
              <a:latin typeface="Times New Roman" panose="02020603050405020304" pitchFamily="18" charset="0"/>
            </a:endParaRPr>
          </a:p>
        </p:txBody>
      </p:sp>
      <p:pic>
        <p:nvPicPr>
          <p:cNvPr id="250883" name="Picture 1">
            <a:extLst>
              <a:ext uri="{FF2B5EF4-FFF2-40B4-BE49-F238E27FC236}">
                <a16:creationId xmlns:a16="http://schemas.microsoft.com/office/drawing/2014/main" id="{32AAF7A0-B5AF-464F-98A8-1614C98FC3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2133600"/>
            <a:ext cx="8737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0884" name="Straight Arrow Connector 5">
            <a:extLst>
              <a:ext uri="{FF2B5EF4-FFF2-40B4-BE49-F238E27FC236}">
                <a16:creationId xmlns:a16="http://schemas.microsoft.com/office/drawing/2014/main" id="{FC70A124-0885-4CEE-A676-80864E48560F}"/>
              </a:ext>
            </a:extLst>
          </p:cNvPr>
          <p:cNvCxnSpPr>
            <a:cxnSpLocks noChangeShapeType="1"/>
          </p:cNvCxnSpPr>
          <p:nvPr/>
        </p:nvCxnSpPr>
        <p:spPr bwMode="auto">
          <a:xfrm>
            <a:off x="304800" y="457200"/>
            <a:ext cx="838200" cy="3352800"/>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2930" name="Slide Number Placeholder 5">
            <a:extLst>
              <a:ext uri="{FF2B5EF4-FFF2-40B4-BE49-F238E27FC236}">
                <a16:creationId xmlns:a16="http://schemas.microsoft.com/office/drawing/2014/main" id="{DB60AD39-3F4F-40C3-87E2-785E141DB51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496CEB21-BA13-4551-A32D-0A4A7141BEB5}" type="slidenum">
              <a:rPr lang="en-US" altLang="en-US" sz="2400" smtClean="0">
                <a:latin typeface="Times New Roman" panose="02020603050405020304" pitchFamily="18" charset="0"/>
              </a:rPr>
              <a:pPr>
                <a:spcBef>
                  <a:spcPct val="0"/>
                </a:spcBef>
                <a:buClrTx/>
                <a:buFontTx/>
                <a:buNone/>
              </a:pPr>
              <a:t>121</a:t>
            </a:fld>
            <a:endParaRPr lang="en-US" altLang="en-US" sz="2400">
              <a:latin typeface="Times New Roman" panose="02020603050405020304" pitchFamily="18" charset="0"/>
            </a:endParaRPr>
          </a:p>
        </p:txBody>
      </p:sp>
      <p:pic>
        <p:nvPicPr>
          <p:cNvPr id="252931" name="Picture 1">
            <a:extLst>
              <a:ext uri="{FF2B5EF4-FFF2-40B4-BE49-F238E27FC236}">
                <a16:creationId xmlns:a16="http://schemas.microsoft.com/office/drawing/2014/main" id="{EB632D9B-0C9E-4B6D-91F5-36F4425711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363" y="28575"/>
            <a:ext cx="7915275"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4978" name="Slide Number Placeholder 5">
            <a:extLst>
              <a:ext uri="{FF2B5EF4-FFF2-40B4-BE49-F238E27FC236}">
                <a16:creationId xmlns:a16="http://schemas.microsoft.com/office/drawing/2014/main" id="{15217298-2834-4714-ABC6-2B07144CF84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2FEC0A7E-259C-489B-83F6-3CDF02BB528C}" type="slidenum">
              <a:rPr lang="en-US" altLang="en-US" sz="2400" smtClean="0">
                <a:latin typeface="Times New Roman" panose="02020603050405020304" pitchFamily="18" charset="0"/>
              </a:rPr>
              <a:pPr>
                <a:spcBef>
                  <a:spcPct val="0"/>
                </a:spcBef>
                <a:buClrTx/>
                <a:buFontTx/>
                <a:buNone/>
              </a:pPr>
              <a:t>122</a:t>
            </a:fld>
            <a:endParaRPr lang="en-US" altLang="en-US" sz="2400">
              <a:latin typeface="Times New Roman" panose="02020603050405020304" pitchFamily="18" charset="0"/>
            </a:endParaRPr>
          </a:p>
        </p:txBody>
      </p:sp>
      <p:pic>
        <p:nvPicPr>
          <p:cNvPr id="254979" name="Picture 1">
            <a:extLst>
              <a:ext uri="{FF2B5EF4-FFF2-40B4-BE49-F238E27FC236}">
                <a16:creationId xmlns:a16="http://schemas.microsoft.com/office/drawing/2014/main" id="{62171338-10A0-42C4-9E9C-3397E8691F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788" y="896938"/>
            <a:ext cx="8634412"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7026" name="Slide Number Placeholder 5">
            <a:extLst>
              <a:ext uri="{FF2B5EF4-FFF2-40B4-BE49-F238E27FC236}">
                <a16:creationId xmlns:a16="http://schemas.microsoft.com/office/drawing/2014/main" id="{92AB31ED-F100-42B6-AEF4-975A00271C7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0A4C64ED-ABCC-4C4D-AFDD-154ADABD4D27}" type="slidenum">
              <a:rPr lang="en-US" altLang="en-US" sz="2400" smtClean="0">
                <a:latin typeface="Times New Roman" panose="02020603050405020304" pitchFamily="18" charset="0"/>
              </a:rPr>
              <a:pPr>
                <a:spcBef>
                  <a:spcPct val="0"/>
                </a:spcBef>
                <a:buClrTx/>
                <a:buFontTx/>
                <a:buNone/>
              </a:pPr>
              <a:t>123</a:t>
            </a:fld>
            <a:endParaRPr lang="en-US" altLang="en-US" sz="2400">
              <a:latin typeface="Times New Roman" panose="02020603050405020304" pitchFamily="18" charset="0"/>
            </a:endParaRPr>
          </a:p>
        </p:txBody>
      </p:sp>
      <p:sp>
        <p:nvSpPr>
          <p:cNvPr id="257027" name="Rectangle 1">
            <a:extLst>
              <a:ext uri="{FF2B5EF4-FFF2-40B4-BE49-F238E27FC236}">
                <a16:creationId xmlns:a16="http://schemas.microsoft.com/office/drawing/2014/main" id="{9D17A621-78ED-44F9-A65D-F7F0FF764448}"/>
              </a:ext>
            </a:extLst>
          </p:cNvPr>
          <p:cNvSpPr>
            <a:spLocks noGrp="1" noChangeArrowheads="1"/>
          </p:cNvSpPr>
          <p:nvPr>
            <p:ph type="title"/>
          </p:nvPr>
        </p:nvSpPr>
        <p:spPr>
          <a:xfrm>
            <a:off x="0" y="152400"/>
            <a:ext cx="9144000" cy="838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t>More About iCloud.. (continued)</a:t>
            </a:r>
          </a:p>
        </p:txBody>
      </p:sp>
      <p:sp>
        <p:nvSpPr>
          <p:cNvPr id="7172" name="Rectangle 2">
            <a:extLst>
              <a:ext uri="{FF2B5EF4-FFF2-40B4-BE49-F238E27FC236}">
                <a16:creationId xmlns:a16="http://schemas.microsoft.com/office/drawing/2014/main" id="{EE14286E-DA9D-4E0F-ACD4-EA2CBC5A99B9}"/>
              </a:ext>
            </a:extLst>
          </p:cNvPr>
          <p:cNvSpPr>
            <a:spLocks noGrp="1" noChangeArrowheads="1"/>
          </p:cNvSpPr>
          <p:nvPr>
            <p:ph type="body" idx="1"/>
          </p:nvPr>
        </p:nvSpPr>
        <p:spPr>
          <a:xfrm>
            <a:off x="0" y="1143000"/>
            <a:ext cx="8991600" cy="5334000"/>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fr-FR" sz="5400" dirty="0"/>
              <a:t>"</a:t>
            </a:r>
            <a:r>
              <a:rPr lang="fr-FR" sz="5400" dirty="0" err="1"/>
              <a:t>iCloud</a:t>
            </a:r>
            <a:r>
              <a:rPr lang="fr-FR" sz="5400" dirty="0"/>
              <a:t>" </a:t>
            </a:r>
            <a:r>
              <a:rPr lang="fr-FR" sz="5400" dirty="0" err="1"/>
              <a:t>lets</a:t>
            </a:r>
            <a:r>
              <a:rPr lang="fr-FR" sz="5400" dirty="0"/>
              <a:t> </a:t>
            </a:r>
            <a:r>
              <a:rPr lang="fr-FR" sz="5400" dirty="0" err="1"/>
              <a:t>you</a:t>
            </a:r>
            <a:r>
              <a:rPr lang="fr-FR" sz="5400" dirty="0"/>
              <a:t> </a:t>
            </a:r>
            <a:r>
              <a:rPr lang="fr-FR" sz="5400" dirty="0" err="1"/>
              <a:t>make</a:t>
            </a:r>
            <a:r>
              <a:rPr lang="fr-FR" sz="5400" dirty="0"/>
              <a:t> </a:t>
            </a:r>
            <a:r>
              <a:rPr lang="fr-FR" sz="5400" dirty="0" err="1"/>
              <a:t>folders</a:t>
            </a:r>
            <a:r>
              <a:rPr lang="fr-FR" sz="5400" dirty="0"/>
              <a:t> in the </a:t>
            </a:r>
            <a:r>
              <a:rPr lang="fr-FR" sz="5400" dirty="0" err="1"/>
              <a:t>three</a:t>
            </a:r>
            <a:r>
              <a:rPr lang="fr-FR" sz="5400" dirty="0"/>
              <a:t> </a:t>
            </a:r>
            <a:r>
              <a:rPr lang="fr-FR" sz="5400" dirty="0" err="1"/>
              <a:t>storage</a:t>
            </a:r>
            <a:r>
              <a:rPr lang="fr-FR" sz="5400" dirty="0"/>
              <a:t> areas for documents:                        Just drag one or more files on top of </a:t>
            </a:r>
            <a:r>
              <a:rPr lang="fr-FR" sz="5400" dirty="0" err="1"/>
              <a:t>another</a:t>
            </a:r>
            <a:r>
              <a:rPr lang="fr-FR" sz="5400" dirty="0"/>
              <a:t> file.</a:t>
            </a:r>
          </a:p>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fr-FR" sz="5400" dirty="0"/>
          </a:p>
          <a:p>
            <a:pPr indent="0"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en-US" sz="54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9074" name="Slide Number Placeholder 5">
            <a:extLst>
              <a:ext uri="{FF2B5EF4-FFF2-40B4-BE49-F238E27FC236}">
                <a16:creationId xmlns:a16="http://schemas.microsoft.com/office/drawing/2014/main" id="{093F3C92-6E3D-46F7-A074-E3964D023B7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8A25323B-8D49-47B0-91A0-C109480A0651}" type="slidenum">
              <a:rPr lang="en-US" altLang="en-US" sz="2400" smtClean="0">
                <a:latin typeface="Times New Roman" panose="02020603050405020304" pitchFamily="18" charset="0"/>
              </a:rPr>
              <a:pPr>
                <a:spcBef>
                  <a:spcPct val="0"/>
                </a:spcBef>
                <a:buClrTx/>
                <a:buFontTx/>
                <a:buNone/>
              </a:pPr>
              <a:t>124</a:t>
            </a:fld>
            <a:endParaRPr lang="en-US" altLang="en-US" sz="2400">
              <a:latin typeface="Times New Roman" panose="02020603050405020304" pitchFamily="18" charset="0"/>
            </a:endParaRPr>
          </a:p>
        </p:txBody>
      </p:sp>
      <p:sp>
        <p:nvSpPr>
          <p:cNvPr id="259075" name="Rectangle 1">
            <a:extLst>
              <a:ext uri="{FF2B5EF4-FFF2-40B4-BE49-F238E27FC236}">
                <a16:creationId xmlns:a16="http://schemas.microsoft.com/office/drawing/2014/main" id="{461AB4E1-5E19-42CA-BE88-3C1307530069}"/>
              </a:ext>
            </a:extLst>
          </p:cNvPr>
          <p:cNvSpPr>
            <a:spLocks noGrp="1" noChangeArrowheads="1"/>
          </p:cNvSpPr>
          <p:nvPr>
            <p:ph type="title"/>
          </p:nvPr>
        </p:nvSpPr>
        <p:spPr>
          <a:xfrm>
            <a:off x="0" y="0"/>
            <a:ext cx="9144000" cy="838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t>More about "iCloud" (continued)</a:t>
            </a:r>
          </a:p>
        </p:txBody>
      </p:sp>
      <p:sp>
        <p:nvSpPr>
          <p:cNvPr id="7172" name="Rectangle 2">
            <a:extLst>
              <a:ext uri="{FF2B5EF4-FFF2-40B4-BE49-F238E27FC236}">
                <a16:creationId xmlns:a16="http://schemas.microsoft.com/office/drawing/2014/main" id="{F9A62205-8739-4CFA-A7FB-6AFCCF251C8D}"/>
              </a:ext>
            </a:extLst>
          </p:cNvPr>
          <p:cNvSpPr>
            <a:spLocks noGrp="1" noChangeArrowheads="1"/>
          </p:cNvSpPr>
          <p:nvPr>
            <p:ph type="body" idx="1"/>
          </p:nvPr>
        </p:nvSpPr>
        <p:spPr>
          <a:xfrm>
            <a:off x="0" y="838200"/>
            <a:ext cx="8991600" cy="5562600"/>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fr-FR" sz="4400" dirty="0"/>
              <a:t>For a Mac running "OS X" or an iPad or an iPhone running "</a:t>
            </a:r>
            <a:r>
              <a:rPr lang="fr-FR" sz="4400" dirty="0" err="1"/>
              <a:t>iOS</a:t>
            </a:r>
            <a:r>
              <a:rPr lang="fr-FR" sz="4400" dirty="0"/>
              <a:t>", </a:t>
            </a:r>
            <a:r>
              <a:rPr lang="fr-FR" sz="4400" dirty="0" err="1"/>
              <a:t>you</a:t>
            </a:r>
            <a:r>
              <a:rPr lang="fr-FR" sz="4400" dirty="0"/>
              <a:t> </a:t>
            </a:r>
            <a:r>
              <a:rPr lang="fr-FR" sz="4400" dirty="0" err="1"/>
              <a:t>can</a:t>
            </a:r>
            <a:r>
              <a:rPr lang="fr-FR" sz="4400" dirty="0"/>
              <a:t> use "Pages", "</a:t>
            </a:r>
            <a:r>
              <a:rPr lang="fr-FR" sz="4400" dirty="0" err="1"/>
              <a:t>Keynote</a:t>
            </a:r>
            <a:r>
              <a:rPr lang="fr-FR" sz="4400" dirty="0"/>
              <a:t>", or "</a:t>
            </a:r>
            <a:r>
              <a:rPr lang="fr-FR" sz="4400" dirty="0" err="1"/>
              <a:t>Number</a:t>
            </a:r>
            <a:r>
              <a:rPr lang="fr-FR" sz="4400" dirty="0"/>
              <a:t>" of "</a:t>
            </a:r>
            <a:r>
              <a:rPr lang="fr-FR" sz="4400" dirty="0" err="1"/>
              <a:t>iWork</a:t>
            </a:r>
            <a:r>
              <a:rPr lang="fr-FR" sz="4400" dirty="0"/>
              <a:t>" to </a:t>
            </a:r>
            <a:r>
              <a:rPr lang="fr-FR" sz="4400" dirty="0" err="1"/>
              <a:t>directly</a:t>
            </a:r>
            <a:r>
              <a:rPr lang="fr-FR" sz="4400" dirty="0"/>
              <a:t> open, </a:t>
            </a:r>
            <a:r>
              <a:rPr lang="fr-FR" sz="4400" dirty="0" err="1"/>
              <a:t>view</a:t>
            </a:r>
            <a:r>
              <a:rPr lang="fr-FR" sz="4400" dirty="0"/>
              <a:t>, and </a:t>
            </a:r>
            <a:r>
              <a:rPr lang="fr-FR" sz="4400" dirty="0" err="1"/>
              <a:t>edit</a:t>
            </a:r>
            <a:r>
              <a:rPr lang="fr-FR" sz="4400" dirty="0"/>
              <a:t> files </a:t>
            </a:r>
            <a:r>
              <a:rPr lang="fr-FR" sz="4400" dirty="0" err="1"/>
              <a:t>that</a:t>
            </a:r>
            <a:r>
              <a:rPr lang="fr-FR" sz="4400" dirty="0"/>
              <a:t> are </a:t>
            </a:r>
            <a:r>
              <a:rPr lang="fr-FR" sz="4400" dirty="0" err="1"/>
              <a:t>stored</a:t>
            </a:r>
            <a:r>
              <a:rPr lang="fr-FR" sz="4400" dirty="0"/>
              <a:t> </a:t>
            </a:r>
            <a:r>
              <a:rPr lang="fr-FR" sz="4400" dirty="0" err="1"/>
              <a:t>at</a:t>
            </a:r>
            <a:r>
              <a:rPr lang="fr-FR" sz="4400" dirty="0"/>
              <a:t> </a:t>
            </a:r>
            <a:r>
              <a:rPr lang="fr-FR" sz="4400" dirty="0" err="1"/>
              <a:t>iCloud</a:t>
            </a:r>
            <a:r>
              <a:rPr lang="fr-FR" sz="4400" dirty="0"/>
              <a:t> by </a:t>
            </a:r>
            <a:r>
              <a:rPr lang="fr-FR" sz="4400" dirty="0" err="1"/>
              <a:t>clicking</a:t>
            </a:r>
            <a:r>
              <a:rPr lang="fr-FR" sz="4400" dirty="0"/>
              <a:t> on File, Open, and the "</a:t>
            </a:r>
            <a:r>
              <a:rPr lang="fr-FR" sz="4400" dirty="0" err="1"/>
              <a:t>iCloud</a:t>
            </a:r>
            <a:r>
              <a:rPr lang="fr-FR" sz="4400" dirty="0"/>
              <a:t>" </a:t>
            </a:r>
            <a:r>
              <a:rPr lang="fr-FR" sz="4400" dirty="0" err="1"/>
              <a:t>button</a:t>
            </a:r>
            <a:r>
              <a:rPr lang="fr-FR" sz="4400" dirty="0"/>
              <a:t>.</a:t>
            </a:r>
          </a:p>
          <a:p>
            <a:pPr indent="0"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en-US" sz="44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1122" name="Slide Number Placeholder 5">
            <a:extLst>
              <a:ext uri="{FF2B5EF4-FFF2-40B4-BE49-F238E27FC236}">
                <a16:creationId xmlns:a16="http://schemas.microsoft.com/office/drawing/2014/main" id="{90369DF9-AC67-4197-9466-917FB354778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D515B8C-FC4E-4ECD-B929-4AC2689D89C8}" type="slidenum">
              <a:rPr lang="en-US" altLang="en-US" sz="2400" smtClean="0">
                <a:latin typeface="Times New Roman" panose="02020603050405020304" pitchFamily="18" charset="0"/>
              </a:rPr>
              <a:pPr>
                <a:spcBef>
                  <a:spcPct val="0"/>
                </a:spcBef>
                <a:buClrTx/>
                <a:buFontTx/>
                <a:buNone/>
              </a:pPr>
              <a:t>125</a:t>
            </a:fld>
            <a:endParaRPr lang="en-US" altLang="en-US" sz="2400">
              <a:latin typeface="Times New Roman" panose="02020603050405020304" pitchFamily="18" charset="0"/>
            </a:endParaRPr>
          </a:p>
        </p:txBody>
      </p:sp>
      <p:sp>
        <p:nvSpPr>
          <p:cNvPr id="261123" name="Rectangle 1">
            <a:extLst>
              <a:ext uri="{FF2B5EF4-FFF2-40B4-BE49-F238E27FC236}">
                <a16:creationId xmlns:a16="http://schemas.microsoft.com/office/drawing/2014/main" id="{26D96C2A-4532-44F4-A10B-6449B0190882}"/>
              </a:ext>
            </a:extLst>
          </p:cNvPr>
          <p:cNvSpPr>
            <a:spLocks noGrp="1" noChangeArrowheads="1"/>
          </p:cNvSpPr>
          <p:nvPr>
            <p:ph type="title"/>
          </p:nvPr>
        </p:nvSpPr>
        <p:spPr>
          <a:xfrm>
            <a:off x="0" y="0"/>
            <a:ext cx="9144000" cy="838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t>More about "iCloud" (continued)</a:t>
            </a:r>
          </a:p>
        </p:txBody>
      </p:sp>
      <p:sp>
        <p:nvSpPr>
          <p:cNvPr id="261124" name="Rectangle 2">
            <a:extLst>
              <a:ext uri="{FF2B5EF4-FFF2-40B4-BE49-F238E27FC236}">
                <a16:creationId xmlns:a16="http://schemas.microsoft.com/office/drawing/2014/main" id="{2B820E75-6BF5-4810-8A41-056F39EBEDF5}"/>
              </a:ext>
            </a:extLst>
          </p:cNvPr>
          <p:cNvSpPr>
            <a:spLocks noGrp="1" noChangeArrowheads="1"/>
          </p:cNvSpPr>
          <p:nvPr>
            <p:ph type="body" idx="1"/>
          </p:nvPr>
        </p:nvSpPr>
        <p:spPr>
          <a:xfrm>
            <a:off x="0" y="838200"/>
            <a:ext cx="8991600" cy="5562600"/>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000"/>
              <a:t>For a Mac running "OS X" or an iPad or an iPhone running "iOS", you can also use a Web browser to access                         </a:t>
            </a:r>
            <a:r>
              <a:rPr lang="fr-FR" altLang="en-US" sz="4000">
                <a:hlinkClick r:id="rId3"/>
              </a:rPr>
              <a:t>http://icloud.com</a:t>
            </a:r>
            <a:r>
              <a:rPr lang="fr-FR" altLang="en-US" sz="4000"/>
              <a:t>                               to upload or download documents to the three storage areas that are related to the "iWork" software application.</a:t>
            </a:r>
            <a:endParaRPr lang="en-US" altLang="en-US" sz="400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3170" name="Slide Number Placeholder 5">
            <a:extLst>
              <a:ext uri="{FF2B5EF4-FFF2-40B4-BE49-F238E27FC236}">
                <a16:creationId xmlns:a16="http://schemas.microsoft.com/office/drawing/2014/main" id="{9D657C1A-07E6-4B4B-A132-3276A64F70A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EA50D2D-DFFE-4781-A826-54F207881DF3}" type="slidenum">
              <a:rPr lang="en-US" altLang="en-US" sz="2400" smtClean="0">
                <a:latin typeface="Times New Roman" panose="02020603050405020304" pitchFamily="18" charset="0"/>
              </a:rPr>
              <a:pPr>
                <a:spcBef>
                  <a:spcPct val="0"/>
                </a:spcBef>
                <a:buClrTx/>
                <a:buFontTx/>
                <a:buNone/>
              </a:pPr>
              <a:t>126</a:t>
            </a:fld>
            <a:endParaRPr lang="en-US" altLang="en-US" sz="2400">
              <a:latin typeface="Times New Roman" panose="02020603050405020304" pitchFamily="18" charset="0"/>
            </a:endParaRPr>
          </a:p>
        </p:txBody>
      </p:sp>
      <p:sp>
        <p:nvSpPr>
          <p:cNvPr id="7172" name="Rectangle 2">
            <a:extLst>
              <a:ext uri="{FF2B5EF4-FFF2-40B4-BE49-F238E27FC236}">
                <a16:creationId xmlns:a16="http://schemas.microsoft.com/office/drawing/2014/main" id="{722CA072-E82D-4E1A-A9B3-02F51E1C64B0}"/>
              </a:ext>
            </a:extLst>
          </p:cNvPr>
          <p:cNvSpPr>
            <a:spLocks noGrp="1" noChangeArrowheads="1"/>
          </p:cNvSpPr>
          <p:nvPr>
            <p:ph type="body" idx="1"/>
          </p:nvPr>
        </p:nvSpPr>
        <p:spPr>
          <a:xfrm>
            <a:off x="0" y="838200"/>
            <a:ext cx="8991600" cy="5562600"/>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fr-FR" sz="4400" dirty="0"/>
              <a:t>For a "Windows.." computer, </a:t>
            </a:r>
            <a:r>
              <a:rPr lang="fr-FR" sz="4400" dirty="0" err="1"/>
              <a:t>you</a:t>
            </a:r>
            <a:r>
              <a:rPr lang="fr-FR" sz="4400" dirty="0"/>
              <a:t> have to use a Web browser </a:t>
            </a:r>
            <a:r>
              <a:rPr lang="fr-FR" sz="4400" dirty="0" err="1"/>
              <a:t>at</a:t>
            </a:r>
            <a:r>
              <a:rPr lang="fr-FR" sz="4400" dirty="0"/>
              <a:t>                                                   </a:t>
            </a:r>
            <a:r>
              <a:rPr lang="fr-FR" sz="4400" dirty="0">
                <a:hlinkClick r:id="rId3"/>
              </a:rPr>
              <a:t>http://icloud.com</a:t>
            </a:r>
            <a:r>
              <a:rPr lang="fr-FR" sz="4400" dirty="0"/>
              <a:t>                                  to </a:t>
            </a:r>
            <a:r>
              <a:rPr lang="fr-FR" sz="4400" dirty="0" err="1"/>
              <a:t>download</a:t>
            </a:r>
            <a:r>
              <a:rPr lang="fr-FR" sz="4400" dirty="0"/>
              <a:t> data files </a:t>
            </a:r>
            <a:r>
              <a:rPr lang="fr-FR" sz="4400" dirty="0" err="1"/>
              <a:t>from</a:t>
            </a:r>
            <a:r>
              <a:rPr lang="fr-FR" sz="4400" dirty="0"/>
              <a:t> or </a:t>
            </a:r>
            <a:r>
              <a:rPr lang="fr-FR" sz="4400" dirty="0" err="1"/>
              <a:t>upload</a:t>
            </a:r>
            <a:r>
              <a:rPr lang="fr-FR" sz="4400" dirty="0"/>
              <a:t> data files to "</a:t>
            </a:r>
            <a:r>
              <a:rPr lang="fr-FR" sz="4400" dirty="0" err="1"/>
              <a:t>iCloud</a:t>
            </a:r>
            <a:r>
              <a:rPr lang="fr-FR" sz="4400" dirty="0"/>
              <a:t>".</a:t>
            </a:r>
          </a:p>
          <a:p>
            <a:pPr indent="0"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en-US" sz="4400" dirty="0"/>
          </a:p>
        </p:txBody>
      </p:sp>
      <p:sp>
        <p:nvSpPr>
          <p:cNvPr id="263172" name="Rectangle 1">
            <a:extLst>
              <a:ext uri="{FF2B5EF4-FFF2-40B4-BE49-F238E27FC236}">
                <a16:creationId xmlns:a16="http://schemas.microsoft.com/office/drawing/2014/main" id="{BC3F052C-05AF-4FBE-8980-C8558A0E96ED}"/>
              </a:ext>
            </a:extLst>
          </p:cNvPr>
          <p:cNvSpPr>
            <a:spLocks noGrp="1" noChangeArrowheads="1"/>
          </p:cNvSpPr>
          <p:nvPr>
            <p:ph type="title"/>
          </p:nvPr>
        </p:nvSpPr>
        <p:spPr>
          <a:xfrm>
            <a:off x="0" y="0"/>
            <a:ext cx="9144000" cy="838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t>More about "iCloud" (continued)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5218" name="Slide Number Placeholder 5">
            <a:extLst>
              <a:ext uri="{FF2B5EF4-FFF2-40B4-BE49-F238E27FC236}">
                <a16:creationId xmlns:a16="http://schemas.microsoft.com/office/drawing/2014/main" id="{22FB97FE-C5D4-4123-A20B-842C7248769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F136E9BC-B5AD-4883-9AEF-A985D93B0DBE}" type="slidenum">
              <a:rPr lang="en-US" altLang="en-US" sz="2400" smtClean="0">
                <a:latin typeface="Times New Roman" panose="02020603050405020304" pitchFamily="18" charset="0"/>
              </a:rPr>
              <a:pPr>
                <a:spcBef>
                  <a:spcPct val="0"/>
                </a:spcBef>
                <a:buClrTx/>
                <a:buFontTx/>
                <a:buNone/>
              </a:pPr>
              <a:t>127</a:t>
            </a:fld>
            <a:endParaRPr lang="en-US" altLang="en-US" sz="2400">
              <a:latin typeface="Times New Roman" panose="02020603050405020304" pitchFamily="18" charset="0"/>
            </a:endParaRPr>
          </a:p>
        </p:txBody>
      </p:sp>
      <p:sp>
        <p:nvSpPr>
          <p:cNvPr id="265219" name="Rectangle 2">
            <a:extLst>
              <a:ext uri="{FF2B5EF4-FFF2-40B4-BE49-F238E27FC236}">
                <a16:creationId xmlns:a16="http://schemas.microsoft.com/office/drawing/2014/main" id="{42DB5708-D3AC-4732-B8FE-5C8F87F34FFA}"/>
              </a:ext>
            </a:extLst>
          </p:cNvPr>
          <p:cNvSpPr>
            <a:spLocks noGrp="1" noChangeArrowheads="1"/>
          </p:cNvSpPr>
          <p:nvPr>
            <p:ph type="body" idx="1"/>
          </p:nvPr>
        </p:nvSpPr>
        <p:spPr>
          <a:xfrm>
            <a:off x="0" y="838200"/>
            <a:ext cx="8991600" cy="5562600"/>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400"/>
              <a:t>If you use a Web browser in a "Windows.." computer, to download documents in the "Pages '09" format from the "Pages" section of the iCloud Web site, you will have a .zip file called                                       &lt;name of document&gt;.pages.zip</a:t>
            </a:r>
            <a:endParaRPr lang="en-US" altLang="en-US" sz="4400"/>
          </a:p>
        </p:txBody>
      </p:sp>
      <p:sp>
        <p:nvSpPr>
          <p:cNvPr id="265220" name="Rectangle 1">
            <a:extLst>
              <a:ext uri="{FF2B5EF4-FFF2-40B4-BE49-F238E27FC236}">
                <a16:creationId xmlns:a16="http://schemas.microsoft.com/office/drawing/2014/main" id="{4D702894-11C6-4DF5-A8ED-CE1793BDFB2E}"/>
              </a:ext>
            </a:extLst>
          </p:cNvPr>
          <p:cNvSpPr>
            <a:spLocks noGrp="1" noChangeArrowheads="1"/>
          </p:cNvSpPr>
          <p:nvPr>
            <p:ph type="title"/>
          </p:nvPr>
        </p:nvSpPr>
        <p:spPr>
          <a:xfrm>
            <a:off x="0" y="0"/>
            <a:ext cx="9144000" cy="838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t>More about "iCloud" (continued)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7266" name="Slide Number Placeholder 5">
            <a:extLst>
              <a:ext uri="{FF2B5EF4-FFF2-40B4-BE49-F238E27FC236}">
                <a16:creationId xmlns:a16="http://schemas.microsoft.com/office/drawing/2014/main" id="{F7F1820C-DDDA-429A-856D-51AE56D5426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A3F4EF63-878D-4552-8F88-8C51EC015656}" type="slidenum">
              <a:rPr lang="en-US" altLang="en-US" sz="2400" smtClean="0">
                <a:latin typeface="Times New Roman" panose="02020603050405020304" pitchFamily="18" charset="0"/>
              </a:rPr>
              <a:pPr>
                <a:spcBef>
                  <a:spcPct val="0"/>
                </a:spcBef>
                <a:buClrTx/>
                <a:buFontTx/>
                <a:buNone/>
              </a:pPr>
              <a:t>128</a:t>
            </a:fld>
            <a:endParaRPr lang="en-US" altLang="en-US" sz="2400">
              <a:latin typeface="Times New Roman" panose="02020603050405020304" pitchFamily="18" charset="0"/>
            </a:endParaRPr>
          </a:p>
        </p:txBody>
      </p:sp>
      <p:pic>
        <p:nvPicPr>
          <p:cNvPr id="267267" name="Picture 1">
            <a:extLst>
              <a:ext uri="{FF2B5EF4-FFF2-40B4-BE49-F238E27FC236}">
                <a16:creationId xmlns:a16="http://schemas.microsoft.com/office/drawing/2014/main" id="{E0274629-E53E-4A24-8AAF-77B5F891FE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0813"/>
            <a:ext cx="8031163" cy="64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9314" name="Slide Number Placeholder 5">
            <a:extLst>
              <a:ext uri="{FF2B5EF4-FFF2-40B4-BE49-F238E27FC236}">
                <a16:creationId xmlns:a16="http://schemas.microsoft.com/office/drawing/2014/main" id="{97DFFF71-5619-464B-8B55-E297E8735A2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E822205B-2212-43F2-8FA3-8A80242480AF}" type="slidenum">
              <a:rPr lang="en-US" altLang="en-US" sz="2400" smtClean="0">
                <a:latin typeface="Times New Roman" panose="02020603050405020304" pitchFamily="18" charset="0"/>
              </a:rPr>
              <a:pPr>
                <a:spcBef>
                  <a:spcPct val="0"/>
                </a:spcBef>
                <a:buClrTx/>
                <a:buFontTx/>
                <a:buNone/>
              </a:pPr>
              <a:t>129</a:t>
            </a:fld>
            <a:endParaRPr lang="en-US" altLang="en-US" sz="2400">
              <a:latin typeface="Times New Roman" panose="02020603050405020304" pitchFamily="18" charset="0"/>
            </a:endParaRPr>
          </a:p>
        </p:txBody>
      </p:sp>
      <p:pic>
        <p:nvPicPr>
          <p:cNvPr id="269315" name="Picture 1">
            <a:extLst>
              <a:ext uri="{FF2B5EF4-FFF2-40B4-BE49-F238E27FC236}">
                <a16:creationId xmlns:a16="http://schemas.microsoft.com/office/drawing/2014/main" id="{71D2EB66-645D-4C7E-88EF-337A0A3A20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95263"/>
            <a:ext cx="5486400" cy="635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a:extLst>
              <a:ext uri="{FF2B5EF4-FFF2-40B4-BE49-F238E27FC236}">
                <a16:creationId xmlns:a16="http://schemas.microsoft.com/office/drawing/2014/main" id="{265978D5-BEE4-4C6E-B08E-AD2EB27F55D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7626D3C9-120D-4696-AFAB-F73D4B3E1ABE}" type="slidenum">
              <a:rPr lang="en-US" altLang="en-US" sz="2400" smtClean="0">
                <a:latin typeface="Times New Roman" panose="02020603050405020304" pitchFamily="18" charset="0"/>
              </a:rPr>
              <a:pPr>
                <a:spcBef>
                  <a:spcPct val="0"/>
                </a:spcBef>
                <a:buClrTx/>
                <a:buFontTx/>
                <a:buNone/>
              </a:pPr>
              <a:t>13</a:t>
            </a:fld>
            <a:endParaRPr lang="en-US" altLang="en-US" sz="2400">
              <a:latin typeface="Times New Roman" panose="02020603050405020304" pitchFamily="18" charset="0"/>
            </a:endParaRPr>
          </a:p>
        </p:txBody>
      </p:sp>
      <p:sp>
        <p:nvSpPr>
          <p:cNvPr id="35843" name="Rectangle 1">
            <a:extLst>
              <a:ext uri="{FF2B5EF4-FFF2-40B4-BE49-F238E27FC236}">
                <a16:creationId xmlns:a16="http://schemas.microsoft.com/office/drawing/2014/main" id="{27426567-6B1E-4C3D-BB30-67332850133C}"/>
              </a:ext>
            </a:extLst>
          </p:cNvPr>
          <p:cNvSpPr>
            <a:spLocks noGrp="1" noChangeArrowheads="1"/>
          </p:cNvSpPr>
          <p:nvPr>
            <p:ph type="title"/>
          </p:nvPr>
        </p:nvSpPr>
        <p:spPr>
          <a:xfrm>
            <a:off x="0" y="152400"/>
            <a:ext cx="9144000" cy="5334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latin typeface="Calibri Light" panose="020F0302020204030204" pitchFamily="34" charset="0"/>
              </a:rPr>
              <a:t>"iCloud" CLOUD STORAGE (continued)</a:t>
            </a:r>
          </a:p>
        </p:txBody>
      </p:sp>
      <p:sp>
        <p:nvSpPr>
          <p:cNvPr id="35844" name="Rectangle 2">
            <a:extLst>
              <a:ext uri="{FF2B5EF4-FFF2-40B4-BE49-F238E27FC236}">
                <a16:creationId xmlns:a16="http://schemas.microsoft.com/office/drawing/2014/main" id="{E958AD09-891A-4051-A5CB-16819CA3AA73}"/>
              </a:ext>
            </a:extLst>
          </p:cNvPr>
          <p:cNvSpPr>
            <a:spLocks noGrp="1" noChangeArrowheads="1"/>
          </p:cNvSpPr>
          <p:nvPr>
            <p:ph type="body" idx="1"/>
          </p:nvPr>
        </p:nvSpPr>
        <p:spPr>
          <a:xfrm>
            <a:off x="0" y="762000"/>
            <a:ext cx="9144000" cy="5867400"/>
          </a:xfrm>
        </p:spPr>
        <p:txBody>
          <a:bodyPr/>
          <a:lstStyle/>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3600" dirty="0"/>
              <a:t>http://icloud.com </a:t>
            </a:r>
          </a:p>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3600" dirty="0"/>
              <a:t>Can use "Google Chrome" browser or "</a:t>
            </a:r>
            <a:r>
              <a:rPr lang="en-US" altLang="en-US" sz="3600" dirty="0" err="1"/>
              <a:t>FireFox</a:t>
            </a:r>
            <a:r>
              <a:rPr lang="en-US" altLang="en-US" sz="3600" dirty="0"/>
              <a:t>" from a "Windows.." computer for reliable access to an iCloud account at http://icloud.com      (after you create the "iCloud" account from inside an iPhone, an iPad, or a MacOS computer).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1362" name="Slide Number Placeholder 5">
            <a:extLst>
              <a:ext uri="{FF2B5EF4-FFF2-40B4-BE49-F238E27FC236}">
                <a16:creationId xmlns:a16="http://schemas.microsoft.com/office/drawing/2014/main" id="{B506690A-0C2C-49A2-9CCB-021D832AEF1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4C8EFAE0-2AB0-4355-B473-12B38F8FDB8E}" type="slidenum">
              <a:rPr lang="en-US" altLang="en-US" sz="2400" smtClean="0">
                <a:latin typeface="Times New Roman" panose="02020603050405020304" pitchFamily="18" charset="0"/>
              </a:rPr>
              <a:pPr>
                <a:spcBef>
                  <a:spcPct val="0"/>
                </a:spcBef>
                <a:buClrTx/>
                <a:buFontTx/>
                <a:buNone/>
              </a:pPr>
              <a:t>130</a:t>
            </a:fld>
            <a:endParaRPr lang="en-US" altLang="en-US" sz="2400">
              <a:latin typeface="Times New Roman" panose="02020603050405020304" pitchFamily="18" charset="0"/>
            </a:endParaRPr>
          </a:p>
        </p:txBody>
      </p:sp>
      <p:pic>
        <p:nvPicPr>
          <p:cNvPr id="271363" name="Picture 1">
            <a:extLst>
              <a:ext uri="{FF2B5EF4-FFF2-40B4-BE49-F238E27FC236}">
                <a16:creationId xmlns:a16="http://schemas.microsoft.com/office/drawing/2014/main" id="{81A0BB66-ABAC-4BD6-8426-056F7050BE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150" y="4763"/>
            <a:ext cx="75057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3410" name="Slide Number Placeholder 5">
            <a:extLst>
              <a:ext uri="{FF2B5EF4-FFF2-40B4-BE49-F238E27FC236}">
                <a16:creationId xmlns:a16="http://schemas.microsoft.com/office/drawing/2014/main" id="{9A0E08D0-F8E8-4BC2-B5C2-4F1DBE5DA0C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C8FDFC48-7045-4021-8B3C-94F1DB50B36D}" type="slidenum">
              <a:rPr lang="en-US" altLang="en-US" sz="2400" smtClean="0">
                <a:latin typeface="Times New Roman" panose="02020603050405020304" pitchFamily="18" charset="0"/>
              </a:rPr>
              <a:pPr>
                <a:spcBef>
                  <a:spcPct val="0"/>
                </a:spcBef>
                <a:buClrTx/>
                <a:buFontTx/>
                <a:buNone/>
              </a:pPr>
              <a:t>131</a:t>
            </a:fld>
            <a:endParaRPr lang="en-US" altLang="en-US" sz="2400">
              <a:latin typeface="Times New Roman" panose="02020603050405020304" pitchFamily="18" charset="0"/>
            </a:endParaRPr>
          </a:p>
        </p:txBody>
      </p:sp>
      <p:pic>
        <p:nvPicPr>
          <p:cNvPr id="273411" name="Picture 1">
            <a:extLst>
              <a:ext uri="{FF2B5EF4-FFF2-40B4-BE49-F238E27FC236}">
                <a16:creationId xmlns:a16="http://schemas.microsoft.com/office/drawing/2014/main" id="{97853E13-43A1-4BF3-BAD7-B52BE3DD65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33600"/>
            <a:ext cx="84867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5458" name="Slide Number Placeholder 5">
            <a:extLst>
              <a:ext uri="{FF2B5EF4-FFF2-40B4-BE49-F238E27FC236}">
                <a16:creationId xmlns:a16="http://schemas.microsoft.com/office/drawing/2014/main" id="{686CB33D-9AEF-40E7-BB07-EED54CEF71A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2962E1A6-4063-4EBF-8343-1F6760E589EF}" type="slidenum">
              <a:rPr lang="en-US" altLang="en-US" sz="2400" smtClean="0">
                <a:latin typeface="Times New Roman" panose="02020603050405020304" pitchFamily="18" charset="0"/>
              </a:rPr>
              <a:pPr>
                <a:spcBef>
                  <a:spcPct val="0"/>
                </a:spcBef>
                <a:buClrTx/>
                <a:buFontTx/>
                <a:buNone/>
              </a:pPr>
              <a:t>132</a:t>
            </a:fld>
            <a:endParaRPr lang="en-US" altLang="en-US" sz="2400">
              <a:latin typeface="Times New Roman" panose="02020603050405020304" pitchFamily="18" charset="0"/>
            </a:endParaRPr>
          </a:p>
        </p:txBody>
      </p:sp>
      <p:pic>
        <p:nvPicPr>
          <p:cNvPr id="275459" name="Picture 1">
            <a:extLst>
              <a:ext uri="{FF2B5EF4-FFF2-40B4-BE49-F238E27FC236}">
                <a16:creationId xmlns:a16="http://schemas.microsoft.com/office/drawing/2014/main" id="{77E911C2-9B3C-4EA3-A8CC-386DBC6B90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514600"/>
            <a:ext cx="872013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7506" name="Slide Number Placeholder 5">
            <a:extLst>
              <a:ext uri="{FF2B5EF4-FFF2-40B4-BE49-F238E27FC236}">
                <a16:creationId xmlns:a16="http://schemas.microsoft.com/office/drawing/2014/main" id="{E3D6644F-E2BC-4730-89F1-D3BD38833E8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7C81D0BF-E53B-48B2-BCB3-9D86E93019A5}" type="slidenum">
              <a:rPr lang="en-US" altLang="en-US" sz="2400" smtClean="0">
                <a:latin typeface="Times New Roman" panose="02020603050405020304" pitchFamily="18" charset="0"/>
              </a:rPr>
              <a:pPr>
                <a:spcBef>
                  <a:spcPct val="0"/>
                </a:spcBef>
                <a:buClrTx/>
                <a:buFontTx/>
                <a:buNone/>
              </a:pPr>
              <a:t>133</a:t>
            </a:fld>
            <a:endParaRPr lang="en-US" altLang="en-US" sz="2400">
              <a:latin typeface="Times New Roman" panose="02020603050405020304" pitchFamily="18" charset="0"/>
            </a:endParaRPr>
          </a:p>
        </p:txBody>
      </p:sp>
      <p:pic>
        <p:nvPicPr>
          <p:cNvPr id="277507" name="Picture 1">
            <a:extLst>
              <a:ext uri="{FF2B5EF4-FFF2-40B4-BE49-F238E27FC236}">
                <a16:creationId xmlns:a16="http://schemas.microsoft.com/office/drawing/2014/main" id="{BEA6CEB6-CBD4-4965-A124-9A28988721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7923213" cy="61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Slide Number Placeholder 5">
            <a:extLst>
              <a:ext uri="{FF2B5EF4-FFF2-40B4-BE49-F238E27FC236}">
                <a16:creationId xmlns:a16="http://schemas.microsoft.com/office/drawing/2014/main" id="{3768DBFD-5687-4D7A-8CE8-61574BDFF44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C7EA3093-2CE9-40A4-A12C-82B454463215}" type="slidenum">
              <a:rPr lang="en-US" altLang="en-US" sz="2400" smtClean="0">
                <a:latin typeface="Times New Roman" panose="02020603050405020304" pitchFamily="18" charset="0"/>
              </a:rPr>
              <a:pPr>
                <a:spcBef>
                  <a:spcPct val="0"/>
                </a:spcBef>
                <a:buClrTx/>
                <a:buFontTx/>
                <a:buNone/>
              </a:pPr>
              <a:t>134</a:t>
            </a:fld>
            <a:endParaRPr lang="en-US" altLang="en-US" sz="2400">
              <a:latin typeface="Times New Roman" panose="02020603050405020304" pitchFamily="18" charset="0"/>
            </a:endParaRPr>
          </a:p>
        </p:txBody>
      </p:sp>
      <p:pic>
        <p:nvPicPr>
          <p:cNvPr id="279555" name="Picture 1">
            <a:extLst>
              <a:ext uri="{FF2B5EF4-FFF2-40B4-BE49-F238E27FC236}">
                <a16:creationId xmlns:a16="http://schemas.microsoft.com/office/drawing/2014/main" id="{1064244C-0469-4EC0-AC09-99AF845657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9638" y="381000"/>
            <a:ext cx="7624762" cy="586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1602" name="Slide Number Placeholder 5">
            <a:extLst>
              <a:ext uri="{FF2B5EF4-FFF2-40B4-BE49-F238E27FC236}">
                <a16:creationId xmlns:a16="http://schemas.microsoft.com/office/drawing/2014/main" id="{D542C103-D973-4A99-9BB5-FD4257F6416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AB5413D9-5FDE-4637-9B52-7BAB30A0618A}" type="slidenum">
              <a:rPr lang="en-US" altLang="en-US" sz="2400" smtClean="0">
                <a:latin typeface="Times New Roman" panose="02020603050405020304" pitchFamily="18" charset="0"/>
              </a:rPr>
              <a:pPr>
                <a:spcBef>
                  <a:spcPct val="0"/>
                </a:spcBef>
                <a:buClrTx/>
                <a:buFontTx/>
                <a:buNone/>
              </a:pPr>
              <a:t>135</a:t>
            </a:fld>
            <a:endParaRPr lang="en-US" altLang="en-US" sz="2400">
              <a:latin typeface="Times New Roman" panose="02020603050405020304" pitchFamily="18" charset="0"/>
            </a:endParaRPr>
          </a:p>
        </p:txBody>
      </p:sp>
      <p:pic>
        <p:nvPicPr>
          <p:cNvPr id="281603" name="Picture 1">
            <a:extLst>
              <a:ext uri="{FF2B5EF4-FFF2-40B4-BE49-F238E27FC236}">
                <a16:creationId xmlns:a16="http://schemas.microsoft.com/office/drawing/2014/main" id="{241B32C1-EDB0-4747-82FA-1D49992F6D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9638" y="381000"/>
            <a:ext cx="7624762" cy="586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3650" name="Slide Number Placeholder 5">
            <a:extLst>
              <a:ext uri="{FF2B5EF4-FFF2-40B4-BE49-F238E27FC236}">
                <a16:creationId xmlns:a16="http://schemas.microsoft.com/office/drawing/2014/main" id="{D92C6E3C-3A59-4003-A7AB-E172BB3F842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2FBBD59D-B4A6-419A-87EE-932C81935A1F}" type="slidenum">
              <a:rPr lang="en-US" altLang="en-US" sz="2400" smtClean="0">
                <a:latin typeface="Times New Roman" panose="02020603050405020304" pitchFamily="18" charset="0"/>
              </a:rPr>
              <a:pPr>
                <a:spcBef>
                  <a:spcPct val="0"/>
                </a:spcBef>
                <a:buClrTx/>
                <a:buFontTx/>
                <a:buNone/>
              </a:pPr>
              <a:t>136</a:t>
            </a:fld>
            <a:endParaRPr lang="en-US" altLang="en-US" sz="2400">
              <a:latin typeface="Times New Roman" panose="02020603050405020304" pitchFamily="18" charset="0"/>
            </a:endParaRPr>
          </a:p>
        </p:txBody>
      </p:sp>
      <p:pic>
        <p:nvPicPr>
          <p:cNvPr id="283651" name="Picture 1">
            <a:extLst>
              <a:ext uri="{FF2B5EF4-FFF2-40B4-BE49-F238E27FC236}">
                <a16:creationId xmlns:a16="http://schemas.microsoft.com/office/drawing/2014/main" id="{B764C7A3-2F15-4C91-AF13-4CB8B228E3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38138"/>
            <a:ext cx="4572000" cy="639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Slide Number Placeholder 5">
            <a:extLst>
              <a:ext uri="{FF2B5EF4-FFF2-40B4-BE49-F238E27FC236}">
                <a16:creationId xmlns:a16="http://schemas.microsoft.com/office/drawing/2014/main" id="{41088181-A252-43CF-8EAB-5AE8D361CB5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BE7DE924-2DC6-4A3D-A0C7-7FC5E0A1D114}" type="slidenum">
              <a:rPr lang="en-US" altLang="en-US" sz="2400" smtClean="0">
                <a:latin typeface="Times New Roman" panose="02020603050405020304" pitchFamily="18" charset="0"/>
              </a:rPr>
              <a:pPr>
                <a:spcBef>
                  <a:spcPct val="0"/>
                </a:spcBef>
                <a:buClrTx/>
                <a:buFontTx/>
                <a:buNone/>
              </a:pPr>
              <a:t>137</a:t>
            </a:fld>
            <a:endParaRPr lang="en-US" altLang="en-US" sz="2400">
              <a:latin typeface="Times New Roman" panose="02020603050405020304" pitchFamily="18" charset="0"/>
            </a:endParaRPr>
          </a:p>
        </p:txBody>
      </p:sp>
      <p:pic>
        <p:nvPicPr>
          <p:cNvPr id="285699" name="Picture 1">
            <a:extLst>
              <a:ext uri="{FF2B5EF4-FFF2-40B4-BE49-F238E27FC236}">
                <a16:creationId xmlns:a16="http://schemas.microsoft.com/office/drawing/2014/main" id="{77179528-588B-4905-916A-ECD656E86F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538" y="1066800"/>
            <a:ext cx="86709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7746" name="Slide Number Placeholder 5">
            <a:extLst>
              <a:ext uri="{FF2B5EF4-FFF2-40B4-BE49-F238E27FC236}">
                <a16:creationId xmlns:a16="http://schemas.microsoft.com/office/drawing/2014/main" id="{67E9D1C5-D2B3-4BAA-9108-8AAFCECA82D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4CED15FC-5F83-4E97-B133-2132A873499F}" type="slidenum">
              <a:rPr lang="en-US" altLang="en-US" sz="2400" smtClean="0">
                <a:latin typeface="Times New Roman" panose="02020603050405020304" pitchFamily="18" charset="0"/>
              </a:rPr>
              <a:pPr>
                <a:spcBef>
                  <a:spcPct val="0"/>
                </a:spcBef>
                <a:buClrTx/>
                <a:buFontTx/>
                <a:buNone/>
              </a:pPr>
              <a:t>138</a:t>
            </a:fld>
            <a:endParaRPr lang="en-US" altLang="en-US" sz="2400">
              <a:latin typeface="Times New Roman" panose="02020603050405020304" pitchFamily="18" charset="0"/>
            </a:endParaRPr>
          </a:p>
        </p:txBody>
      </p:sp>
      <p:pic>
        <p:nvPicPr>
          <p:cNvPr id="287747" name="Picture 1">
            <a:extLst>
              <a:ext uri="{FF2B5EF4-FFF2-40B4-BE49-F238E27FC236}">
                <a16:creationId xmlns:a16="http://schemas.microsoft.com/office/drawing/2014/main" id="{F571C0D3-AAEB-450C-877C-B323DF0EC3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66800"/>
            <a:ext cx="89535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9794" name="Slide Number Placeholder 5">
            <a:extLst>
              <a:ext uri="{FF2B5EF4-FFF2-40B4-BE49-F238E27FC236}">
                <a16:creationId xmlns:a16="http://schemas.microsoft.com/office/drawing/2014/main" id="{DCFFDA55-D495-42DC-A7C2-90A0BA60208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16ED184D-8990-44FD-BED7-0ED80EFB7643}" type="slidenum">
              <a:rPr lang="en-US" altLang="en-US" sz="2400" smtClean="0">
                <a:latin typeface="Times New Roman" panose="02020603050405020304" pitchFamily="18" charset="0"/>
              </a:rPr>
              <a:pPr>
                <a:spcBef>
                  <a:spcPct val="0"/>
                </a:spcBef>
                <a:buClrTx/>
                <a:buFontTx/>
                <a:buNone/>
              </a:pPr>
              <a:t>139</a:t>
            </a:fld>
            <a:endParaRPr lang="en-US" altLang="en-US" sz="2400">
              <a:latin typeface="Times New Roman" panose="02020603050405020304" pitchFamily="18" charset="0"/>
            </a:endParaRPr>
          </a:p>
        </p:txBody>
      </p:sp>
      <p:pic>
        <p:nvPicPr>
          <p:cNvPr id="289795" name="Picture 2">
            <a:extLst>
              <a:ext uri="{FF2B5EF4-FFF2-40B4-BE49-F238E27FC236}">
                <a16:creationId xmlns:a16="http://schemas.microsoft.com/office/drawing/2014/main" id="{ABA3E74E-EE62-4606-AC70-0DE755C856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688" y="1490663"/>
            <a:ext cx="8810625"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a:extLst>
              <a:ext uri="{FF2B5EF4-FFF2-40B4-BE49-F238E27FC236}">
                <a16:creationId xmlns:a16="http://schemas.microsoft.com/office/drawing/2014/main" id="{C477F9CE-8814-4908-B1C6-769EBB80780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F74280D8-ED64-47BC-BC2B-07F76BEF9919}" type="slidenum">
              <a:rPr lang="en-US" altLang="en-US" sz="2400" smtClean="0">
                <a:latin typeface="Times New Roman" panose="02020603050405020304" pitchFamily="18" charset="0"/>
              </a:rPr>
              <a:pPr>
                <a:spcBef>
                  <a:spcPct val="0"/>
                </a:spcBef>
                <a:buClrTx/>
                <a:buFontTx/>
                <a:buNone/>
              </a:pPr>
              <a:t>14</a:t>
            </a:fld>
            <a:endParaRPr lang="en-US" altLang="en-US" sz="2400">
              <a:latin typeface="Times New Roman" panose="02020603050405020304" pitchFamily="18" charset="0"/>
            </a:endParaRPr>
          </a:p>
        </p:txBody>
      </p:sp>
      <p:sp>
        <p:nvSpPr>
          <p:cNvPr id="37891" name="Rectangle 1">
            <a:extLst>
              <a:ext uri="{FF2B5EF4-FFF2-40B4-BE49-F238E27FC236}">
                <a16:creationId xmlns:a16="http://schemas.microsoft.com/office/drawing/2014/main" id="{AE463747-D291-42B9-9279-D1B6304EF198}"/>
              </a:ext>
            </a:extLst>
          </p:cNvPr>
          <p:cNvSpPr>
            <a:spLocks noGrp="1" noChangeArrowheads="1"/>
          </p:cNvSpPr>
          <p:nvPr>
            <p:ph type="title"/>
          </p:nvPr>
        </p:nvSpPr>
        <p:spPr>
          <a:xfrm>
            <a:off x="0" y="228600"/>
            <a:ext cx="9144000" cy="5334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latin typeface="Calibri Light" panose="020F0302020204030204" pitchFamily="34" charset="0"/>
              </a:rPr>
              <a:t>"iCloud" CLOUD STORAGE (continued)</a:t>
            </a:r>
            <a:endParaRPr lang="en-US" altLang="en-US" sz="4000" dirty="0"/>
          </a:p>
        </p:txBody>
      </p:sp>
      <p:sp>
        <p:nvSpPr>
          <p:cNvPr id="37892" name="Rectangle 2">
            <a:extLst>
              <a:ext uri="{FF2B5EF4-FFF2-40B4-BE49-F238E27FC236}">
                <a16:creationId xmlns:a16="http://schemas.microsoft.com/office/drawing/2014/main" id="{D3081A20-A0C4-4C0A-ADDB-2D5930CEAD7D}"/>
              </a:ext>
            </a:extLst>
          </p:cNvPr>
          <p:cNvSpPr>
            <a:spLocks noGrp="1" noChangeArrowheads="1"/>
          </p:cNvSpPr>
          <p:nvPr>
            <p:ph type="body" idx="1"/>
          </p:nvPr>
        </p:nvSpPr>
        <p:spPr>
          <a:xfrm>
            <a:off x="0" y="838200"/>
            <a:ext cx="9144000" cy="5867400"/>
          </a:xfrm>
        </p:spPr>
        <p:txBody>
          <a:bodyPr/>
          <a:lstStyle/>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000"/>
              <a:t>Online viewing and editing using "iWorks for iCloud" feature with "Pages for iCloud", "Formula for iCloud", and "Keynote for iCloud".</a:t>
            </a:r>
          </a:p>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000"/>
              <a:t>Drag into browser to upload a single file.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1842" name="Slide Number Placeholder 5">
            <a:extLst>
              <a:ext uri="{FF2B5EF4-FFF2-40B4-BE49-F238E27FC236}">
                <a16:creationId xmlns:a16="http://schemas.microsoft.com/office/drawing/2014/main" id="{36B08344-EA30-4F70-886A-70B208FF377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8296E74F-644F-4830-B2DF-060B4400A105}" type="slidenum">
              <a:rPr lang="en-US" altLang="en-US" sz="2400" smtClean="0">
                <a:latin typeface="Times New Roman" panose="02020603050405020304" pitchFamily="18" charset="0"/>
              </a:rPr>
              <a:pPr>
                <a:spcBef>
                  <a:spcPct val="0"/>
                </a:spcBef>
                <a:buClrTx/>
                <a:buFontTx/>
                <a:buNone/>
              </a:pPr>
              <a:t>140</a:t>
            </a:fld>
            <a:endParaRPr lang="en-US" altLang="en-US" sz="2400">
              <a:latin typeface="Times New Roman" panose="02020603050405020304" pitchFamily="18" charset="0"/>
            </a:endParaRPr>
          </a:p>
        </p:txBody>
      </p:sp>
      <p:pic>
        <p:nvPicPr>
          <p:cNvPr id="291843" name="Picture 1">
            <a:extLst>
              <a:ext uri="{FF2B5EF4-FFF2-40B4-BE49-F238E27FC236}">
                <a16:creationId xmlns:a16="http://schemas.microsoft.com/office/drawing/2014/main" id="{61131823-F937-480B-9A3E-2E1A6E32EF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75" y="1438275"/>
            <a:ext cx="893445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3890" name="Slide Number Placeholder 5">
            <a:extLst>
              <a:ext uri="{FF2B5EF4-FFF2-40B4-BE49-F238E27FC236}">
                <a16:creationId xmlns:a16="http://schemas.microsoft.com/office/drawing/2014/main" id="{994F2EAF-EF22-4CA5-BBD3-7A81BD3096D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CD1D74F-C3EE-4D6D-A8DA-F7646B88E811}" type="slidenum">
              <a:rPr lang="en-US" altLang="en-US" sz="2400" smtClean="0">
                <a:latin typeface="Times New Roman" panose="02020603050405020304" pitchFamily="18" charset="0"/>
              </a:rPr>
              <a:pPr>
                <a:spcBef>
                  <a:spcPct val="0"/>
                </a:spcBef>
                <a:buClrTx/>
                <a:buFontTx/>
                <a:buNone/>
              </a:pPr>
              <a:t>141</a:t>
            </a:fld>
            <a:endParaRPr lang="en-US" altLang="en-US" sz="2400">
              <a:latin typeface="Times New Roman" panose="02020603050405020304" pitchFamily="18" charset="0"/>
            </a:endParaRPr>
          </a:p>
        </p:txBody>
      </p:sp>
      <p:pic>
        <p:nvPicPr>
          <p:cNvPr id="293891" name="Picture 1">
            <a:extLst>
              <a:ext uri="{FF2B5EF4-FFF2-40B4-BE49-F238E27FC236}">
                <a16:creationId xmlns:a16="http://schemas.microsoft.com/office/drawing/2014/main" id="{5F434B00-3AAA-40F4-8476-6EC2955303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 y="1490663"/>
            <a:ext cx="882015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5938" name="Slide Number Placeholder 5">
            <a:extLst>
              <a:ext uri="{FF2B5EF4-FFF2-40B4-BE49-F238E27FC236}">
                <a16:creationId xmlns:a16="http://schemas.microsoft.com/office/drawing/2014/main" id="{DDB70E07-6A58-4CC7-A208-4BECD377FEF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E2C6EC98-2315-49A0-B86B-27525118281A}" type="slidenum">
              <a:rPr lang="en-US" altLang="en-US" sz="2400" smtClean="0">
                <a:latin typeface="Times New Roman" panose="02020603050405020304" pitchFamily="18" charset="0"/>
              </a:rPr>
              <a:pPr>
                <a:spcBef>
                  <a:spcPct val="0"/>
                </a:spcBef>
                <a:buClrTx/>
                <a:buFontTx/>
                <a:buNone/>
              </a:pPr>
              <a:t>142</a:t>
            </a:fld>
            <a:endParaRPr lang="en-US" altLang="en-US" sz="2400">
              <a:latin typeface="Times New Roman" panose="02020603050405020304" pitchFamily="18" charset="0"/>
            </a:endParaRPr>
          </a:p>
        </p:txBody>
      </p:sp>
      <p:pic>
        <p:nvPicPr>
          <p:cNvPr id="295939" name="Picture 1">
            <a:extLst>
              <a:ext uri="{FF2B5EF4-FFF2-40B4-BE49-F238E27FC236}">
                <a16:creationId xmlns:a16="http://schemas.microsoft.com/office/drawing/2014/main" id="{FBE1CF7F-137D-4EB5-9018-CC9DE4B9A9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495425"/>
            <a:ext cx="876300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Slide Number Placeholder 5">
            <a:extLst>
              <a:ext uri="{FF2B5EF4-FFF2-40B4-BE49-F238E27FC236}">
                <a16:creationId xmlns:a16="http://schemas.microsoft.com/office/drawing/2014/main" id="{69F19428-7005-4A61-AFE6-674C28EBDF0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3C265F21-E23D-43CD-A682-635A0184EF39}" type="slidenum">
              <a:rPr lang="en-US" altLang="en-US" sz="2400" smtClean="0">
                <a:latin typeface="Times New Roman" panose="02020603050405020304" pitchFamily="18" charset="0"/>
              </a:rPr>
              <a:pPr>
                <a:spcBef>
                  <a:spcPct val="0"/>
                </a:spcBef>
                <a:buClrTx/>
                <a:buFontTx/>
                <a:buNone/>
              </a:pPr>
              <a:t>143</a:t>
            </a:fld>
            <a:endParaRPr lang="en-US" altLang="en-US" sz="2400">
              <a:latin typeface="Times New Roman" panose="02020603050405020304" pitchFamily="18" charset="0"/>
            </a:endParaRPr>
          </a:p>
        </p:txBody>
      </p:sp>
      <p:pic>
        <p:nvPicPr>
          <p:cNvPr id="297987" name="Picture 1">
            <a:extLst>
              <a:ext uri="{FF2B5EF4-FFF2-40B4-BE49-F238E27FC236}">
                <a16:creationId xmlns:a16="http://schemas.microsoft.com/office/drawing/2014/main" id="{AB434729-E480-48CD-AC1C-396EF166A3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476375"/>
            <a:ext cx="885825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0034" name="Slide Number Placeholder 5">
            <a:extLst>
              <a:ext uri="{FF2B5EF4-FFF2-40B4-BE49-F238E27FC236}">
                <a16:creationId xmlns:a16="http://schemas.microsoft.com/office/drawing/2014/main" id="{5516B5FC-18F2-48EB-B16D-77AD7C5532E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DC4890BA-3E53-4E5E-987C-4361D4F1BA0B}" type="slidenum">
              <a:rPr lang="en-US" altLang="en-US" sz="2400" smtClean="0">
                <a:latin typeface="Times New Roman" panose="02020603050405020304" pitchFamily="18" charset="0"/>
              </a:rPr>
              <a:pPr>
                <a:spcBef>
                  <a:spcPct val="0"/>
                </a:spcBef>
                <a:buClrTx/>
                <a:buFontTx/>
                <a:buNone/>
              </a:pPr>
              <a:t>144</a:t>
            </a:fld>
            <a:endParaRPr lang="en-US" altLang="en-US" sz="2400">
              <a:latin typeface="Times New Roman" panose="02020603050405020304" pitchFamily="18" charset="0"/>
            </a:endParaRPr>
          </a:p>
        </p:txBody>
      </p:sp>
      <p:pic>
        <p:nvPicPr>
          <p:cNvPr id="300035" name="Picture 1">
            <a:extLst>
              <a:ext uri="{FF2B5EF4-FFF2-40B4-BE49-F238E27FC236}">
                <a16:creationId xmlns:a16="http://schemas.microsoft.com/office/drawing/2014/main" id="{1CDB7D96-3E78-438A-8458-FEE3B50FB8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95425"/>
            <a:ext cx="883920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2082" name="Slide Number Placeholder 5">
            <a:extLst>
              <a:ext uri="{FF2B5EF4-FFF2-40B4-BE49-F238E27FC236}">
                <a16:creationId xmlns:a16="http://schemas.microsoft.com/office/drawing/2014/main" id="{E10148EB-D042-422A-ACA0-D5763FD9086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D76B91DB-38F8-404C-A8BF-C4EA4A094BA6}" type="slidenum">
              <a:rPr lang="en-US" altLang="en-US" sz="2400" smtClean="0">
                <a:latin typeface="Times New Roman" panose="02020603050405020304" pitchFamily="18" charset="0"/>
              </a:rPr>
              <a:pPr>
                <a:spcBef>
                  <a:spcPct val="0"/>
                </a:spcBef>
                <a:buClrTx/>
                <a:buFontTx/>
                <a:buNone/>
              </a:pPr>
              <a:t>145</a:t>
            </a:fld>
            <a:endParaRPr lang="en-US" altLang="en-US" sz="2400">
              <a:latin typeface="Times New Roman" panose="02020603050405020304" pitchFamily="18" charset="0"/>
            </a:endParaRPr>
          </a:p>
        </p:txBody>
      </p:sp>
      <p:pic>
        <p:nvPicPr>
          <p:cNvPr id="302083" name="Picture 1">
            <a:extLst>
              <a:ext uri="{FF2B5EF4-FFF2-40B4-BE49-F238E27FC236}">
                <a16:creationId xmlns:a16="http://schemas.microsoft.com/office/drawing/2014/main" id="{F9DF9E23-6C52-4E3B-94AB-00DB0AC755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696913"/>
            <a:ext cx="6962775"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4130" name="Slide Number Placeholder 5">
            <a:extLst>
              <a:ext uri="{FF2B5EF4-FFF2-40B4-BE49-F238E27FC236}">
                <a16:creationId xmlns:a16="http://schemas.microsoft.com/office/drawing/2014/main" id="{E6AF1AD9-8612-4CBF-B297-FEA000F4E57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440782E-4864-437D-9B9F-9DEAE602796F}" type="slidenum">
              <a:rPr lang="en-US" altLang="en-US" sz="2400" smtClean="0">
                <a:latin typeface="Times New Roman" panose="02020603050405020304" pitchFamily="18" charset="0"/>
              </a:rPr>
              <a:pPr>
                <a:spcBef>
                  <a:spcPct val="0"/>
                </a:spcBef>
                <a:buClrTx/>
                <a:buFontTx/>
                <a:buNone/>
              </a:pPr>
              <a:t>146</a:t>
            </a:fld>
            <a:endParaRPr lang="en-US" altLang="en-US" sz="2400">
              <a:latin typeface="Times New Roman" panose="02020603050405020304" pitchFamily="18" charset="0"/>
            </a:endParaRPr>
          </a:p>
        </p:txBody>
      </p:sp>
      <p:pic>
        <p:nvPicPr>
          <p:cNvPr id="304131" name="Picture 1">
            <a:extLst>
              <a:ext uri="{FF2B5EF4-FFF2-40B4-BE49-F238E27FC236}">
                <a16:creationId xmlns:a16="http://schemas.microsoft.com/office/drawing/2014/main" id="{5EC4167C-0022-4D4C-9D07-B6334F88AA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90500"/>
            <a:ext cx="5257800" cy="605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6178" name="Slide Number Placeholder 5">
            <a:extLst>
              <a:ext uri="{FF2B5EF4-FFF2-40B4-BE49-F238E27FC236}">
                <a16:creationId xmlns:a16="http://schemas.microsoft.com/office/drawing/2014/main" id="{A109F8C6-7249-4709-9033-9D1E777DF28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3BBE6D4-9CCE-4A05-8188-76DC6FABFD9F}" type="slidenum">
              <a:rPr lang="en-US" altLang="en-US" sz="2400" smtClean="0">
                <a:latin typeface="Times New Roman" panose="02020603050405020304" pitchFamily="18" charset="0"/>
              </a:rPr>
              <a:pPr>
                <a:spcBef>
                  <a:spcPct val="0"/>
                </a:spcBef>
                <a:buClrTx/>
                <a:buFontTx/>
                <a:buNone/>
              </a:pPr>
              <a:t>147</a:t>
            </a:fld>
            <a:endParaRPr lang="en-US" altLang="en-US" sz="2400">
              <a:latin typeface="Times New Roman" panose="02020603050405020304" pitchFamily="18" charset="0"/>
            </a:endParaRPr>
          </a:p>
        </p:txBody>
      </p:sp>
      <p:pic>
        <p:nvPicPr>
          <p:cNvPr id="306179" name="Picture 1">
            <a:extLst>
              <a:ext uri="{FF2B5EF4-FFF2-40B4-BE49-F238E27FC236}">
                <a16:creationId xmlns:a16="http://schemas.microsoft.com/office/drawing/2014/main" id="{AD353216-0A3C-4F58-A238-C26236897A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46063"/>
            <a:ext cx="8589963"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8226" name="Slide Number Placeholder 5">
            <a:extLst>
              <a:ext uri="{FF2B5EF4-FFF2-40B4-BE49-F238E27FC236}">
                <a16:creationId xmlns:a16="http://schemas.microsoft.com/office/drawing/2014/main" id="{C52AB821-0121-448C-A7C4-6DADE0DA239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3B5B204-736A-4489-808A-5F942F64780B}" type="slidenum">
              <a:rPr lang="en-US" altLang="en-US" sz="2400" smtClean="0">
                <a:latin typeface="Times New Roman" panose="02020603050405020304" pitchFamily="18" charset="0"/>
              </a:rPr>
              <a:pPr>
                <a:spcBef>
                  <a:spcPct val="0"/>
                </a:spcBef>
                <a:buClrTx/>
                <a:buFontTx/>
                <a:buNone/>
              </a:pPr>
              <a:t>148</a:t>
            </a:fld>
            <a:endParaRPr lang="en-US" altLang="en-US" sz="2400">
              <a:latin typeface="Times New Roman" panose="02020603050405020304" pitchFamily="18" charset="0"/>
            </a:endParaRPr>
          </a:p>
        </p:txBody>
      </p:sp>
      <p:sp>
        <p:nvSpPr>
          <p:cNvPr id="308227" name="Rectangle 1">
            <a:extLst>
              <a:ext uri="{FF2B5EF4-FFF2-40B4-BE49-F238E27FC236}">
                <a16:creationId xmlns:a16="http://schemas.microsoft.com/office/drawing/2014/main" id="{6272C94B-434A-4C7D-8F0A-C9540198023E}"/>
              </a:ext>
            </a:extLst>
          </p:cNvPr>
          <p:cNvSpPr>
            <a:spLocks noGrp="1" noChangeArrowheads="1"/>
          </p:cNvSpPr>
          <p:nvPr>
            <p:ph type="title"/>
          </p:nvPr>
        </p:nvSpPr>
        <p:spPr>
          <a:xfrm>
            <a:off x="0" y="0"/>
            <a:ext cx="9144000" cy="838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More about "iCloud" (continued)</a:t>
            </a:r>
          </a:p>
        </p:txBody>
      </p:sp>
      <p:sp>
        <p:nvSpPr>
          <p:cNvPr id="7172" name="Rectangle 2">
            <a:extLst>
              <a:ext uri="{FF2B5EF4-FFF2-40B4-BE49-F238E27FC236}">
                <a16:creationId xmlns:a16="http://schemas.microsoft.com/office/drawing/2014/main" id="{DA87F9CF-CAB5-44C2-9024-B1ABCF7C1222}"/>
              </a:ext>
            </a:extLst>
          </p:cNvPr>
          <p:cNvSpPr>
            <a:spLocks noGrp="1" noChangeArrowheads="1"/>
          </p:cNvSpPr>
          <p:nvPr>
            <p:ph type="body" idx="1"/>
          </p:nvPr>
        </p:nvSpPr>
        <p:spPr>
          <a:xfrm>
            <a:off x="0" y="838200"/>
            <a:ext cx="8991600" cy="5562600"/>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fr-FR" sz="4400" dirty="0"/>
              <a:t>If </a:t>
            </a:r>
            <a:r>
              <a:rPr lang="fr-FR" sz="4400" dirty="0" err="1"/>
              <a:t>you</a:t>
            </a:r>
            <a:r>
              <a:rPr lang="fr-FR" sz="4400" dirty="0"/>
              <a:t> are </a:t>
            </a:r>
            <a:r>
              <a:rPr lang="fr-FR" sz="4400" dirty="0" err="1"/>
              <a:t>using</a:t>
            </a:r>
            <a:r>
              <a:rPr lang="fr-FR" sz="4400" dirty="0"/>
              <a:t> "Pages" of "</a:t>
            </a:r>
            <a:r>
              <a:rPr lang="fr-FR" sz="4400" dirty="0" err="1"/>
              <a:t>iWork</a:t>
            </a:r>
            <a:r>
              <a:rPr lang="fr-FR" sz="4400" dirty="0"/>
              <a:t>" (in a Mac, an "iPad", or an "iPhone") to </a:t>
            </a:r>
            <a:r>
              <a:rPr lang="fr-FR" sz="4400" dirty="0" err="1"/>
              <a:t>edit</a:t>
            </a:r>
            <a:r>
              <a:rPr lang="fr-FR" sz="4400" dirty="0"/>
              <a:t> a .doc or a .</a:t>
            </a:r>
            <a:r>
              <a:rPr lang="fr-FR" sz="4400" dirty="0" err="1"/>
              <a:t>docx</a:t>
            </a:r>
            <a:r>
              <a:rPr lang="fr-FR" sz="4400" dirty="0"/>
              <a:t> file, a File and Save </a:t>
            </a:r>
            <a:r>
              <a:rPr lang="fr-FR" sz="4400" dirty="0" err="1"/>
              <a:t>will</a:t>
            </a:r>
            <a:r>
              <a:rPr lang="fr-FR" sz="4400" dirty="0"/>
              <a:t> default to </a:t>
            </a:r>
            <a:r>
              <a:rPr lang="fr-FR" sz="4400" dirty="0" err="1"/>
              <a:t>saving</a:t>
            </a:r>
            <a:r>
              <a:rPr lang="fr-FR" sz="4400" dirty="0"/>
              <a:t> in "</a:t>
            </a:r>
            <a:r>
              <a:rPr lang="fr-FR" sz="4400" dirty="0" err="1"/>
              <a:t>iCloud</a:t>
            </a:r>
            <a:r>
              <a:rPr lang="fr-FR" sz="4400" dirty="0"/>
              <a:t>". </a:t>
            </a:r>
          </a:p>
          <a:p>
            <a:pPr indent="0"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en-US" sz="44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0274" name="Slide Number Placeholder 5">
            <a:extLst>
              <a:ext uri="{FF2B5EF4-FFF2-40B4-BE49-F238E27FC236}">
                <a16:creationId xmlns:a16="http://schemas.microsoft.com/office/drawing/2014/main" id="{55396E21-8D29-4D6F-8F7F-01865B09347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913C6B85-8A2B-4DDF-9ECA-6DC5E2D6549F}" type="slidenum">
              <a:rPr lang="en-US" altLang="en-US" sz="2400" smtClean="0">
                <a:latin typeface="Times New Roman" panose="02020603050405020304" pitchFamily="18" charset="0"/>
              </a:rPr>
              <a:pPr>
                <a:spcBef>
                  <a:spcPct val="0"/>
                </a:spcBef>
                <a:buClrTx/>
                <a:buFontTx/>
                <a:buNone/>
              </a:pPr>
              <a:t>149</a:t>
            </a:fld>
            <a:endParaRPr lang="en-US" altLang="en-US" sz="2400">
              <a:latin typeface="Times New Roman" panose="02020603050405020304" pitchFamily="18" charset="0"/>
            </a:endParaRPr>
          </a:p>
        </p:txBody>
      </p:sp>
      <p:sp>
        <p:nvSpPr>
          <p:cNvPr id="310275" name="Rectangle 1">
            <a:extLst>
              <a:ext uri="{FF2B5EF4-FFF2-40B4-BE49-F238E27FC236}">
                <a16:creationId xmlns:a16="http://schemas.microsoft.com/office/drawing/2014/main" id="{4267FE51-D8A0-416F-99C9-F0344138E1DF}"/>
              </a:ext>
            </a:extLst>
          </p:cNvPr>
          <p:cNvSpPr>
            <a:spLocks noGrp="1" noChangeArrowheads="1"/>
          </p:cNvSpPr>
          <p:nvPr>
            <p:ph type="title"/>
          </p:nvPr>
        </p:nvSpPr>
        <p:spPr>
          <a:xfrm>
            <a:off x="0" y="228600"/>
            <a:ext cx="9144000" cy="457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More about "iCloud" (continued)</a:t>
            </a:r>
          </a:p>
        </p:txBody>
      </p:sp>
      <p:sp>
        <p:nvSpPr>
          <p:cNvPr id="7172" name="Rectangle 2">
            <a:extLst>
              <a:ext uri="{FF2B5EF4-FFF2-40B4-BE49-F238E27FC236}">
                <a16:creationId xmlns:a16="http://schemas.microsoft.com/office/drawing/2014/main" id="{99E181E7-9788-4663-970A-10280EEF3BA4}"/>
              </a:ext>
            </a:extLst>
          </p:cNvPr>
          <p:cNvSpPr>
            <a:spLocks noGrp="1" noChangeArrowheads="1"/>
          </p:cNvSpPr>
          <p:nvPr>
            <p:ph type="body" idx="1"/>
          </p:nvPr>
        </p:nvSpPr>
        <p:spPr>
          <a:xfrm>
            <a:off x="0" y="1143000"/>
            <a:ext cx="9144000" cy="5562600"/>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fr-FR" dirty="0"/>
              <a:t>If </a:t>
            </a:r>
            <a:r>
              <a:rPr lang="fr-FR" dirty="0" err="1"/>
              <a:t>you</a:t>
            </a:r>
            <a:r>
              <a:rPr lang="fr-FR" dirty="0"/>
              <a:t> are </a:t>
            </a:r>
            <a:r>
              <a:rPr lang="fr-FR" dirty="0" err="1"/>
              <a:t>using</a:t>
            </a:r>
            <a:r>
              <a:rPr lang="fr-FR" dirty="0"/>
              <a:t> "Microsoft Word for Mac.." or "Microsoft Word" (for "Windows..") to </a:t>
            </a:r>
            <a:r>
              <a:rPr lang="fr-FR" dirty="0" err="1"/>
              <a:t>edit</a:t>
            </a:r>
            <a:r>
              <a:rPr lang="fr-FR" dirty="0"/>
              <a:t> a .doc or a .docx file, </a:t>
            </a:r>
            <a:r>
              <a:rPr lang="fr-FR" dirty="0" err="1"/>
              <a:t>you</a:t>
            </a:r>
            <a:r>
              <a:rPr lang="fr-FR" dirty="0"/>
              <a:t> </a:t>
            </a:r>
            <a:r>
              <a:rPr lang="fr-FR" dirty="0" err="1"/>
              <a:t>cannot</a:t>
            </a:r>
            <a:r>
              <a:rPr lang="fr-FR" dirty="0"/>
              <a:t> </a:t>
            </a:r>
            <a:r>
              <a:rPr lang="fr-FR" dirty="0" err="1"/>
              <a:t>save</a:t>
            </a:r>
            <a:r>
              <a:rPr lang="fr-FR" dirty="0"/>
              <a:t> </a:t>
            </a:r>
            <a:r>
              <a:rPr lang="fr-FR" dirty="0" err="1"/>
              <a:t>directly</a:t>
            </a:r>
            <a:r>
              <a:rPr lang="fr-FR" dirty="0"/>
              <a:t> to "iCloud":                                              You </a:t>
            </a:r>
            <a:r>
              <a:rPr lang="fr-FR" dirty="0" err="1"/>
              <a:t>will</a:t>
            </a:r>
            <a:r>
              <a:rPr lang="fr-FR" dirty="0"/>
              <a:t> have to </a:t>
            </a:r>
            <a:r>
              <a:rPr lang="fr-FR" dirty="0" err="1"/>
              <a:t>save</a:t>
            </a:r>
            <a:r>
              <a:rPr lang="fr-FR" dirty="0"/>
              <a:t> the file to the Mac or PC desktop or </a:t>
            </a:r>
            <a:r>
              <a:rPr lang="fr-FR" dirty="0" err="1"/>
              <a:t>somewhere</a:t>
            </a:r>
            <a:r>
              <a:rPr lang="fr-FR" dirty="0"/>
              <a:t> </a:t>
            </a:r>
            <a:r>
              <a:rPr lang="fr-FR" dirty="0" err="1"/>
              <a:t>else</a:t>
            </a:r>
            <a:r>
              <a:rPr lang="fr-FR" dirty="0"/>
              <a:t> on a hard drive.                                                      </a:t>
            </a:r>
            <a:r>
              <a:rPr lang="fr-FR" dirty="0" err="1"/>
              <a:t>Then</a:t>
            </a:r>
            <a:r>
              <a:rPr lang="fr-FR" dirty="0"/>
              <a:t>, </a:t>
            </a:r>
            <a:r>
              <a:rPr lang="fr-FR" dirty="0" err="1"/>
              <a:t>you</a:t>
            </a:r>
            <a:r>
              <a:rPr lang="fr-FR" dirty="0"/>
              <a:t> </a:t>
            </a:r>
            <a:r>
              <a:rPr lang="fr-FR" dirty="0" err="1"/>
              <a:t>will</a:t>
            </a:r>
            <a:r>
              <a:rPr lang="fr-FR" dirty="0"/>
              <a:t> have to drag the file to the </a:t>
            </a:r>
            <a:r>
              <a:rPr lang="fr-FR" dirty="0" err="1"/>
              <a:t>appropriate</a:t>
            </a:r>
            <a:r>
              <a:rPr lang="fr-FR" dirty="0"/>
              <a:t> "</a:t>
            </a:r>
            <a:r>
              <a:rPr lang="fr-FR" dirty="0" err="1"/>
              <a:t>iCloud</a:t>
            </a:r>
            <a:r>
              <a:rPr lang="fr-FR" dirty="0"/>
              <a:t>" location in a Web browser </a:t>
            </a:r>
            <a:r>
              <a:rPr lang="fr-FR" dirty="0" err="1"/>
              <a:t>such</a:t>
            </a:r>
            <a:r>
              <a:rPr lang="fr-FR" dirty="0"/>
              <a:t> as "Safari" or "</a:t>
            </a:r>
            <a:r>
              <a:rPr lang="fr-FR" dirty="0" err="1"/>
              <a:t>FireFox</a:t>
            </a:r>
            <a:r>
              <a:rPr lang="fr-FR" dirty="0"/>
              <a:t>".</a:t>
            </a:r>
          </a:p>
          <a:p>
            <a:pPr indent="0"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a:extLst>
              <a:ext uri="{FF2B5EF4-FFF2-40B4-BE49-F238E27FC236}">
                <a16:creationId xmlns:a16="http://schemas.microsoft.com/office/drawing/2014/main" id="{F2D42F3D-AB45-49BA-B199-24B059291C3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161F3696-7944-408D-AB2C-9E5D5830796F}" type="slidenum">
              <a:rPr lang="en-US" altLang="en-US" sz="2400" smtClean="0">
                <a:latin typeface="Times New Roman" panose="02020603050405020304" pitchFamily="18" charset="0"/>
              </a:rPr>
              <a:pPr>
                <a:spcBef>
                  <a:spcPct val="0"/>
                </a:spcBef>
                <a:buClrTx/>
                <a:buFontTx/>
                <a:buNone/>
              </a:pPr>
              <a:t>15</a:t>
            </a:fld>
            <a:endParaRPr lang="en-US" altLang="en-US" sz="2400">
              <a:latin typeface="Times New Roman" panose="02020603050405020304" pitchFamily="18" charset="0"/>
            </a:endParaRPr>
          </a:p>
        </p:txBody>
      </p:sp>
      <p:sp>
        <p:nvSpPr>
          <p:cNvPr id="39939" name="Rectangle 1">
            <a:extLst>
              <a:ext uri="{FF2B5EF4-FFF2-40B4-BE49-F238E27FC236}">
                <a16:creationId xmlns:a16="http://schemas.microsoft.com/office/drawing/2014/main" id="{72943F0D-B5FD-4B40-927C-227CC796D610}"/>
              </a:ext>
            </a:extLst>
          </p:cNvPr>
          <p:cNvSpPr>
            <a:spLocks noGrp="1" noChangeArrowheads="1"/>
          </p:cNvSpPr>
          <p:nvPr>
            <p:ph type="title"/>
          </p:nvPr>
        </p:nvSpPr>
        <p:spPr>
          <a:xfrm>
            <a:off x="0" y="152400"/>
            <a:ext cx="9144000" cy="457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latin typeface="Calibri Light" panose="020F0302020204030204" pitchFamily="34" charset="0"/>
                <a:cs typeface="Calibri Light" panose="020F0302020204030204" pitchFamily="34" charset="0"/>
              </a:rPr>
              <a:t>"iCloud" CLOUD STORAGE (continued)</a:t>
            </a:r>
          </a:p>
        </p:txBody>
      </p:sp>
      <p:sp>
        <p:nvSpPr>
          <p:cNvPr id="39940" name="Rectangle 2">
            <a:extLst>
              <a:ext uri="{FF2B5EF4-FFF2-40B4-BE49-F238E27FC236}">
                <a16:creationId xmlns:a16="http://schemas.microsoft.com/office/drawing/2014/main" id="{84D2F28D-5358-4CAE-9B40-DDA92CDE8DA8}"/>
              </a:ext>
            </a:extLst>
          </p:cNvPr>
          <p:cNvSpPr>
            <a:spLocks noGrp="1" noChangeArrowheads="1"/>
          </p:cNvSpPr>
          <p:nvPr>
            <p:ph type="body" idx="1"/>
          </p:nvPr>
        </p:nvSpPr>
        <p:spPr>
          <a:xfrm>
            <a:off x="0" y="688975"/>
            <a:ext cx="9067800" cy="5788025"/>
          </a:xfrm>
        </p:spPr>
        <p:txBody>
          <a:bodyPr/>
          <a:lstStyle/>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400" dirty="0"/>
              <a:t>"iCloud" lets you create folders at your account at its server farm. </a:t>
            </a:r>
          </a:p>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400" dirty="0"/>
              <a:t>"iCloud" does not let you upload or download entire folders when you access icloud.com                                  from a Web browser.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2322" name="Slide Number Placeholder 5">
            <a:extLst>
              <a:ext uri="{FF2B5EF4-FFF2-40B4-BE49-F238E27FC236}">
                <a16:creationId xmlns:a16="http://schemas.microsoft.com/office/drawing/2014/main" id="{71198977-9EED-421E-B6F5-9577E39B3E0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45438181-3B8F-409C-A57D-375DB4F876A2}" type="slidenum">
              <a:rPr lang="en-US" altLang="en-US" sz="2400" smtClean="0">
                <a:latin typeface="Times New Roman" panose="02020603050405020304" pitchFamily="18" charset="0"/>
              </a:rPr>
              <a:pPr>
                <a:spcBef>
                  <a:spcPct val="0"/>
                </a:spcBef>
                <a:buClrTx/>
                <a:buFontTx/>
                <a:buNone/>
              </a:pPr>
              <a:t>150</a:t>
            </a:fld>
            <a:endParaRPr lang="en-US" altLang="en-US" sz="2400">
              <a:latin typeface="Times New Roman" panose="02020603050405020304" pitchFamily="18" charset="0"/>
            </a:endParaRPr>
          </a:p>
        </p:txBody>
      </p:sp>
      <p:sp>
        <p:nvSpPr>
          <p:cNvPr id="312323" name="Rectangle 1">
            <a:extLst>
              <a:ext uri="{FF2B5EF4-FFF2-40B4-BE49-F238E27FC236}">
                <a16:creationId xmlns:a16="http://schemas.microsoft.com/office/drawing/2014/main" id="{554966E6-6728-4F7E-9B4A-7EA6C9B0EE5B}"/>
              </a:ext>
            </a:extLst>
          </p:cNvPr>
          <p:cNvSpPr>
            <a:spLocks noGrp="1" noChangeArrowheads="1"/>
          </p:cNvSpPr>
          <p:nvPr>
            <p:ph type="title"/>
          </p:nvPr>
        </p:nvSpPr>
        <p:spPr>
          <a:xfrm>
            <a:off x="0" y="76200"/>
            <a:ext cx="9144000" cy="457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More about "iCloud" (continued)</a:t>
            </a:r>
          </a:p>
        </p:txBody>
      </p:sp>
      <p:sp>
        <p:nvSpPr>
          <p:cNvPr id="7172" name="Rectangle 2">
            <a:extLst>
              <a:ext uri="{FF2B5EF4-FFF2-40B4-BE49-F238E27FC236}">
                <a16:creationId xmlns:a16="http://schemas.microsoft.com/office/drawing/2014/main" id="{B9799BB0-6E10-4D76-8608-E76CAA3102F5}"/>
              </a:ext>
            </a:extLst>
          </p:cNvPr>
          <p:cNvSpPr>
            <a:spLocks noGrp="1" noChangeArrowheads="1"/>
          </p:cNvSpPr>
          <p:nvPr>
            <p:ph type="body" idx="1"/>
          </p:nvPr>
        </p:nvSpPr>
        <p:spPr>
          <a:xfrm>
            <a:off x="0" y="442913"/>
            <a:ext cx="9144000" cy="6110287"/>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fr-FR" sz="3600" dirty="0"/>
              <a:t>You </a:t>
            </a:r>
            <a:r>
              <a:rPr lang="fr-FR" sz="3600" dirty="0" err="1"/>
              <a:t>cannot</a:t>
            </a:r>
            <a:r>
              <a:rPr lang="fr-FR" sz="3600" dirty="0"/>
              <a:t> use the Mac "Finder" or the Windows "Windows Explorer" to </a:t>
            </a:r>
            <a:r>
              <a:rPr lang="fr-FR" sz="3600" dirty="0" err="1"/>
              <a:t>access</a:t>
            </a:r>
            <a:r>
              <a:rPr lang="fr-FR" sz="3600" dirty="0"/>
              <a:t> files </a:t>
            </a:r>
            <a:r>
              <a:rPr lang="fr-FR" sz="3600" dirty="0" err="1"/>
              <a:t>that</a:t>
            </a:r>
            <a:r>
              <a:rPr lang="fr-FR" sz="3600" dirty="0"/>
              <a:t> are </a:t>
            </a:r>
            <a:r>
              <a:rPr lang="fr-FR" sz="3600" dirty="0" err="1"/>
              <a:t>stored</a:t>
            </a:r>
            <a:r>
              <a:rPr lang="fr-FR" sz="3600" dirty="0"/>
              <a:t> </a:t>
            </a:r>
            <a:r>
              <a:rPr lang="fr-FR" sz="3600" dirty="0" err="1"/>
              <a:t>at</a:t>
            </a:r>
            <a:r>
              <a:rPr lang="fr-FR" sz="3600" dirty="0"/>
              <a:t> "</a:t>
            </a:r>
            <a:r>
              <a:rPr lang="fr-FR" sz="3600" dirty="0" err="1"/>
              <a:t>iCloud</a:t>
            </a:r>
            <a:r>
              <a:rPr lang="fr-FR" sz="3600" dirty="0"/>
              <a:t>".                                                      You have to use a </a:t>
            </a:r>
            <a:r>
              <a:rPr lang="fr-FR" sz="3600" dirty="0" err="1"/>
              <a:t>either</a:t>
            </a:r>
            <a:r>
              <a:rPr lang="fr-FR" sz="3600" dirty="0"/>
              <a:t> Web browser </a:t>
            </a:r>
            <a:r>
              <a:rPr lang="fr-FR" sz="3600" dirty="0" err="1"/>
              <a:t>such</a:t>
            </a:r>
            <a:r>
              <a:rPr lang="fr-FR" sz="3600" dirty="0"/>
              <a:t> as "Internet Explorer" or "</a:t>
            </a:r>
            <a:r>
              <a:rPr lang="fr-FR" sz="3600" dirty="0" err="1"/>
              <a:t>FireFox</a:t>
            </a:r>
            <a:r>
              <a:rPr lang="fr-FR" sz="3600" dirty="0"/>
              <a:t>" in a "Windows.." computer  or "Safari" or "</a:t>
            </a:r>
            <a:r>
              <a:rPr lang="fr-FR" sz="3600" dirty="0" err="1"/>
              <a:t>FireFox</a:t>
            </a:r>
            <a:r>
              <a:rPr lang="fr-FR" sz="3600" dirty="0"/>
              <a:t>" in a "Mac", or </a:t>
            </a:r>
            <a:r>
              <a:rPr lang="fr-FR" sz="3600" dirty="0" err="1"/>
              <a:t>you</a:t>
            </a:r>
            <a:r>
              <a:rPr lang="fr-FR" sz="3600" dirty="0"/>
              <a:t> </a:t>
            </a:r>
            <a:r>
              <a:rPr lang="fr-FR" sz="3600" err="1"/>
              <a:t>can</a:t>
            </a:r>
            <a:r>
              <a:rPr lang="fr-FR" sz="3600"/>
              <a:t> use an </a:t>
            </a:r>
            <a:r>
              <a:rPr lang="fr-FR" sz="3600" dirty="0"/>
              <a:t>"</a:t>
            </a:r>
            <a:r>
              <a:rPr lang="fr-FR" sz="3600" dirty="0" err="1"/>
              <a:t>iWork</a:t>
            </a:r>
            <a:r>
              <a:rPr lang="fr-FR" sz="3600" dirty="0"/>
              <a:t>" </a:t>
            </a:r>
            <a:r>
              <a:rPr lang="fr-FR" sz="3600"/>
              <a:t>suite app                                      </a:t>
            </a:r>
            <a:r>
              <a:rPr lang="fr-FR" sz="3600" dirty="0" err="1"/>
              <a:t>such</a:t>
            </a:r>
            <a:r>
              <a:rPr lang="fr-FR" sz="3600" dirty="0"/>
              <a:t> as "Pages", "</a:t>
            </a:r>
            <a:r>
              <a:rPr lang="fr-FR" sz="3600" dirty="0" err="1"/>
              <a:t>Keynote</a:t>
            </a:r>
            <a:r>
              <a:rPr lang="fr-FR" sz="3600" dirty="0"/>
              <a:t>", or "</a:t>
            </a:r>
            <a:r>
              <a:rPr lang="fr-FR" sz="3600" err="1"/>
              <a:t>Numbers</a:t>
            </a:r>
            <a:r>
              <a:rPr lang="fr-FR" sz="3600"/>
              <a:t>"                                                     </a:t>
            </a:r>
            <a:r>
              <a:rPr lang="fr-FR" sz="3600" dirty="0"/>
              <a:t>in a Mac, an "iPad", or an "iPhone".</a:t>
            </a:r>
          </a:p>
          <a:p>
            <a:pPr indent="0"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en-US" sz="36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4370" name="Slide Number Placeholder 5">
            <a:extLst>
              <a:ext uri="{FF2B5EF4-FFF2-40B4-BE49-F238E27FC236}">
                <a16:creationId xmlns:a16="http://schemas.microsoft.com/office/drawing/2014/main" id="{43BB6781-5EFC-440F-8B0B-2B3722F3212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72AFFD42-9972-4C75-8F19-2CD023733A2B}" type="slidenum">
              <a:rPr lang="en-US" altLang="en-US" sz="2400" smtClean="0">
                <a:latin typeface="Times New Roman" panose="02020603050405020304" pitchFamily="18" charset="0"/>
              </a:rPr>
              <a:pPr>
                <a:spcBef>
                  <a:spcPct val="0"/>
                </a:spcBef>
                <a:buClrTx/>
                <a:buFontTx/>
                <a:buNone/>
              </a:pPr>
              <a:t>151</a:t>
            </a:fld>
            <a:endParaRPr lang="en-US" altLang="en-US" sz="2400">
              <a:latin typeface="Times New Roman" panose="02020603050405020304" pitchFamily="18" charset="0"/>
            </a:endParaRPr>
          </a:p>
        </p:txBody>
      </p:sp>
      <p:sp>
        <p:nvSpPr>
          <p:cNvPr id="314371" name="Rectangle 1">
            <a:extLst>
              <a:ext uri="{FF2B5EF4-FFF2-40B4-BE49-F238E27FC236}">
                <a16:creationId xmlns:a16="http://schemas.microsoft.com/office/drawing/2014/main" id="{53E90D59-38B3-4D77-B5B5-B09AE8CBEB40}"/>
              </a:ext>
            </a:extLst>
          </p:cNvPr>
          <p:cNvSpPr>
            <a:spLocks noGrp="1" noChangeArrowheads="1"/>
          </p:cNvSpPr>
          <p:nvPr>
            <p:ph type="title"/>
          </p:nvPr>
        </p:nvSpPr>
        <p:spPr>
          <a:xfrm>
            <a:off x="0" y="76200"/>
            <a:ext cx="9144000" cy="457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a:t>More about "iCloud" (continued)</a:t>
            </a:r>
          </a:p>
        </p:txBody>
      </p:sp>
      <p:sp>
        <p:nvSpPr>
          <p:cNvPr id="7172" name="Rectangle 2">
            <a:extLst>
              <a:ext uri="{FF2B5EF4-FFF2-40B4-BE49-F238E27FC236}">
                <a16:creationId xmlns:a16="http://schemas.microsoft.com/office/drawing/2014/main" id="{E909A3FE-D13A-4E9B-B7FA-BC48E405495B}"/>
              </a:ext>
            </a:extLst>
          </p:cNvPr>
          <p:cNvSpPr>
            <a:spLocks noGrp="1" noChangeArrowheads="1"/>
          </p:cNvSpPr>
          <p:nvPr>
            <p:ph type="body" idx="1"/>
          </p:nvPr>
        </p:nvSpPr>
        <p:spPr>
          <a:xfrm>
            <a:off x="0" y="533400"/>
            <a:ext cx="8991600" cy="6110288"/>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fr-FR" sz="4000" dirty="0" err="1"/>
              <a:t>Ubuntu</a:t>
            </a:r>
            <a:r>
              <a:rPr lang="fr-FR" sz="4000" dirty="0"/>
              <a:t> Linux 12.10's "</a:t>
            </a:r>
            <a:r>
              <a:rPr lang="fr-FR" sz="4000" dirty="0" err="1"/>
              <a:t>Unity</a:t>
            </a:r>
            <a:r>
              <a:rPr lang="fr-FR" sz="4000" dirty="0"/>
              <a:t>" desktop </a:t>
            </a:r>
            <a:r>
              <a:rPr lang="fr-FR" sz="4000" dirty="0" err="1"/>
              <a:t>environment</a:t>
            </a:r>
            <a:r>
              <a:rPr lang="fr-FR" sz="4000" dirty="0"/>
              <a:t> </a:t>
            </a:r>
            <a:r>
              <a:rPr lang="fr-FR" sz="4000" dirty="0" err="1"/>
              <a:t>will</a:t>
            </a:r>
            <a:r>
              <a:rPr lang="fr-FR" sz="4000" dirty="0"/>
              <a:t> not let </a:t>
            </a:r>
            <a:r>
              <a:rPr lang="fr-FR" sz="4000" dirty="0" err="1"/>
              <a:t>you</a:t>
            </a:r>
            <a:r>
              <a:rPr lang="fr-FR" sz="4000" dirty="0"/>
              <a:t> drag </a:t>
            </a:r>
            <a:r>
              <a:rPr lang="fr-FR" sz="4000" err="1"/>
              <a:t>between</a:t>
            </a:r>
            <a:r>
              <a:rPr lang="fr-FR" sz="4000"/>
              <a:t> files from a "Nautilus" file manager window to a Web browser window, </a:t>
            </a:r>
            <a:r>
              <a:rPr lang="fr-FR" sz="4000" dirty="0" err="1"/>
              <a:t>so</a:t>
            </a:r>
            <a:r>
              <a:rPr lang="fr-FR" sz="4000" dirty="0"/>
              <a:t> </a:t>
            </a:r>
            <a:r>
              <a:rPr lang="fr-FR" sz="4000" dirty="0" err="1"/>
              <a:t>you</a:t>
            </a:r>
            <a:r>
              <a:rPr lang="fr-FR" sz="4000" dirty="0"/>
              <a:t> have to use the "</a:t>
            </a:r>
            <a:r>
              <a:rPr lang="fr-FR" sz="4000" dirty="0" err="1"/>
              <a:t>Gear</a:t>
            </a:r>
            <a:r>
              <a:rPr lang="fr-FR" sz="4000" dirty="0"/>
              <a:t>" </a:t>
            </a:r>
            <a:r>
              <a:rPr lang="fr-FR" sz="4000" dirty="0" err="1"/>
              <a:t>icon</a:t>
            </a:r>
            <a:r>
              <a:rPr lang="fr-FR" sz="4000" dirty="0"/>
              <a:t> to </a:t>
            </a:r>
            <a:r>
              <a:rPr lang="fr-FR" sz="4000" dirty="0" err="1"/>
              <a:t>upload</a:t>
            </a:r>
            <a:r>
              <a:rPr lang="fr-FR" sz="4000" dirty="0"/>
              <a:t> files </a:t>
            </a:r>
            <a:r>
              <a:rPr lang="fr-FR" sz="4000" dirty="0" err="1"/>
              <a:t>from</a:t>
            </a:r>
            <a:r>
              <a:rPr lang="fr-FR" sz="4000" dirty="0"/>
              <a:t> the desktop or </a:t>
            </a:r>
            <a:r>
              <a:rPr lang="fr-FR" sz="4000" dirty="0" err="1"/>
              <a:t>other</a:t>
            </a:r>
            <a:r>
              <a:rPr lang="fr-FR" sz="4000" dirty="0"/>
              <a:t> hard drive location of a "</a:t>
            </a:r>
            <a:r>
              <a:rPr lang="fr-FR" sz="4000" dirty="0" err="1"/>
              <a:t>Ubuntu</a:t>
            </a:r>
            <a:r>
              <a:rPr lang="fr-FR" sz="4000" dirty="0"/>
              <a:t> 12.10</a:t>
            </a:r>
            <a:r>
              <a:rPr lang="fr-FR" sz="4000"/>
              <a:t>" computer </a:t>
            </a:r>
            <a:r>
              <a:rPr lang="fr-FR" sz="4000" dirty="0" err="1"/>
              <a:t>into</a:t>
            </a:r>
            <a:r>
              <a:rPr lang="fr-FR" sz="4000" dirty="0"/>
              <a:t> </a:t>
            </a:r>
            <a:r>
              <a:rPr lang="fr-FR" sz="4000" dirty="0" err="1"/>
              <a:t>iCloud</a:t>
            </a:r>
            <a:r>
              <a:rPr lang="fr-FR" sz="4000" dirty="0"/>
              <a:t>:</a:t>
            </a:r>
          </a:p>
          <a:p>
            <a:pPr indent="0"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en-US" sz="40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6418" name="Slide Number Placeholder 5">
            <a:extLst>
              <a:ext uri="{FF2B5EF4-FFF2-40B4-BE49-F238E27FC236}">
                <a16:creationId xmlns:a16="http://schemas.microsoft.com/office/drawing/2014/main" id="{5451BFB6-C310-4972-9EB8-649079942C7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72A56F65-A3DA-473F-A076-EF1278922516}" type="slidenum">
              <a:rPr lang="en-US" altLang="en-US" sz="2400" smtClean="0">
                <a:latin typeface="Times New Roman" panose="02020603050405020304" pitchFamily="18" charset="0"/>
              </a:rPr>
              <a:pPr>
                <a:spcBef>
                  <a:spcPct val="0"/>
                </a:spcBef>
                <a:buClrTx/>
                <a:buFontTx/>
                <a:buNone/>
              </a:pPr>
              <a:t>152</a:t>
            </a:fld>
            <a:endParaRPr lang="en-US" altLang="en-US" sz="2400">
              <a:latin typeface="Times New Roman" panose="02020603050405020304" pitchFamily="18" charset="0"/>
            </a:endParaRPr>
          </a:p>
        </p:txBody>
      </p:sp>
      <p:pic>
        <p:nvPicPr>
          <p:cNvPr id="316419" name="Picture 1">
            <a:extLst>
              <a:ext uri="{FF2B5EF4-FFF2-40B4-BE49-F238E27FC236}">
                <a16:creationId xmlns:a16="http://schemas.microsoft.com/office/drawing/2014/main" id="{F69F054D-49DB-436C-A19E-A101B0694A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57200"/>
            <a:ext cx="85407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6420" name="Straight Arrow Connector 5">
            <a:extLst>
              <a:ext uri="{FF2B5EF4-FFF2-40B4-BE49-F238E27FC236}">
                <a16:creationId xmlns:a16="http://schemas.microsoft.com/office/drawing/2014/main" id="{D685EA61-693B-48B7-9525-F9F8990518FF}"/>
              </a:ext>
            </a:extLst>
          </p:cNvPr>
          <p:cNvCxnSpPr>
            <a:cxnSpLocks noChangeShapeType="1"/>
          </p:cNvCxnSpPr>
          <p:nvPr/>
        </p:nvCxnSpPr>
        <p:spPr bwMode="auto">
          <a:xfrm flipV="1">
            <a:off x="1981200" y="1295400"/>
            <a:ext cx="6629400" cy="4949825"/>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8466" name="Slide Number Placeholder 5">
            <a:extLst>
              <a:ext uri="{FF2B5EF4-FFF2-40B4-BE49-F238E27FC236}">
                <a16:creationId xmlns:a16="http://schemas.microsoft.com/office/drawing/2014/main" id="{CD06F98D-1F63-4279-A219-D2319D94D43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33F25B93-858A-45D5-AB8E-A0E97D69CB75}" type="slidenum">
              <a:rPr lang="en-US" altLang="en-US" sz="2400" smtClean="0">
                <a:latin typeface="Times New Roman" panose="02020603050405020304" pitchFamily="18" charset="0"/>
              </a:rPr>
              <a:pPr>
                <a:spcBef>
                  <a:spcPct val="0"/>
                </a:spcBef>
                <a:buClrTx/>
                <a:buFontTx/>
                <a:buNone/>
              </a:pPr>
              <a:t>153</a:t>
            </a:fld>
            <a:endParaRPr lang="en-US" altLang="en-US" sz="2400">
              <a:latin typeface="Times New Roman" panose="02020603050405020304" pitchFamily="18" charset="0"/>
            </a:endParaRPr>
          </a:p>
        </p:txBody>
      </p:sp>
      <p:pic>
        <p:nvPicPr>
          <p:cNvPr id="318467" name="Picture 1">
            <a:extLst>
              <a:ext uri="{FF2B5EF4-FFF2-40B4-BE49-F238E27FC236}">
                <a16:creationId xmlns:a16="http://schemas.microsoft.com/office/drawing/2014/main" id="{61019355-D77B-4585-ACFC-820335CE34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988" y="685800"/>
            <a:ext cx="8404225"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8468" name="Straight Arrow Connector 5">
            <a:extLst>
              <a:ext uri="{FF2B5EF4-FFF2-40B4-BE49-F238E27FC236}">
                <a16:creationId xmlns:a16="http://schemas.microsoft.com/office/drawing/2014/main" id="{C61CD76E-E7CD-4FE8-978B-3EB615C8AB9F}"/>
              </a:ext>
            </a:extLst>
          </p:cNvPr>
          <p:cNvCxnSpPr>
            <a:cxnSpLocks noChangeShapeType="1"/>
          </p:cNvCxnSpPr>
          <p:nvPr/>
        </p:nvCxnSpPr>
        <p:spPr bwMode="auto">
          <a:xfrm flipV="1">
            <a:off x="1981200" y="1981200"/>
            <a:ext cx="5562600" cy="4114800"/>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0514" name="Slide Number Placeholder 5">
            <a:extLst>
              <a:ext uri="{FF2B5EF4-FFF2-40B4-BE49-F238E27FC236}">
                <a16:creationId xmlns:a16="http://schemas.microsoft.com/office/drawing/2014/main" id="{CA3EED72-6085-4CDA-9389-A12C130E256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3D8D13C2-9AB0-48D9-B5FA-EABBE5170FD4}" type="slidenum">
              <a:rPr lang="en-US" altLang="en-US" sz="2400" smtClean="0">
                <a:latin typeface="Times New Roman" panose="02020603050405020304" pitchFamily="18" charset="0"/>
              </a:rPr>
              <a:pPr>
                <a:spcBef>
                  <a:spcPct val="0"/>
                </a:spcBef>
                <a:buClrTx/>
                <a:buFontTx/>
                <a:buNone/>
              </a:pPr>
              <a:t>154</a:t>
            </a:fld>
            <a:endParaRPr lang="en-US" altLang="en-US" sz="2400">
              <a:latin typeface="Times New Roman" panose="02020603050405020304" pitchFamily="18" charset="0"/>
            </a:endParaRPr>
          </a:p>
        </p:txBody>
      </p:sp>
      <p:pic>
        <p:nvPicPr>
          <p:cNvPr id="320515" name="Picture 2">
            <a:extLst>
              <a:ext uri="{FF2B5EF4-FFF2-40B4-BE49-F238E27FC236}">
                <a16:creationId xmlns:a16="http://schemas.microsoft.com/office/drawing/2014/main" id="{ED8DF4A5-ED16-44E4-B316-770A8DFB7E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00325" y="223838"/>
            <a:ext cx="4410075" cy="579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0516" name="Straight Arrow Connector 5">
            <a:extLst>
              <a:ext uri="{FF2B5EF4-FFF2-40B4-BE49-F238E27FC236}">
                <a16:creationId xmlns:a16="http://schemas.microsoft.com/office/drawing/2014/main" id="{27193F9C-E9E4-4A91-B0F0-0CA0CDCE093A}"/>
              </a:ext>
            </a:extLst>
          </p:cNvPr>
          <p:cNvCxnSpPr>
            <a:cxnSpLocks noChangeShapeType="1"/>
          </p:cNvCxnSpPr>
          <p:nvPr/>
        </p:nvCxnSpPr>
        <p:spPr bwMode="auto">
          <a:xfrm>
            <a:off x="381000" y="3505200"/>
            <a:ext cx="3733800" cy="457200"/>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2562" name="Slide Number Placeholder 5">
            <a:extLst>
              <a:ext uri="{FF2B5EF4-FFF2-40B4-BE49-F238E27FC236}">
                <a16:creationId xmlns:a16="http://schemas.microsoft.com/office/drawing/2014/main" id="{B8702AE2-0FA5-4099-8173-282C58DCD67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0F604C37-9872-462D-BCF1-76C46A65DC10}" type="slidenum">
              <a:rPr lang="en-US" altLang="en-US" sz="2400" smtClean="0">
                <a:latin typeface="Times New Roman" panose="02020603050405020304" pitchFamily="18" charset="0"/>
              </a:rPr>
              <a:pPr>
                <a:spcBef>
                  <a:spcPct val="0"/>
                </a:spcBef>
                <a:buClrTx/>
                <a:buFontTx/>
                <a:buNone/>
              </a:pPr>
              <a:t>155</a:t>
            </a:fld>
            <a:endParaRPr lang="en-US" altLang="en-US" sz="2400">
              <a:latin typeface="Times New Roman" panose="02020603050405020304" pitchFamily="18" charset="0"/>
            </a:endParaRPr>
          </a:p>
        </p:txBody>
      </p:sp>
      <p:pic>
        <p:nvPicPr>
          <p:cNvPr id="322563" name="Picture 1">
            <a:extLst>
              <a:ext uri="{FF2B5EF4-FFF2-40B4-BE49-F238E27FC236}">
                <a16:creationId xmlns:a16="http://schemas.microsoft.com/office/drawing/2014/main" id="{F8BE00E6-012A-4BA7-BB71-38875F3476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963" y="252413"/>
            <a:ext cx="8220075"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4610" name="Slide Number Placeholder 5">
            <a:extLst>
              <a:ext uri="{FF2B5EF4-FFF2-40B4-BE49-F238E27FC236}">
                <a16:creationId xmlns:a16="http://schemas.microsoft.com/office/drawing/2014/main" id="{290E3E0B-4B7F-4C04-9459-AA6A51C1EA5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E5D2D6DE-F5BF-4C09-A84C-8745D628819D}" type="slidenum">
              <a:rPr lang="en-US" altLang="en-US" sz="2400" smtClean="0">
                <a:latin typeface="Times New Roman" panose="02020603050405020304" pitchFamily="18" charset="0"/>
              </a:rPr>
              <a:pPr>
                <a:spcBef>
                  <a:spcPct val="0"/>
                </a:spcBef>
                <a:buClrTx/>
                <a:buFontTx/>
                <a:buNone/>
              </a:pPr>
              <a:t>156</a:t>
            </a:fld>
            <a:endParaRPr lang="en-US" altLang="en-US" sz="2400">
              <a:latin typeface="Times New Roman" panose="02020603050405020304" pitchFamily="18" charset="0"/>
            </a:endParaRPr>
          </a:p>
        </p:txBody>
      </p:sp>
      <p:pic>
        <p:nvPicPr>
          <p:cNvPr id="324611" name="Picture 1">
            <a:extLst>
              <a:ext uri="{FF2B5EF4-FFF2-40B4-BE49-F238E27FC236}">
                <a16:creationId xmlns:a16="http://schemas.microsoft.com/office/drawing/2014/main" id="{5CC0C5B5-CD11-4801-8558-42DDFC9FFE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85738"/>
            <a:ext cx="8353425"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4612" name="Straight Arrow Connector 5">
            <a:extLst>
              <a:ext uri="{FF2B5EF4-FFF2-40B4-BE49-F238E27FC236}">
                <a16:creationId xmlns:a16="http://schemas.microsoft.com/office/drawing/2014/main" id="{56149BD8-261D-487E-A870-582AAFFC9E76}"/>
              </a:ext>
            </a:extLst>
          </p:cNvPr>
          <p:cNvCxnSpPr>
            <a:cxnSpLocks noChangeShapeType="1"/>
          </p:cNvCxnSpPr>
          <p:nvPr/>
        </p:nvCxnSpPr>
        <p:spPr bwMode="auto">
          <a:xfrm>
            <a:off x="1143000" y="6096000"/>
            <a:ext cx="6629400" cy="228600"/>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4613" name="Straight Arrow Connector 5">
            <a:extLst>
              <a:ext uri="{FF2B5EF4-FFF2-40B4-BE49-F238E27FC236}">
                <a16:creationId xmlns:a16="http://schemas.microsoft.com/office/drawing/2014/main" id="{3904FE0B-D78E-4D11-9095-F8B009D44A4C}"/>
              </a:ext>
            </a:extLst>
          </p:cNvPr>
          <p:cNvCxnSpPr>
            <a:cxnSpLocks noChangeShapeType="1"/>
          </p:cNvCxnSpPr>
          <p:nvPr/>
        </p:nvCxnSpPr>
        <p:spPr bwMode="auto">
          <a:xfrm flipV="1">
            <a:off x="1676400" y="1600200"/>
            <a:ext cx="1981200" cy="3581400"/>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6658" name="Slide Number Placeholder 5">
            <a:extLst>
              <a:ext uri="{FF2B5EF4-FFF2-40B4-BE49-F238E27FC236}">
                <a16:creationId xmlns:a16="http://schemas.microsoft.com/office/drawing/2014/main" id="{85F26D2E-70D7-4AB2-B6EF-8832B08C303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3D0FD398-7736-4D31-8359-9137FC80768A}" type="slidenum">
              <a:rPr lang="en-US" altLang="en-US" sz="2400" smtClean="0">
                <a:latin typeface="Times New Roman" panose="02020603050405020304" pitchFamily="18" charset="0"/>
              </a:rPr>
              <a:pPr>
                <a:spcBef>
                  <a:spcPct val="0"/>
                </a:spcBef>
                <a:buClrTx/>
                <a:buFontTx/>
                <a:buNone/>
              </a:pPr>
              <a:t>157</a:t>
            </a:fld>
            <a:endParaRPr lang="en-US" altLang="en-US" sz="2400">
              <a:latin typeface="Times New Roman" panose="02020603050405020304" pitchFamily="18" charset="0"/>
            </a:endParaRPr>
          </a:p>
        </p:txBody>
      </p:sp>
      <p:pic>
        <p:nvPicPr>
          <p:cNvPr id="326659" name="Picture 1">
            <a:extLst>
              <a:ext uri="{FF2B5EF4-FFF2-40B4-BE49-F238E27FC236}">
                <a16:creationId xmlns:a16="http://schemas.microsoft.com/office/drawing/2014/main" id="{26E51268-191A-4E29-948E-D3C4EBD3A4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0" y="838200"/>
            <a:ext cx="8661400"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6660" name="Straight Arrow Connector 5">
            <a:extLst>
              <a:ext uri="{FF2B5EF4-FFF2-40B4-BE49-F238E27FC236}">
                <a16:creationId xmlns:a16="http://schemas.microsoft.com/office/drawing/2014/main" id="{2AB5818C-0A7E-450A-9F66-B9EC609A1B56}"/>
              </a:ext>
            </a:extLst>
          </p:cNvPr>
          <p:cNvCxnSpPr>
            <a:cxnSpLocks noChangeShapeType="1"/>
          </p:cNvCxnSpPr>
          <p:nvPr/>
        </p:nvCxnSpPr>
        <p:spPr bwMode="auto">
          <a:xfrm flipV="1">
            <a:off x="1143000" y="3886200"/>
            <a:ext cx="838200" cy="2514600"/>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8706" name="Slide Number Placeholder 5">
            <a:extLst>
              <a:ext uri="{FF2B5EF4-FFF2-40B4-BE49-F238E27FC236}">
                <a16:creationId xmlns:a16="http://schemas.microsoft.com/office/drawing/2014/main" id="{1C6ABCBA-2447-44AF-9387-A4069B5242F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CCB45088-0321-42E9-9E62-BF9912130E0E}" type="slidenum">
              <a:rPr lang="en-US" altLang="en-US" sz="2400" smtClean="0">
                <a:latin typeface="Times New Roman" panose="02020603050405020304" pitchFamily="18" charset="0"/>
              </a:rPr>
              <a:pPr>
                <a:spcBef>
                  <a:spcPct val="0"/>
                </a:spcBef>
                <a:buClrTx/>
                <a:buFontTx/>
                <a:buNone/>
              </a:pPr>
              <a:t>158</a:t>
            </a:fld>
            <a:endParaRPr lang="en-US" altLang="en-US" sz="2400">
              <a:latin typeface="Times New Roman" panose="02020603050405020304" pitchFamily="18" charset="0"/>
            </a:endParaRPr>
          </a:p>
        </p:txBody>
      </p:sp>
      <p:pic>
        <p:nvPicPr>
          <p:cNvPr id="328707" name="Picture 1">
            <a:extLst>
              <a:ext uri="{FF2B5EF4-FFF2-40B4-BE49-F238E27FC236}">
                <a16:creationId xmlns:a16="http://schemas.microsoft.com/office/drawing/2014/main" id="{59C8E556-F94D-4371-9F89-517EA3F275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8563" y="381000"/>
            <a:ext cx="6421437"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8708" name="Straight Arrow Connector 5">
            <a:extLst>
              <a:ext uri="{FF2B5EF4-FFF2-40B4-BE49-F238E27FC236}">
                <a16:creationId xmlns:a16="http://schemas.microsoft.com/office/drawing/2014/main" id="{5A1F9804-4D12-46AA-B7C6-9CDBD323AD94}"/>
              </a:ext>
            </a:extLst>
          </p:cNvPr>
          <p:cNvCxnSpPr>
            <a:cxnSpLocks noChangeShapeType="1"/>
          </p:cNvCxnSpPr>
          <p:nvPr/>
        </p:nvCxnSpPr>
        <p:spPr bwMode="auto">
          <a:xfrm flipV="1">
            <a:off x="1981200" y="3810000"/>
            <a:ext cx="1905000" cy="2819400"/>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0754" name="Slide Number Placeholder 5">
            <a:extLst>
              <a:ext uri="{FF2B5EF4-FFF2-40B4-BE49-F238E27FC236}">
                <a16:creationId xmlns:a16="http://schemas.microsoft.com/office/drawing/2014/main" id="{EBA85441-362C-4B14-A582-9EDAA0E5B54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2D9E8AE6-C23B-4ECF-ABE3-A8268C0A5203}" type="slidenum">
              <a:rPr lang="en-US" altLang="en-US" sz="2400" smtClean="0">
                <a:latin typeface="Times New Roman" panose="02020603050405020304" pitchFamily="18" charset="0"/>
              </a:rPr>
              <a:pPr>
                <a:spcBef>
                  <a:spcPct val="0"/>
                </a:spcBef>
                <a:buClrTx/>
                <a:buFontTx/>
                <a:buNone/>
              </a:pPr>
              <a:t>159</a:t>
            </a:fld>
            <a:endParaRPr lang="en-US" altLang="en-US" sz="2400">
              <a:latin typeface="Times New Roman" panose="02020603050405020304" pitchFamily="18" charset="0"/>
            </a:endParaRPr>
          </a:p>
        </p:txBody>
      </p:sp>
      <p:sp>
        <p:nvSpPr>
          <p:cNvPr id="330755" name="Rectangle 1">
            <a:extLst>
              <a:ext uri="{FF2B5EF4-FFF2-40B4-BE49-F238E27FC236}">
                <a16:creationId xmlns:a16="http://schemas.microsoft.com/office/drawing/2014/main" id="{04FEDB89-A3A8-44C0-A36E-FE84068F4D9D}"/>
              </a:ext>
            </a:extLst>
          </p:cNvPr>
          <p:cNvSpPr>
            <a:spLocks noGrp="1" noChangeArrowheads="1"/>
          </p:cNvSpPr>
          <p:nvPr>
            <p:ph type="title"/>
          </p:nvPr>
        </p:nvSpPr>
        <p:spPr>
          <a:xfrm>
            <a:off x="0" y="228600"/>
            <a:ext cx="9144000" cy="457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More about "iCloud" (continued)</a:t>
            </a:r>
          </a:p>
        </p:txBody>
      </p:sp>
      <p:sp>
        <p:nvSpPr>
          <p:cNvPr id="7172" name="Rectangle 2">
            <a:extLst>
              <a:ext uri="{FF2B5EF4-FFF2-40B4-BE49-F238E27FC236}">
                <a16:creationId xmlns:a16="http://schemas.microsoft.com/office/drawing/2014/main" id="{CBAF0043-0D56-4F36-9B0F-FF77FBCA6F6A}"/>
              </a:ext>
            </a:extLst>
          </p:cNvPr>
          <p:cNvSpPr>
            <a:spLocks noGrp="1" noChangeArrowheads="1"/>
          </p:cNvSpPr>
          <p:nvPr>
            <p:ph type="body" idx="1"/>
          </p:nvPr>
        </p:nvSpPr>
        <p:spPr>
          <a:xfrm>
            <a:off x="0" y="747712"/>
            <a:ext cx="9144000" cy="6110288"/>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fr-FR" sz="6600" dirty="0" err="1"/>
              <a:t>From</a:t>
            </a:r>
            <a:r>
              <a:rPr lang="fr-FR" sz="6600" dirty="0"/>
              <a:t> </a:t>
            </a:r>
            <a:r>
              <a:rPr lang="fr-FR" sz="6600" dirty="0" err="1"/>
              <a:t>inside</a:t>
            </a:r>
            <a:r>
              <a:rPr lang="fr-FR" sz="6600" dirty="0"/>
              <a:t> an Android phone or </a:t>
            </a:r>
            <a:r>
              <a:rPr lang="fr-FR" sz="6600" dirty="0" err="1"/>
              <a:t>tablet</a:t>
            </a:r>
            <a:r>
              <a:rPr lang="fr-FR" sz="6600" dirty="0"/>
              <a:t>, </a:t>
            </a:r>
            <a:r>
              <a:rPr lang="fr-FR" sz="6600" dirty="0" err="1"/>
              <a:t>you</a:t>
            </a:r>
            <a:r>
              <a:rPr lang="fr-FR" sz="6600" dirty="0"/>
              <a:t> </a:t>
            </a:r>
            <a:r>
              <a:rPr lang="fr-FR" sz="6600" dirty="0" err="1"/>
              <a:t>cannot</a:t>
            </a:r>
            <a:r>
              <a:rPr lang="fr-FR" sz="6600" dirty="0"/>
              <a:t> </a:t>
            </a:r>
            <a:r>
              <a:rPr lang="fr-FR" sz="6600" dirty="0" err="1"/>
              <a:t>access</a:t>
            </a:r>
            <a:r>
              <a:rPr lang="fr-FR" sz="6600" dirty="0"/>
              <a:t> files </a:t>
            </a:r>
            <a:r>
              <a:rPr lang="fr-FR" sz="6600" dirty="0" err="1"/>
              <a:t>that</a:t>
            </a:r>
            <a:r>
              <a:rPr lang="fr-FR" sz="6600" dirty="0"/>
              <a:t> are </a:t>
            </a:r>
            <a:r>
              <a:rPr lang="fr-FR" sz="6600" dirty="0" err="1"/>
              <a:t>stored</a:t>
            </a:r>
            <a:r>
              <a:rPr lang="fr-FR" sz="6600" dirty="0"/>
              <a:t> in "</a:t>
            </a:r>
            <a:r>
              <a:rPr lang="fr-FR" sz="6600" dirty="0" err="1"/>
              <a:t>iCloud</a:t>
            </a:r>
            <a:r>
              <a:rPr lang="fr-FR" sz="6600" dirty="0"/>
              <a:t>":</a:t>
            </a:r>
          </a:p>
          <a:p>
            <a:pPr indent="0"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en-US" sz="66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a:extLst>
              <a:ext uri="{FF2B5EF4-FFF2-40B4-BE49-F238E27FC236}">
                <a16:creationId xmlns:a16="http://schemas.microsoft.com/office/drawing/2014/main" id="{840E2AB4-33C5-4F1F-9CE1-1683512EB63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A99D3D4D-C921-4A5E-8AFE-853DC2D4C39E}" type="slidenum">
              <a:rPr lang="en-US" altLang="en-US" sz="2400" smtClean="0">
                <a:latin typeface="Times New Roman" panose="02020603050405020304" pitchFamily="18" charset="0"/>
              </a:rPr>
              <a:pPr>
                <a:spcBef>
                  <a:spcPct val="0"/>
                </a:spcBef>
                <a:buClrTx/>
                <a:buFontTx/>
                <a:buNone/>
              </a:pPr>
              <a:t>16</a:t>
            </a:fld>
            <a:endParaRPr lang="en-US" altLang="en-US" sz="2400">
              <a:latin typeface="Times New Roman" panose="02020603050405020304" pitchFamily="18" charset="0"/>
            </a:endParaRPr>
          </a:p>
        </p:txBody>
      </p:sp>
      <p:sp>
        <p:nvSpPr>
          <p:cNvPr id="41987" name="Rectangle 1">
            <a:extLst>
              <a:ext uri="{FF2B5EF4-FFF2-40B4-BE49-F238E27FC236}">
                <a16:creationId xmlns:a16="http://schemas.microsoft.com/office/drawing/2014/main" id="{734A6B1D-B5DA-4646-B9A8-16EC4132B478}"/>
              </a:ext>
            </a:extLst>
          </p:cNvPr>
          <p:cNvSpPr>
            <a:spLocks noGrp="1" noChangeArrowheads="1"/>
          </p:cNvSpPr>
          <p:nvPr>
            <p:ph type="title"/>
          </p:nvPr>
        </p:nvSpPr>
        <p:spPr>
          <a:xfrm>
            <a:off x="0" y="152400"/>
            <a:ext cx="9144000" cy="457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latin typeface="Calibri Light" panose="020F0302020204030204" pitchFamily="34" charset="0"/>
              </a:rPr>
              <a:t>"iCloud" CLOUD STORAGE (continued)</a:t>
            </a:r>
            <a:endParaRPr lang="en-US" altLang="en-US" sz="4000" dirty="0"/>
          </a:p>
        </p:txBody>
      </p:sp>
      <p:sp>
        <p:nvSpPr>
          <p:cNvPr id="41988" name="Rectangle 2">
            <a:extLst>
              <a:ext uri="{FF2B5EF4-FFF2-40B4-BE49-F238E27FC236}">
                <a16:creationId xmlns:a16="http://schemas.microsoft.com/office/drawing/2014/main" id="{D07DAA86-EBCD-40A2-B02F-DE000B005637}"/>
              </a:ext>
            </a:extLst>
          </p:cNvPr>
          <p:cNvSpPr>
            <a:spLocks noGrp="1" noChangeArrowheads="1"/>
          </p:cNvSpPr>
          <p:nvPr>
            <p:ph type="body" idx="1"/>
          </p:nvPr>
        </p:nvSpPr>
        <p:spPr>
          <a:xfrm>
            <a:off x="0" y="762000"/>
            <a:ext cx="9067800" cy="5257800"/>
          </a:xfrm>
        </p:spPr>
        <p:txBody>
          <a:bodyPr/>
          <a:lstStyle/>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400" dirty="0"/>
              <a:t>If you select a group of individual files using Command + a                                   you can upload all of them at the same time by dragging them from your computer into the iCloud browser window.</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2802" name="Slide Number Placeholder 5">
            <a:extLst>
              <a:ext uri="{FF2B5EF4-FFF2-40B4-BE49-F238E27FC236}">
                <a16:creationId xmlns:a16="http://schemas.microsoft.com/office/drawing/2014/main" id="{0660A5CD-965D-4458-91D1-D7F46673075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2C135230-C6BB-41E9-BA5F-EBC30686505B}" type="slidenum">
              <a:rPr lang="en-US" altLang="en-US" sz="2400" smtClean="0">
                <a:latin typeface="Times New Roman" panose="02020603050405020304" pitchFamily="18" charset="0"/>
              </a:rPr>
              <a:pPr>
                <a:spcBef>
                  <a:spcPct val="0"/>
                </a:spcBef>
                <a:buClrTx/>
                <a:buFontTx/>
                <a:buNone/>
              </a:pPr>
              <a:t>160</a:t>
            </a:fld>
            <a:endParaRPr lang="en-US" altLang="en-US" sz="2400">
              <a:latin typeface="Times New Roman" panose="02020603050405020304" pitchFamily="18" charset="0"/>
            </a:endParaRPr>
          </a:p>
        </p:txBody>
      </p:sp>
      <p:sp>
        <p:nvSpPr>
          <p:cNvPr id="332803" name="Rectangle 1">
            <a:extLst>
              <a:ext uri="{FF2B5EF4-FFF2-40B4-BE49-F238E27FC236}">
                <a16:creationId xmlns:a16="http://schemas.microsoft.com/office/drawing/2014/main" id="{52D8EC79-0639-4495-A9AC-3A55347AE7E4}"/>
              </a:ext>
            </a:extLst>
          </p:cNvPr>
          <p:cNvSpPr>
            <a:spLocks noGrp="1" noChangeArrowheads="1"/>
          </p:cNvSpPr>
          <p:nvPr>
            <p:ph type="title"/>
          </p:nvPr>
        </p:nvSpPr>
        <p:spPr>
          <a:xfrm>
            <a:off x="0" y="304800"/>
            <a:ext cx="9144000" cy="457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More about "iCloud" (continued)</a:t>
            </a:r>
          </a:p>
        </p:txBody>
      </p:sp>
      <p:sp>
        <p:nvSpPr>
          <p:cNvPr id="332804" name="Rectangle 2">
            <a:extLst>
              <a:ext uri="{FF2B5EF4-FFF2-40B4-BE49-F238E27FC236}">
                <a16:creationId xmlns:a16="http://schemas.microsoft.com/office/drawing/2014/main" id="{AF2264FF-55B4-498E-8BAA-6DB97533DDE1}"/>
              </a:ext>
            </a:extLst>
          </p:cNvPr>
          <p:cNvSpPr>
            <a:spLocks noGrp="1" noChangeArrowheads="1"/>
          </p:cNvSpPr>
          <p:nvPr>
            <p:ph type="body" idx="1"/>
          </p:nvPr>
        </p:nvSpPr>
        <p:spPr>
          <a:xfrm>
            <a:off x="0" y="990600"/>
            <a:ext cx="9144000" cy="5029200"/>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400" dirty="0"/>
              <a:t>From the "Dolphin Browser" app </a:t>
            </a:r>
            <a:r>
              <a:rPr lang="fr-FR" altLang="en-US" sz="4400" dirty="0" err="1"/>
              <a:t>inside</a:t>
            </a:r>
            <a:r>
              <a:rPr lang="fr-FR" altLang="en-US" sz="4400" dirty="0"/>
              <a:t> an Android phone or </a:t>
            </a:r>
            <a:r>
              <a:rPr lang="fr-FR" altLang="en-US" sz="4400" dirty="0" err="1"/>
              <a:t>tablet</a:t>
            </a:r>
            <a:r>
              <a:rPr lang="fr-FR" altLang="en-US" sz="4400" dirty="0"/>
              <a:t>:</a:t>
            </a:r>
            <a:endParaRPr lang="en-US" altLang="en-US" sz="44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4850" name="Slide Number Placeholder 5">
            <a:extLst>
              <a:ext uri="{FF2B5EF4-FFF2-40B4-BE49-F238E27FC236}">
                <a16:creationId xmlns:a16="http://schemas.microsoft.com/office/drawing/2014/main" id="{27B6F45F-6D5F-42ED-9160-F7B05B9A3BC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EC05FC3D-BEBB-4DF3-976B-1BBF02EE8054}" type="slidenum">
              <a:rPr lang="en-US" altLang="en-US" sz="2400" smtClean="0">
                <a:latin typeface="Times New Roman" panose="02020603050405020304" pitchFamily="18" charset="0"/>
              </a:rPr>
              <a:pPr>
                <a:spcBef>
                  <a:spcPct val="0"/>
                </a:spcBef>
                <a:buClrTx/>
                <a:buFontTx/>
                <a:buNone/>
              </a:pPr>
              <a:t>161</a:t>
            </a:fld>
            <a:endParaRPr lang="en-US" altLang="en-US" sz="2400">
              <a:latin typeface="Times New Roman" panose="02020603050405020304" pitchFamily="18" charset="0"/>
            </a:endParaRPr>
          </a:p>
        </p:txBody>
      </p:sp>
      <p:pic>
        <p:nvPicPr>
          <p:cNvPr id="334851" name="Picture 1">
            <a:extLst>
              <a:ext uri="{FF2B5EF4-FFF2-40B4-BE49-F238E27FC236}">
                <a16:creationId xmlns:a16="http://schemas.microsoft.com/office/drawing/2014/main" id="{DE1F7FDD-85C1-403E-A0B0-FE1EE514FC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8612188" cy="586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6898" name="Slide Number Placeholder 5">
            <a:extLst>
              <a:ext uri="{FF2B5EF4-FFF2-40B4-BE49-F238E27FC236}">
                <a16:creationId xmlns:a16="http://schemas.microsoft.com/office/drawing/2014/main" id="{0F27947A-2C35-400A-86B6-E27FFEE3F9C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D0096D95-C15D-4970-9D92-7EC1067CEFAE}" type="slidenum">
              <a:rPr lang="en-US" altLang="en-US" sz="2400" smtClean="0">
                <a:latin typeface="Times New Roman" panose="02020603050405020304" pitchFamily="18" charset="0"/>
              </a:rPr>
              <a:pPr>
                <a:spcBef>
                  <a:spcPct val="0"/>
                </a:spcBef>
                <a:buClrTx/>
                <a:buFontTx/>
                <a:buNone/>
              </a:pPr>
              <a:t>162</a:t>
            </a:fld>
            <a:endParaRPr lang="en-US" altLang="en-US" sz="2400">
              <a:latin typeface="Times New Roman" panose="02020603050405020304" pitchFamily="18" charset="0"/>
            </a:endParaRPr>
          </a:p>
        </p:txBody>
      </p:sp>
      <p:sp>
        <p:nvSpPr>
          <p:cNvPr id="7172" name="Rectangle 2">
            <a:extLst>
              <a:ext uri="{FF2B5EF4-FFF2-40B4-BE49-F238E27FC236}">
                <a16:creationId xmlns:a16="http://schemas.microsoft.com/office/drawing/2014/main" id="{9AC17736-704F-479D-97D6-113EA281011F}"/>
              </a:ext>
            </a:extLst>
          </p:cNvPr>
          <p:cNvSpPr>
            <a:spLocks noGrp="1" noChangeArrowheads="1"/>
          </p:cNvSpPr>
          <p:nvPr>
            <p:ph type="body" idx="1"/>
          </p:nvPr>
        </p:nvSpPr>
        <p:spPr>
          <a:xfrm>
            <a:off x="0" y="838200"/>
            <a:ext cx="8991600" cy="5562600"/>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fr-FR" sz="4000"/>
              <a:t>"iCloud" has great integration with Apple's "iWork" programs. </a:t>
            </a:r>
          </a:p>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fr-FR" sz="4000"/>
              <a:t>From inside "Pages", "Keynote", or "Numbers", you can click on the "iCloud" button to access and open existing files that are stored in their corresponding tabs at the "iCloud" server farm:</a:t>
            </a:r>
            <a:endParaRPr lang="fr-FR" sz="4000" dirty="0"/>
          </a:p>
          <a:p>
            <a:pPr indent="0"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en-US" sz="4000" dirty="0"/>
          </a:p>
        </p:txBody>
      </p:sp>
      <p:sp>
        <p:nvSpPr>
          <p:cNvPr id="336900" name="Rectangle 1">
            <a:extLst>
              <a:ext uri="{FF2B5EF4-FFF2-40B4-BE49-F238E27FC236}">
                <a16:creationId xmlns:a16="http://schemas.microsoft.com/office/drawing/2014/main" id="{8A8B43DF-F7D5-410C-ACD5-4294662F7765}"/>
              </a:ext>
            </a:extLst>
          </p:cNvPr>
          <p:cNvSpPr>
            <a:spLocks noGrp="1" noChangeArrowheads="1"/>
          </p:cNvSpPr>
          <p:nvPr>
            <p:ph type="title"/>
          </p:nvPr>
        </p:nvSpPr>
        <p:spPr>
          <a:xfrm>
            <a:off x="0" y="0"/>
            <a:ext cx="9144000" cy="838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t>More about "iCloud" (continued)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8946" name="Slide Number Placeholder 5">
            <a:extLst>
              <a:ext uri="{FF2B5EF4-FFF2-40B4-BE49-F238E27FC236}">
                <a16:creationId xmlns:a16="http://schemas.microsoft.com/office/drawing/2014/main" id="{FBBD8934-B85C-40DB-8AB0-D54A11600B1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09AD9FDC-1BE7-4019-AB65-4B2BF9A9EB34}" type="slidenum">
              <a:rPr lang="en-US" altLang="en-US" sz="2400" smtClean="0">
                <a:latin typeface="Times New Roman" panose="02020603050405020304" pitchFamily="18" charset="0"/>
              </a:rPr>
              <a:pPr>
                <a:spcBef>
                  <a:spcPct val="0"/>
                </a:spcBef>
                <a:buClrTx/>
                <a:buFontTx/>
                <a:buNone/>
              </a:pPr>
              <a:t>163</a:t>
            </a:fld>
            <a:endParaRPr lang="en-US" altLang="en-US" sz="2400">
              <a:latin typeface="Times New Roman" panose="02020603050405020304" pitchFamily="18" charset="0"/>
            </a:endParaRPr>
          </a:p>
        </p:txBody>
      </p:sp>
      <p:pic>
        <p:nvPicPr>
          <p:cNvPr id="338947" name="Picture 1">
            <a:extLst>
              <a:ext uri="{FF2B5EF4-FFF2-40B4-BE49-F238E27FC236}">
                <a16:creationId xmlns:a16="http://schemas.microsoft.com/office/drawing/2014/main" id="{E3A53BD2-E340-468C-B5E0-E98B641A17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438" y="552450"/>
            <a:ext cx="8716962"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8948" name="Straight Arrow Connector 5">
            <a:extLst>
              <a:ext uri="{FF2B5EF4-FFF2-40B4-BE49-F238E27FC236}">
                <a16:creationId xmlns:a16="http://schemas.microsoft.com/office/drawing/2014/main" id="{574D2357-87FA-49B2-B8F6-85180ACFC905}"/>
              </a:ext>
            </a:extLst>
          </p:cNvPr>
          <p:cNvCxnSpPr>
            <a:cxnSpLocks noChangeShapeType="1"/>
          </p:cNvCxnSpPr>
          <p:nvPr/>
        </p:nvCxnSpPr>
        <p:spPr bwMode="auto">
          <a:xfrm flipH="1" flipV="1">
            <a:off x="1371600" y="1371600"/>
            <a:ext cx="609600" cy="5257800"/>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Slide Number Placeholder 5">
            <a:extLst>
              <a:ext uri="{FF2B5EF4-FFF2-40B4-BE49-F238E27FC236}">
                <a16:creationId xmlns:a16="http://schemas.microsoft.com/office/drawing/2014/main" id="{7C63AD6C-16B3-4550-9891-59F620D8404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897CA488-A434-4A96-8FE3-3241514F4494}" type="slidenum">
              <a:rPr lang="en-US" altLang="en-US" sz="2400" smtClean="0">
                <a:latin typeface="Times New Roman" panose="02020603050405020304" pitchFamily="18" charset="0"/>
              </a:rPr>
              <a:pPr>
                <a:spcBef>
                  <a:spcPct val="0"/>
                </a:spcBef>
                <a:buClrTx/>
                <a:buFontTx/>
                <a:buNone/>
              </a:pPr>
              <a:t>164</a:t>
            </a:fld>
            <a:endParaRPr lang="en-US" altLang="en-US" sz="2400">
              <a:latin typeface="Times New Roman" panose="02020603050405020304" pitchFamily="18" charset="0"/>
            </a:endParaRPr>
          </a:p>
        </p:txBody>
      </p:sp>
      <p:pic>
        <p:nvPicPr>
          <p:cNvPr id="340995" name="Picture 1">
            <a:extLst>
              <a:ext uri="{FF2B5EF4-FFF2-40B4-BE49-F238E27FC236}">
                <a16:creationId xmlns:a16="http://schemas.microsoft.com/office/drawing/2014/main" id="{A7469797-FD08-471F-84F6-2ED01B88124E}"/>
              </a:ext>
            </a:extLst>
          </p:cNvPr>
          <p:cNvPicPr>
            <a:picLocks noChangeAspect="1"/>
          </p:cNvPicPr>
          <p:nvPr/>
        </p:nvPicPr>
        <p:blipFill>
          <a:blip r:embed="rId3">
            <a:extLst>
              <a:ext uri="{28A0092B-C50C-407E-A947-70E740481C1C}">
                <a14:useLocalDpi xmlns:a14="http://schemas.microsoft.com/office/drawing/2010/main" val="0"/>
              </a:ext>
            </a:extLst>
          </a:blip>
          <a:srcRect l="-6" t="-5" r="70630" b="71484"/>
          <a:stretch>
            <a:fillRect/>
          </a:stretch>
        </p:blipFill>
        <p:spPr bwMode="auto">
          <a:xfrm>
            <a:off x="198438" y="552450"/>
            <a:ext cx="86233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0996" name="Straight Arrow Connector 4">
            <a:extLst>
              <a:ext uri="{FF2B5EF4-FFF2-40B4-BE49-F238E27FC236}">
                <a16:creationId xmlns:a16="http://schemas.microsoft.com/office/drawing/2014/main" id="{0F70D552-8A45-490C-8C65-2AEB3CB85622}"/>
              </a:ext>
            </a:extLst>
          </p:cNvPr>
          <p:cNvCxnSpPr>
            <a:cxnSpLocks noChangeShapeType="1"/>
          </p:cNvCxnSpPr>
          <p:nvPr/>
        </p:nvCxnSpPr>
        <p:spPr bwMode="auto">
          <a:xfrm flipV="1">
            <a:off x="1981200" y="3200400"/>
            <a:ext cx="1524000" cy="3429000"/>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3042" name="Slide Number Placeholder 5">
            <a:extLst>
              <a:ext uri="{FF2B5EF4-FFF2-40B4-BE49-F238E27FC236}">
                <a16:creationId xmlns:a16="http://schemas.microsoft.com/office/drawing/2014/main" id="{58E54C96-17E3-46DD-A4D3-153B6F1E1D8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2A2A7BA7-D171-428B-9F8B-FB1A61492372}" type="slidenum">
              <a:rPr lang="en-US" altLang="en-US" sz="2400" smtClean="0">
                <a:latin typeface="Times New Roman" panose="02020603050405020304" pitchFamily="18" charset="0"/>
              </a:rPr>
              <a:pPr>
                <a:spcBef>
                  <a:spcPct val="0"/>
                </a:spcBef>
                <a:buClrTx/>
                <a:buFontTx/>
                <a:buNone/>
              </a:pPr>
              <a:t>165</a:t>
            </a:fld>
            <a:endParaRPr lang="en-US" altLang="en-US" sz="2400">
              <a:latin typeface="Times New Roman" panose="02020603050405020304" pitchFamily="18" charset="0"/>
            </a:endParaRPr>
          </a:p>
        </p:txBody>
      </p:sp>
      <p:sp>
        <p:nvSpPr>
          <p:cNvPr id="7172" name="Rectangle 2">
            <a:extLst>
              <a:ext uri="{FF2B5EF4-FFF2-40B4-BE49-F238E27FC236}">
                <a16:creationId xmlns:a16="http://schemas.microsoft.com/office/drawing/2014/main" id="{E901F053-67ED-4395-9BB1-194C42AEE184}"/>
              </a:ext>
            </a:extLst>
          </p:cNvPr>
          <p:cNvSpPr>
            <a:spLocks noGrp="1" noChangeArrowheads="1"/>
          </p:cNvSpPr>
          <p:nvPr>
            <p:ph type="body" idx="1"/>
          </p:nvPr>
        </p:nvSpPr>
        <p:spPr>
          <a:xfrm>
            <a:off x="0" y="838200"/>
            <a:ext cx="8991600" cy="5562600"/>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fr-FR" sz="4400"/>
              <a:t>"iCloud" has great integration with Apple's "iWork" programs (continued) </a:t>
            </a:r>
          </a:p>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fr-FR" sz="4400"/>
              <a:t>When you click on "File" and "Save", you can select "iCloud" for where to save the file to the corresponding tab up at the "iCloud" server farm.</a:t>
            </a:r>
            <a:endParaRPr lang="fr-FR" sz="4400" dirty="0"/>
          </a:p>
          <a:p>
            <a:pPr indent="0"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endParaRPr lang="en-US" sz="4400" dirty="0"/>
          </a:p>
        </p:txBody>
      </p:sp>
      <p:sp>
        <p:nvSpPr>
          <p:cNvPr id="343044" name="Rectangle 1">
            <a:extLst>
              <a:ext uri="{FF2B5EF4-FFF2-40B4-BE49-F238E27FC236}">
                <a16:creationId xmlns:a16="http://schemas.microsoft.com/office/drawing/2014/main" id="{A6BAD7F9-2DD1-4D2D-8D40-9B31C89D9FD2}"/>
              </a:ext>
            </a:extLst>
          </p:cNvPr>
          <p:cNvSpPr>
            <a:spLocks noGrp="1" noChangeArrowheads="1"/>
          </p:cNvSpPr>
          <p:nvPr>
            <p:ph type="title"/>
          </p:nvPr>
        </p:nvSpPr>
        <p:spPr>
          <a:xfrm>
            <a:off x="0" y="0"/>
            <a:ext cx="9144000" cy="838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t>More about "iCloud" (continued)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5090" name="Slide Number Placeholder 5">
            <a:extLst>
              <a:ext uri="{FF2B5EF4-FFF2-40B4-BE49-F238E27FC236}">
                <a16:creationId xmlns:a16="http://schemas.microsoft.com/office/drawing/2014/main" id="{C1811FA1-8114-415A-A33A-12FE456340E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2A118B37-F557-44B9-BB69-2605753BCBB9}" type="slidenum">
              <a:rPr lang="en-US" altLang="en-US" sz="2400" smtClean="0">
                <a:latin typeface="Times New Roman" panose="02020603050405020304" pitchFamily="18" charset="0"/>
              </a:rPr>
              <a:pPr>
                <a:spcBef>
                  <a:spcPct val="0"/>
                </a:spcBef>
                <a:buClrTx/>
                <a:buFontTx/>
                <a:buNone/>
              </a:pPr>
              <a:t>166</a:t>
            </a:fld>
            <a:endParaRPr lang="en-US" altLang="en-US" sz="2400">
              <a:latin typeface="Times New Roman" panose="02020603050405020304" pitchFamily="18" charset="0"/>
            </a:endParaRPr>
          </a:p>
        </p:txBody>
      </p:sp>
      <p:pic>
        <p:nvPicPr>
          <p:cNvPr id="345091" name="Picture 2">
            <a:extLst>
              <a:ext uri="{FF2B5EF4-FFF2-40B4-BE49-F238E27FC236}">
                <a16:creationId xmlns:a16="http://schemas.microsoft.com/office/drawing/2014/main" id="{620F7F21-8060-45F9-A54D-4FD0049BFA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638" y="547688"/>
            <a:ext cx="8086725"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5092" name="Straight Arrow Connector 5">
            <a:extLst>
              <a:ext uri="{FF2B5EF4-FFF2-40B4-BE49-F238E27FC236}">
                <a16:creationId xmlns:a16="http://schemas.microsoft.com/office/drawing/2014/main" id="{13110732-9477-4C40-8649-0735A9213917}"/>
              </a:ext>
            </a:extLst>
          </p:cNvPr>
          <p:cNvCxnSpPr>
            <a:cxnSpLocks noChangeShapeType="1"/>
          </p:cNvCxnSpPr>
          <p:nvPr/>
        </p:nvCxnSpPr>
        <p:spPr bwMode="auto">
          <a:xfrm flipV="1">
            <a:off x="1981200" y="2286000"/>
            <a:ext cx="1600200" cy="4343400"/>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7138" name="Slide Number Placeholder 5">
            <a:extLst>
              <a:ext uri="{FF2B5EF4-FFF2-40B4-BE49-F238E27FC236}">
                <a16:creationId xmlns:a16="http://schemas.microsoft.com/office/drawing/2014/main" id="{3FCF6778-B839-4540-AAB8-6C935BAE78A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8152560-4CAE-48A5-ACA6-141B2C8B392E}" type="slidenum">
              <a:rPr lang="en-US" altLang="en-US" sz="2400" smtClean="0">
                <a:latin typeface="Times New Roman" panose="02020603050405020304" pitchFamily="18" charset="0"/>
              </a:rPr>
              <a:pPr>
                <a:spcBef>
                  <a:spcPct val="0"/>
                </a:spcBef>
                <a:buClrTx/>
                <a:buFontTx/>
                <a:buNone/>
              </a:pPr>
              <a:t>167</a:t>
            </a:fld>
            <a:endParaRPr lang="en-US" altLang="en-US" sz="2400">
              <a:latin typeface="Times New Roman" panose="02020603050405020304" pitchFamily="18" charset="0"/>
            </a:endParaRPr>
          </a:p>
        </p:txBody>
      </p:sp>
      <p:pic>
        <p:nvPicPr>
          <p:cNvPr id="347139" name="Picture 2">
            <a:extLst>
              <a:ext uri="{FF2B5EF4-FFF2-40B4-BE49-F238E27FC236}">
                <a16:creationId xmlns:a16="http://schemas.microsoft.com/office/drawing/2014/main" id="{F11CCCE0-DF5F-474C-843B-1AFAD540564A}"/>
              </a:ext>
            </a:extLst>
          </p:cNvPr>
          <p:cNvPicPr>
            <a:picLocks noChangeAspect="1"/>
          </p:cNvPicPr>
          <p:nvPr/>
        </p:nvPicPr>
        <p:blipFill>
          <a:blip r:embed="rId3">
            <a:extLst>
              <a:ext uri="{28A0092B-C50C-407E-A947-70E740481C1C}">
                <a14:useLocalDpi xmlns:a14="http://schemas.microsoft.com/office/drawing/2010/main" val="0"/>
              </a:ext>
            </a:extLst>
          </a:blip>
          <a:srcRect l="21738" r="22861" b="53984"/>
          <a:stretch>
            <a:fillRect/>
          </a:stretch>
        </p:blipFill>
        <p:spPr bwMode="auto">
          <a:xfrm>
            <a:off x="339725" y="1066800"/>
            <a:ext cx="8345488" cy="493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7140" name="Straight Arrow Connector 4">
            <a:extLst>
              <a:ext uri="{FF2B5EF4-FFF2-40B4-BE49-F238E27FC236}">
                <a16:creationId xmlns:a16="http://schemas.microsoft.com/office/drawing/2014/main" id="{7B694D3D-995C-4594-AF87-F15046910D41}"/>
              </a:ext>
            </a:extLst>
          </p:cNvPr>
          <p:cNvCxnSpPr>
            <a:cxnSpLocks noChangeShapeType="1"/>
          </p:cNvCxnSpPr>
          <p:nvPr/>
        </p:nvCxnSpPr>
        <p:spPr bwMode="auto">
          <a:xfrm flipV="1">
            <a:off x="1981200" y="4267200"/>
            <a:ext cx="838200" cy="2362200"/>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9186" name="Slide Number Placeholder 5">
            <a:extLst>
              <a:ext uri="{FF2B5EF4-FFF2-40B4-BE49-F238E27FC236}">
                <a16:creationId xmlns:a16="http://schemas.microsoft.com/office/drawing/2014/main" id="{7798E85C-FD57-4E52-9D4A-AC0E0AB0E58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370C407B-A251-4F5F-BDE4-0EA97662453B}" type="slidenum">
              <a:rPr lang="en-US" altLang="en-US" sz="2400" smtClean="0">
                <a:latin typeface="Times New Roman" panose="02020603050405020304" pitchFamily="18" charset="0"/>
              </a:rPr>
              <a:pPr>
                <a:spcBef>
                  <a:spcPct val="0"/>
                </a:spcBef>
                <a:buClrTx/>
                <a:buFontTx/>
                <a:buNone/>
              </a:pPr>
              <a:t>168</a:t>
            </a:fld>
            <a:endParaRPr lang="en-US" altLang="en-US" sz="2400">
              <a:latin typeface="Times New Roman" panose="02020603050405020304" pitchFamily="18" charset="0"/>
            </a:endParaRPr>
          </a:p>
        </p:txBody>
      </p:sp>
      <p:sp>
        <p:nvSpPr>
          <p:cNvPr id="349187" name="Rectangle 2">
            <a:extLst>
              <a:ext uri="{FF2B5EF4-FFF2-40B4-BE49-F238E27FC236}">
                <a16:creationId xmlns:a16="http://schemas.microsoft.com/office/drawing/2014/main" id="{FBC8C931-C377-4023-A3AC-335C044D7BE6}"/>
              </a:ext>
            </a:extLst>
          </p:cNvPr>
          <p:cNvSpPr>
            <a:spLocks noGrp="1" noChangeArrowheads="1"/>
          </p:cNvSpPr>
          <p:nvPr>
            <p:ph type="body" idx="1"/>
          </p:nvPr>
        </p:nvSpPr>
        <p:spPr>
          <a:xfrm>
            <a:off x="0" y="838200"/>
            <a:ext cx="8991600" cy="5562600"/>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5400" dirty="0"/>
              <a:t>In a Mac "OS X" computer, an optional, </a:t>
            </a:r>
            <a:r>
              <a:rPr lang="en-US" altLang="en-US" sz="5400" dirty="0">
                <a:solidFill>
                  <a:srgbClr val="FF0000"/>
                </a:solidFill>
              </a:rPr>
              <a:t>unofficial</a:t>
            </a:r>
            <a:r>
              <a:rPr lang="en-US" altLang="en-US" sz="5400" dirty="0">
                <a:solidFill>
                  <a:schemeClr val="tx1"/>
                </a:solidFill>
              </a:rPr>
              <a:t> way for you to upload files to "iCloud" is to drag and drop in the Mac "Finder"    </a:t>
            </a:r>
            <a:endParaRPr lang="en-US" altLang="en-US" sz="5400" dirty="0">
              <a:solidFill>
                <a:srgbClr val="FF0000"/>
              </a:solidFill>
            </a:endParaRPr>
          </a:p>
        </p:txBody>
      </p:sp>
      <p:sp>
        <p:nvSpPr>
          <p:cNvPr id="349188" name="Rectangle 1">
            <a:extLst>
              <a:ext uri="{FF2B5EF4-FFF2-40B4-BE49-F238E27FC236}">
                <a16:creationId xmlns:a16="http://schemas.microsoft.com/office/drawing/2014/main" id="{FE5C369B-A405-4A4C-9E2C-509587AB1766}"/>
              </a:ext>
            </a:extLst>
          </p:cNvPr>
          <p:cNvSpPr>
            <a:spLocks noGrp="1" noChangeArrowheads="1"/>
          </p:cNvSpPr>
          <p:nvPr>
            <p:ph type="title"/>
          </p:nvPr>
        </p:nvSpPr>
        <p:spPr>
          <a:xfrm>
            <a:off x="0" y="0"/>
            <a:ext cx="9144000" cy="838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t>More about "iCloud" (continued)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1234" name="Slide Number Placeholder 5">
            <a:extLst>
              <a:ext uri="{FF2B5EF4-FFF2-40B4-BE49-F238E27FC236}">
                <a16:creationId xmlns:a16="http://schemas.microsoft.com/office/drawing/2014/main" id="{A0700673-7DFA-441B-81A9-2855CA0E38E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0A2D19E1-620B-401F-BFF3-B4D160DE22C5}" type="slidenum">
              <a:rPr lang="en-US" altLang="en-US" sz="2400" smtClean="0">
                <a:latin typeface="Times New Roman" panose="02020603050405020304" pitchFamily="18" charset="0"/>
              </a:rPr>
              <a:pPr>
                <a:spcBef>
                  <a:spcPct val="0"/>
                </a:spcBef>
                <a:buClrTx/>
                <a:buFontTx/>
                <a:buNone/>
              </a:pPr>
              <a:t>169</a:t>
            </a:fld>
            <a:endParaRPr lang="en-US" altLang="en-US" sz="2400">
              <a:latin typeface="Times New Roman" panose="02020603050405020304" pitchFamily="18" charset="0"/>
            </a:endParaRPr>
          </a:p>
        </p:txBody>
      </p:sp>
      <p:sp>
        <p:nvSpPr>
          <p:cNvPr id="351235" name="Rectangle 2">
            <a:extLst>
              <a:ext uri="{FF2B5EF4-FFF2-40B4-BE49-F238E27FC236}">
                <a16:creationId xmlns:a16="http://schemas.microsoft.com/office/drawing/2014/main" id="{84EE8CA4-7E79-4170-B2F5-578131C5E153}"/>
              </a:ext>
            </a:extLst>
          </p:cNvPr>
          <p:cNvSpPr>
            <a:spLocks noGrp="1" noChangeArrowheads="1"/>
          </p:cNvSpPr>
          <p:nvPr>
            <p:ph type="body" idx="1"/>
          </p:nvPr>
        </p:nvSpPr>
        <p:spPr>
          <a:xfrm>
            <a:off x="0" y="1066800"/>
            <a:ext cx="8991600" cy="5562600"/>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400" dirty="0"/>
              <a:t>Details of this optional, </a:t>
            </a:r>
            <a:r>
              <a:rPr lang="en-US" altLang="en-US" sz="4400" dirty="0">
                <a:solidFill>
                  <a:srgbClr val="FF0000"/>
                </a:solidFill>
              </a:rPr>
              <a:t>unofficial</a:t>
            </a:r>
            <a:r>
              <a:rPr lang="en-US" altLang="en-US" sz="4400" dirty="0">
                <a:solidFill>
                  <a:schemeClr val="tx1"/>
                </a:solidFill>
              </a:rPr>
              <a:t> way for you to upload files in a Mac can be found at                          </a:t>
            </a:r>
            <a:r>
              <a:rPr lang="en-US" altLang="en-US" sz="4400" dirty="0">
                <a:solidFill>
                  <a:schemeClr val="tx1"/>
                </a:solidFill>
                <a:hlinkClick r:id="rId3"/>
              </a:rPr>
              <a:t>http://www.imore.com/icloud-dropbox</a:t>
            </a:r>
            <a:r>
              <a:rPr lang="en-US" altLang="en-US" sz="4400" dirty="0">
                <a:solidFill>
                  <a:schemeClr val="tx1"/>
                </a:solidFill>
              </a:rPr>
              <a:t>                  </a:t>
            </a:r>
            <a:endParaRPr lang="en-US" altLang="en-US" sz="4400" dirty="0">
              <a:solidFill>
                <a:srgbClr val="FF0000"/>
              </a:solidFill>
            </a:endParaRPr>
          </a:p>
        </p:txBody>
      </p:sp>
      <p:sp>
        <p:nvSpPr>
          <p:cNvPr id="351236" name="Rectangle 1">
            <a:extLst>
              <a:ext uri="{FF2B5EF4-FFF2-40B4-BE49-F238E27FC236}">
                <a16:creationId xmlns:a16="http://schemas.microsoft.com/office/drawing/2014/main" id="{2210BE86-F5A9-44E9-82ED-12388BC8C974}"/>
              </a:ext>
            </a:extLst>
          </p:cNvPr>
          <p:cNvSpPr>
            <a:spLocks noGrp="1" noChangeArrowheads="1"/>
          </p:cNvSpPr>
          <p:nvPr>
            <p:ph type="title"/>
          </p:nvPr>
        </p:nvSpPr>
        <p:spPr>
          <a:xfrm>
            <a:off x="0" y="0"/>
            <a:ext cx="9144000" cy="838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t>More about "iCloud" (continued)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a:extLst>
              <a:ext uri="{FF2B5EF4-FFF2-40B4-BE49-F238E27FC236}">
                <a16:creationId xmlns:a16="http://schemas.microsoft.com/office/drawing/2014/main" id="{3664B022-5578-42FB-B42D-400BA2BDE79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D8291130-2FD5-487F-A59B-626442378DB7}" type="slidenum">
              <a:rPr lang="en-US" altLang="en-US" sz="2400" smtClean="0">
                <a:latin typeface="Times New Roman" panose="02020603050405020304" pitchFamily="18" charset="0"/>
              </a:rPr>
              <a:pPr>
                <a:spcBef>
                  <a:spcPct val="0"/>
                </a:spcBef>
                <a:buClrTx/>
                <a:buFontTx/>
                <a:buNone/>
              </a:pPr>
              <a:t>17</a:t>
            </a:fld>
            <a:endParaRPr lang="en-US" altLang="en-US" sz="2400">
              <a:latin typeface="Times New Roman" panose="02020603050405020304" pitchFamily="18" charset="0"/>
            </a:endParaRPr>
          </a:p>
        </p:txBody>
      </p:sp>
      <p:sp>
        <p:nvSpPr>
          <p:cNvPr id="44035" name="Rectangle 1">
            <a:extLst>
              <a:ext uri="{FF2B5EF4-FFF2-40B4-BE49-F238E27FC236}">
                <a16:creationId xmlns:a16="http://schemas.microsoft.com/office/drawing/2014/main" id="{D25B6BC3-84DC-4A22-9A40-0C0671984E65}"/>
              </a:ext>
            </a:extLst>
          </p:cNvPr>
          <p:cNvSpPr>
            <a:spLocks noGrp="1" noChangeArrowheads="1"/>
          </p:cNvSpPr>
          <p:nvPr>
            <p:ph type="title"/>
          </p:nvPr>
        </p:nvSpPr>
        <p:spPr>
          <a:xfrm>
            <a:off x="0" y="228600"/>
            <a:ext cx="9144000" cy="457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latin typeface="Calibri Light" panose="020F0302020204030204" pitchFamily="34" charset="0"/>
              </a:rPr>
              <a:t>"iCloud" CLOUD STORAGE (continued)</a:t>
            </a:r>
            <a:endParaRPr lang="en-US" altLang="en-US" sz="4000" dirty="0"/>
          </a:p>
        </p:txBody>
      </p:sp>
      <p:sp>
        <p:nvSpPr>
          <p:cNvPr id="44036" name="Rectangle 2">
            <a:extLst>
              <a:ext uri="{FF2B5EF4-FFF2-40B4-BE49-F238E27FC236}">
                <a16:creationId xmlns:a16="http://schemas.microsoft.com/office/drawing/2014/main" id="{BFED7195-B48B-4458-982F-FF6C00448226}"/>
              </a:ext>
            </a:extLst>
          </p:cNvPr>
          <p:cNvSpPr>
            <a:spLocks noGrp="1" noChangeArrowheads="1"/>
          </p:cNvSpPr>
          <p:nvPr>
            <p:ph type="body" idx="1"/>
          </p:nvPr>
        </p:nvSpPr>
        <p:spPr>
          <a:xfrm>
            <a:off x="0" y="762000"/>
            <a:ext cx="9067800" cy="5867400"/>
          </a:xfrm>
        </p:spPr>
        <p:txBody>
          <a:bodyPr/>
          <a:lstStyle/>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400"/>
              <a:t>If you select a group of individual files up inside "iCloud Drive" using Command + a                                   you can download all of them at the same time by clicking on the "Down from cloud" button.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3282" name="Slide Number Placeholder 5">
            <a:extLst>
              <a:ext uri="{FF2B5EF4-FFF2-40B4-BE49-F238E27FC236}">
                <a16:creationId xmlns:a16="http://schemas.microsoft.com/office/drawing/2014/main" id="{55D8CED5-9966-4493-A92F-C101865C300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B387294F-F5C2-454D-81FF-456D79BFB54E}" type="slidenum">
              <a:rPr lang="en-US" altLang="en-US" sz="2400" smtClean="0">
                <a:latin typeface="Times New Roman" panose="02020603050405020304" pitchFamily="18" charset="0"/>
              </a:rPr>
              <a:pPr>
                <a:spcBef>
                  <a:spcPct val="0"/>
                </a:spcBef>
                <a:buClrTx/>
                <a:buFontTx/>
                <a:buNone/>
              </a:pPr>
              <a:t>170</a:t>
            </a:fld>
            <a:endParaRPr lang="en-US" altLang="en-US" sz="2400">
              <a:latin typeface="Times New Roman" panose="02020603050405020304" pitchFamily="18" charset="0"/>
            </a:endParaRPr>
          </a:p>
        </p:txBody>
      </p:sp>
      <p:pic>
        <p:nvPicPr>
          <p:cNvPr id="353283" name="Picture 1">
            <a:extLst>
              <a:ext uri="{FF2B5EF4-FFF2-40B4-BE49-F238E27FC236}">
                <a16:creationId xmlns:a16="http://schemas.microsoft.com/office/drawing/2014/main" id="{71EDB102-0424-4AC0-ACF0-57C7D80260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55625"/>
            <a:ext cx="8126413"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5330" name="Slide Number Placeholder 5">
            <a:extLst>
              <a:ext uri="{FF2B5EF4-FFF2-40B4-BE49-F238E27FC236}">
                <a16:creationId xmlns:a16="http://schemas.microsoft.com/office/drawing/2014/main" id="{FA7045F1-9E6E-44D8-9DB2-5B55C8BDA15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FD86C7D1-5EF6-40E1-B0CE-BB047D090EEA}" type="slidenum">
              <a:rPr lang="en-US" altLang="en-US" sz="2400" smtClean="0">
                <a:latin typeface="Times New Roman" panose="02020603050405020304" pitchFamily="18" charset="0"/>
              </a:rPr>
              <a:pPr>
                <a:spcBef>
                  <a:spcPct val="0"/>
                </a:spcBef>
                <a:buClrTx/>
                <a:buFontTx/>
                <a:buNone/>
              </a:pPr>
              <a:t>171</a:t>
            </a:fld>
            <a:endParaRPr lang="en-US" altLang="en-US" sz="2400">
              <a:latin typeface="Times New Roman" panose="02020603050405020304" pitchFamily="18" charset="0"/>
            </a:endParaRPr>
          </a:p>
        </p:txBody>
      </p:sp>
      <p:pic>
        <p:nvPicPr>
          <p:cNvPr id="355331" name="Picture 1">
            <a:extLst>
              <a:ext uri="{FF2B5EF4-FFF2-40B4-BE49-F238E27FC236}">
                <a16:creationId xmlns:a16="http://schemas.microsoft.com/office/drawing/2014/main" id="{0179369B-9D87-4900-B6D8-ECE04331B4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563563"/>
            <a:ext cx="8612187" cy="568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7378" name="Slide Number Placeholder 5">
            <a:extLst>
              <a:ext uri="{FF2B5EF4-FFF2-40B4-BE49-F238E27FC236}">
                <a16:creationId xmlns:a16="http://schemas.microsoft.com/office/drawing/2014/main" id="{DBD3F980-34C8-480F-80BF-659EEC636E5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74462969-0C73-448E-BA28-161BF540DD21}" type="slidenum">
              <a:rPr lang="en-US" altLang="en-US" sz="2400" smtClean="0">
                <a:latin typeface="Times New Roman" panose="02020603050405020304" pitchFamily="18" charset="0"/>
              </a:rPr>
              <a:pPr>
                <a:spcBef>
                  <a:spcPct val="0"/>
                </a:spcBef>
                <a:buClrTx/>
                <a:buFontTx/>
                <a:buNone/>
              </a:pPr>
              <a:t>172</a:t>
            </a:fld>
            <a:endParaRPr lang="en-US" altLang="en-US" sz="2400">
              <a:latin typeface="Times New Roman" panose="02020603050405020304" pitchFamily="18" charset="0"/>
            </a:endParaRPr>
          </a:p>
        </p:txBody>
      </p:sp>
      <p:pic>
        <p:nvPicPr>
          <p:cNvPr id="357379" name="Picture 1">
            <a:extLst>
              <a:ext uri="{FF2B5EF4-FFF2-40B4-BE49-F238E27FC236}">
                <a16:creationId xmlns:a16="http://schemas.microsoft.com/office/drawing/2014/main" id="{CF61DC73-A154-449F-B3F1-E43A877251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050" y="227013"/>
            <a:ext cx="828992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9426" name="Slide Number Placeholder 5">
            <a:extLst>
              <a:ext uri="{FF2B5EF4-FFF2-40B4-BE49-F238E27FC236}">
                <a16:creationId xmlns:a16="http://schemas.microsoft.com/office/drawing/2014/main" id="{6629E07B-AB41-4B70-844F-5A35F1DA0A7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89AA3966-2289-4721-9A01-09ACD8C965D0}" type="slidenum">
              <a:rPr lang="en-US" altLang="en-US" sz="2400" smtClean="0">
                <a:latin typeface="Times New Roman" panose="02020603050405020304" pitchFamily="18" charset="0"/>
              </a:rPr>
              <a:pPr>
                <a:spcBef>
                  <a:spcPct val="0"/>
                </a:spcBef>
                <a:buClrTx/>
                <a:buFontTx/>
                <a:buNone/>
              </a:pPr>
              <a:t>173</a:t>
            </a:fld>
            <a:endParaRPr lang="en-US" altLang="en-US" sz="2400">
              <a:latin typeface="Times New Roman" panose="02020603050405020304" pitchFamily="18" charset="0"/>
            </a:endParaRPr>
          </a:p>
        </p:txBody>
      </p:sp>
      <p:pic>
        <p:nvPicPr>
          <p:cNvPr id="359427" name="Picture 1">
            <a:extLst>
              <a:ext uri="{FF2B5EF4-FFF2-40B4-BE49-F238E27FC236}">
                <a16:creationId xmlns:a16="http://schemas.microsoft.com/office/drawing/2014/main" id="{868A15B4-461D-410B-897A-A29BB13F3F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33400"/>
            <a:ext cx="8834438"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1474" name="Slide Number Placeholder 5">
            <a:extLst>
              <a:ext uri="{FF2B5EF4-FFF2-40B4-BE49-F238E27FC236}">
                <a16:creationId xmlns:a16="http://schemas.microsoft.com/office/drawing/2014/main" id="{393A31B0-0CB9-4D9A-94CB-8CD5CE4F193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A516E272-0061-4159-81DF-4B40649EC1E2}" type="slidenum">
              <a:rPr lang="en-US" altLang="en-US" sz="2400" smtClean="0">
                <a:latin typeface="Times New Roman" panose="02020603050405020304" pitchFamily="18" charset="0"/>
              </a:rPr>
              <a:pPr>
                <a:spcBef>
                  <a:spcPct val="0"/>
                </a:spcBef>
                <a:buClrTx/>
                <a:buFontTx/>
                <a:buNone/>
              </a:pPr>
              <a:t>174</a:t>
            </a:fld>
            <a:endParaRPr lang="en-US" altLang="en-US" sz="2400">
              <a:latin typeface="Times New Roman" panose="02020603050405020304" pitchFamily="18" charset="0"/>
            </a:endParaRPr>
          </a:p>
        </p:txBody>
      </p:sp>
      <p:pic>
        <p:nvPicPr>
          <p:cNvPr id="361475" name="Picture 2">
            <a:extLst>
              <a:ext uri="{FF2B5EF4-FFF2-40B4-BE49-F238E27FC236}">
                <a16:creationId xmlns:a16="http://schemas.microsoft.com/office/drawing/2014/main" id="{9FF3139E-91FA-4860-A752-051F1A83DE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85813"/>
            <a:ext cx="80772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3522" name="Slide Number Placeholder 5">
            <a:extLst>
              <a:ext uri="{FF2B5EF4-FFF2-40B4-BE49-F238E27FC236}">
                <a16:creationId xmlns:a16="http://schemas.microsoft.com/office/drawing/2014/main" id="{AA46391A-4F9A-4670-9494-CC40DCA9675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47E454D4-3CFB-4B91-8FFA-10B695FB0AD4}" type="slidenum">
              <a:rPr lang="en-US" altLang="en-US" sz="2400" smtClean="0">
                <a:latin typeface="Times New Roman" panose="02020603050405020304" pitchFamily="18" charset="0"/>
              </a:rPr>
              <a:pPr>
                <a:spcBef>
                  <a:spcPct val="0"/>
                </a:spcBef>
                <a:buClrTx/>
                <a:buFontTx/>
                <a:buNone/>
              </a:pPr>
              <a:t>175</a:t>
            </a:fld>
            <a:endParaRPr lang="en-US" altLang="en-US" sz="2400">
              <a:latin typeface="Times New Roman" panose="02020603050405020304" pitchFamily="18" charset="0"/>
            </a:endParaRPr>
          </a:p>
        </p:txBody>
      </p:sp>
      <p:pic>
        <p:nvPicPr>
          <p:cNvPr id="363523" name="Picture 1">
            <a:extLst>
              <a:ext uri="{FF2B5EF4-FFF2-40B4-BE49-F238E27FC236}">
                <a16:creationId xmlns:a16="http://schemas.microsoft.com/office/drawing/2014/main" id="{A158C000-A1B6-4980-BE31-5FA5905E83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450" y="842963"/>
            <a:ext cx="80391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5570" name="Slide Number Placeholder 5">
            <a:extLst>
              <a:ext uri="{FF2B5EF4-FFF2-40B4-BE49-F238E27FC236}">
                <a16:creationId xmlns:a16="http://schemas.microsoft.com/office/drawing/2014/main" id="{E9E059CA-9DA0-4606-80FE-F5630050E36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2FC33A0B-F901-455D-A3F7-1F9F6FA0B4F3}" type="slidenum">
              <a:rPr lang="en-US" altLang="en-US" sz="2400" smtClean="0">
                <a:latin typeface="Times New Roman" panose="02020603050405020304" pitchFamily="18" charset="0"/>
              </a:rPr>
              <a:pPr>
                <a:spcBef>
                  <a:spcPct val="0"/>
                </a:spcBef>
                <a:buClrTx/>
                <a:buFontTx/>
                <a:buNone/>
              </a:pPr>
              <a:t>176</a:t>
            </a:fld>
            <a:endParaRPr lang="en-US" altLang="en-US" sz="2400">
              <a:latin typeface="Times New Roman" panose="02020603050405020304" pitchFamily="18" charset="0"/>
            </a:endParaRPr>
          </a:p>
        </p:txBody>
      </p:sp>
      <p:pic>
        <p:nvPicPr>
          <p:cNvPr id="365571" name="Picture 2">
            <a:extLst>
              <a:ext uri="{FF2B5EF4-FFF2-40B4-BE49-F238E27FC236}">
                <a16:creationId xmlns:a16="http://schemas.microsoft.com/office/drawing/2014/main" id="{2A4AFF7C-C9F5-4463-AE49-88185BA241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450" y="876300"/>
            <a:ext cx="80391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7618" name="Slide Number Placeholder 5">
            <a:extLst>
              <a:ext uri="{FF2B5EF4-FFF2-40B4-BE49-F238E27FC236}">
                <a16:creationId xmlns:a16="http://schemas.microsoft.com/office/drawing/2014/main" id="{B02F0CE0-ACA3-40EA-9013-E8E4EE950C3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C5CD3971-BD05-41BF-ABD0-FB4C59326F09}" type="slidenum">
              <a:rPr lang="en-US" altLang="en-US" sz="2400" smtClean="0">
                <a:latin typeface="Times New Roman" panose="02020603050405020304" pitchFamily="18" charset="0"/>
              </a:rPr>
              <a:pPr>
                <a:spcBef>
                  <a:spcPct val="0"/>
                </a:spcBef>
                <a:buClrTx/>
                <a:buFontTx/>
                <a:buNone/>
              </a:pPr>
              <a:t>177</a:t>
            </a:fld>
            <a:endParaRPr lang="en-US" altLang="en-US" sz="2400">
              <a:latin typeface="Times New Roman" panose="02020603050405020304" pitchFamily="18" charset="0"/>
            </a:endParaRPr>
          </a:p>
        </p:txBody>
      </p:sp>
      <p:pic>
        <p:nvPicPr>
          <p:cNvPr id="367619" name="Picture 1">
            <a:extLst>
              <a:ext uri="{FF2B5EF4-FFF2-40B4-BE49-F238E27FC236}">
                <a16:creationId xmlns:a16="http://schemas.microsoft.com/office/drawing/2014/main" id="{D6610CCF-DD7C-4050-BF66-842462590A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213" y="785813"/>
            <a:ext cx="8029575"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9666" name="Slide Number Placeholder 5">
            <a:extLst>
              <a:ext uri="{FF2B5EF4-FFF2-40B4-BE49-F238E27FC236}">
                <a16:creationId xmlns:a16="http://schemas.microsoft.com/office/drawing/2014/main" id="{BBE7FD6E-74C6-4978-971B-FD52B37305E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18481048-9CB0-4EC3-AE0D-EE15CB7B33C1}" type="slidenum">
              <a:rPr lang="en-US" altLang="en-US" sz="2400" smtClean="0">
                <a:latin typeface="Times New Roman" panose="02020603050405020304" pitchFamily="18" charset="0"/>
              </a:rPr>
              <a:pPr>
                <a:spcBef>
                  <a:spcPct val="0"/>
                </a:spcBef>
                <a:buClrTx/>
                <a:buFontTx/>
                <a:buNone/>
              </a:pPr>
              <a:t>178</a:t>
            </a:fld>
            <a:endParaRPr lang="en-US" altLang="en-US" sz="2400">
              <a:latin typeface="Times New Roman" panose="02020603050405020304" pitchFamily="18" charset="0"/>
            </a:endParaRPr>
          </a:p>
        </p:txBody>
      </p:sp>
      <p:pic>
        <p:nvPicPr>
          <p:cNvPr id="369667" name="Picture 2">
            <a:extLst>
              <a:ext uri="{FF2B5EF4-FFF2-40B4-BE49-F238E27FC236}">
                <a16:creationId xmlns:a16="http://schemas.microsoft.com/office/drawing/2014/main" id="{1D243776-5D06-42B2-BC5D-C6B51F5DAB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450" y="833438"/>
            <a:ext cx="8039100"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Number Placeholder 5">
            <a:extLst>
              <a:ext uri="{FF2B5EF4-FFF2-40B4-BE49-F238E27FC236}">
                <a16:creationId xmlns:a16="http://schemas.microsoft.com/office/drawing/2014/main" id="{CB42ABA1-499E-4C22-8009-04781147513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E75D7F2D-7EB9-4C85-88E7-DB4DFEFD0176}" type="slidenum">
              <a:rPr lang="en-US" altLang="en-US" sz="2400" smtClean="0">
                <a:latin typeface="Times New Roman" panose="02020603050405020304" pitchFamily="18" charset="0"/>
              </a:rPr>
              <a:pPr>
                <a:spcBef>
                  <a:spcPct val="0"/>
                </a:spcBef>
                <a:buClrTx/>
                <a:buFontTx/>
                <a:buNone/>
              </a:pPr>
              <a:t>179</a:t>
            </a:fld>
            <a:endParaRPr lang="en-US" altLang="en-US" sz="2400">
              <a:latin typeface="Times New Roman" panose="02020603050405020304" pitchFamily="18" charset="0"/>
            </a:endParaRPr>
          </a:p>
        </p:txBody>
      </p:sp>
      <p:sp>
        <p:nvSpPr>
          <p:cNvPr id="371715" name="Rectangle 2">
            <a:extLst>
              <a:ext uri="{FF2B5EF4-FFF2-40B4-BE49-F238E27FC236}">
                <a16:creationId xmlns:a16="http://schemas.microsoft.com/office/drawing/2014/main" id="{F661B416-E2DE-4B9B-B3DC-F5C8CEE30E74}"/>
              </a:ext>
            </a:extLst>
          </p:cNvPr>
          <p:cNvSpPr>
            <a:spLocks noGrp="1" noChangeArrowheads="1"/>
          </p:cNvSpPr>
          <p:nvPr>
            <p:ph type="body" idx="1"/>
          </p:nvPr>
        </p:nvSpPr>
        <p:spPr>
          <a:xfrm>
            <a:off x="0" y="914400"/>
            <a:ext cx="8991600" cy="5562600"/>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6000" dirty="0"/>
              <a:t>When you drag a file to this "iCloud" folder (from the Mac Desktop or any other "Finder" window), two actions will occur:</a:t>
            </a:r>
          </a:p>
        </p:txBody>
      </p:sp>
      <p:sp>
        <p:nvSpPr>
          <p:cNvPr id="371716" name="Rectangle 1">
            <a:extLst>
              <a:ext uri="{FF2B5EF4-FFF2-40B4-BE49-F238E27FC236}">
                <a16:creationId xmlns:a16="http://schemas.microsoft.com/office/drawing/2014/main" id="{C57A1C55-DE10-4033-8432-283642DB6BD8}"/>
              </a:ext>
            </a:extLst>
          </p:cNvPr>
          <p:cNvSpPr>
            <a:spLocks noGrp="1" noChangeArrowheads="1"/>
          </p:cNvSpPr>
          <p:nvPr>
            <p:ph type="title"/>
          </p:nvPr>
        </p:nvSpPr>
        <p:spPr>
          <a:xfrm>
            <a:off x="0" y="0"/>
            <a:ext cx="9144000" cy="838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t>More about "iCloud" (continued)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5">
            <a:extLst>
              <a:ext uri="{FF2B5EF4-FFF2-40B4-BE49-F238E27FC236}">
                <a16:creationId xmlns:a16="http://schemas.microsoft.com/office/drawing/2014/main" id="{4B4BD6F1-766F-4109-ADD8-7B4B909227F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2723672B-A3B0-4828-ABFD-491FD399D9FD}" type="slidenum">
              <a:rPr lang="en-US" altLang="en-US" sz="2400" smtClean="0">
                <a:latin typeface="Times New Roman" panose="02020603050405020304" pitchFamily="18" charset="0"/>
              </a:rPr>
              <a:pPr>
                <a:spcBef>
                  <a:spcPct val="0"/>
                </a:spcBef>
                <a:buClrTx/>
                <a:buFontTx/>
                <a:buNone/>
              </a:pPr>
              <a:t>18</a:t>
            </a:fld>
            <a:endParaRPr lang="en-US" altLang="en-US" sz="2400">
              <a:latin typeface="Times New Roman" panose="02020603050405020304" pitchFamily="18" charset="0"/>
            </a:endParaRPr>
          </a:p>
        </p:txBody>
      </p:sp>
      <p:sp>
        <p:nvSpPr>
          <p:cNvPr id="46083" name="Rectangle 1">
            <a:extLst>
              <a:ext uri="{FF2B5EF4-FFF2-40B4-BE49-F238E27FC236}">
                <a16:creationId xmlns:a16="http://schemas.microsoft.com/office/drawing/2014/main" id="{1E66511F-3650-4933-AE6A-4343B1787168}"/>
              </a:ext>
            </a:extLst>
          </p:cNvPr>
          <p:cNvSpPr>
            <a:spLocks noGrp="1" noChangeArrowheads="1"/>
          </p:cNvSpPr>
          <p:nvPr>
            <p:ph type="title"/>
          </p:nvPr>
        </p:nvSpPr>
        <p:spPr>
          <a:xfrm>
            <a:off x="0" y="152400"/>
            <a:ext cx="9144000" cy="457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latin typeface="Calibri Light" panose="020F0302020204030204" pitchFamily="34" charset="0"/>
              </a:rPr>
              <a:t>"iCloud" CLOUD STORAGE (continued)</a:t>
            </a:r>
            <a:endParaRPr lang="en-US" altLang="en-US" sz="4000" dirty="0"/>
          </a:p>
        </p:txBody>
      </p:sp>
      <p:sp>
        <p:nvSpPr>
          <p:cNvPr id="46084" name="Rectangle 2">
            <a:extLst>
              <a:ext uri="{FF2B5EF4-FFF2-40B4-BE49-F238E27FC236}">
                <a16:creationId xmlns:a16="http://schemas.microsoft.com/office/drawing/2014/main" id="{A26DD6E2-7A37-45D5-BDDC-A5CF9EA55494}"/>
              </a:ext>
            </a:extLst>
          </p:cNvPr>
          <p:cNvSpPr>
            <a:spLocks noGrp="1" noChangeArrowheads="1"/>
          </p:cNvSpPr>
          <p:nvPr>
            <p:ph type="body" idx="1"/>
          </p:nvPr>
        </p:nvSpPr>
        <p:spPr>
          <a:xfrm>
            <a:off x="0" y="612775"/>
            <a:ext cx="9067800" cy="5940425"/>
          </a:xfrm>
        </p:spPr>
        <p:txBody>
          <a:bodyPr/>
          <a:lstStyle/>
          <a:p>
            <a:pPr marL="914400"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dirty="0"/>
              <a:t>Perfect integration with Apple's "iWork" office suite in a Mac OS X 10.7 or higher computer:                                                                 If the "Pages" program is installed and you click on its "iCloud" button, then  any .PAGES, .DOC, .DOCX, or .TXT files that you have stored in "iCloud" will be displayed for you to open and edit.                                                    Ditto for  the "Keynote" program for .KEYNOTE, .PPT, and .PPTX files.                                               Ditto for the "Numbers" program for .NUMBERS, .XLS,.XLSX, or .CSV files.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Number Placeholder 5">
            <a:extLst>
              <a:ext uri="{FF2B5EF4-FFF2-40B4-BE49-F238E27FC236}">
                <a16:creationId xmlns:a16="http://schemas.microsoft.com/office/drawing/2014/main" id="{EA9BD2F3-6367-43C0-A978-678066CDDD8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08D18BD3-C8F0-426C-9E45-0C346E99B719}" type="slidenum">
              <a:rPr lang="en-US" altLang="en-US" sz="2400" smtClean="0">
                <a:latin typeface="Times New Roman" panose="02020603050405020304" pitchFamily="18" charset="0"/>
              </a:rPr>
              <a:pPr>
                <a:spcBef>
                  <a:spcPct val="0"/>
                </a:spcBef>
                <a:buClrTx/>
                <a:buFontTx/>
                <a:buNone/>
              </a:pPr>
              <a:t>180</a:t>
            </a:fld>
            <a:endParaRPr lang="en-US" altLang="en-US" sz="2400">
              <a:latin typeface="Times New Roman" panose="02020603050405020304" pitchFamily="18" charset="0"/>
            </a:endParaRPr>
          </a:p>
        </p:txBody>
      </p:sp>
      <p:sp>
        <p:nvSpPr>
          <p:cNvPr id="373763" name="Rectangle 2">
            <a:extLst>
              <a:ext uri="{FF2B5EF4-FFF2-40B4-BE49-F238E27FC236}">
                <a16:creationId xmlns:a16="http://schemas.microsoft.com/office/drawing/2014/main" id="{AFB74EE4-579C-4167-A3D7-3E4D85F3397C}"/>
              </a:ext>
            </a:extLst>
          </p:cNvPr>
          <p:cNvSpPr>
            <a:spLocks noGrp="1" noChangeArrowheads="1"/>
          </p:cNvSpPr>
          <p:nvPr>
            <p:ph type="body" idx="1"/>
          </p:nvPr>
        </p:nvSpPr>
        <p:spPr>
          <a:xfrm>
            <a:off x="0" y="609600"/>
            <a:ext cx="8991600" cy="5562600"/>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000" dirty="0">
                <a:solidFill>
                  <a:srgbClr val="FF0000"/>
                </a:solidFill>
              </a:rPr>
              <a:t>"Action 1":                                            </a:t>
            </a:r>
            <a:r>
              <a:rPr lang="en-US" altLang="en-US" sz="4000" dirty="0">
                <a:solidFill>
                  <a:schemeClr val="tx1"/>
                </a:solidFill>
              </a:rPr>
              <a:t>A copy of the file will be created in this hidden folder on your local hard drive                                                  and</a:t>
            </a:r>
            <a:r>
              <a:rPr lang="en-US" altLang="en-US" sz="4000" dirty="0">
                <a:solidFill>
                  <a:srgbClr val="FF0000"/>
                </a:solidFill>
              </a:rPr>
              <a:t>                                                   "Action 2":                                                    </a:t>
            </a:r>
            <a:r>
              <a:rPr lang="en-US" altLang="en-US" sz="4000" dirty="0">
                <a:solidFill>
                  <a:schemeClr val="tx1"/>
                </a:solidFill>
              </a:rPr>
              <a:t>Mac OS X will upload a copy of the file up to the pertinent folder at the "iCloud" server farm</a:t>
            </a:r>
          </a:p>
        </p:txBody>
      </p:sp>
      <p:sp>
        <p:nvSpPr>
          <p:cNvPr id="373764" name="Rectangle 1">
            <a:extLst>
              <a:ext uri="{FF2B5EF4-FFF2-40B4-BE49-F238E27FC236}">
                <a16:creationId xmlns:a16="http://schemas.microsoft.com/office/drawing/2014/main" id="{C0256A36-D2BC-4706-BADE-73A4AA5ABDBB}"/>
              </a:ext>
            </a:extLst>
          </p:cNvPr>
          <p:cNvSpPr>
            <a:spLocks noGrp="1" noChangeArrowheads="1"/>
          </p:cNvSpPr>
          <p:nvPr>
            <p:ph type="title"/>
          </p:nvPr>
        </p:nvSpPr>
        <p:spPr>
          <a:xfrm>
            <a:off x="0" y="0"/>
            <a:ext cx="9144000" cy="838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t>More about "iCloud" (continued)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Number Placeholder 5">
            <a:extLst>
              <a:ext uri="{FF2B5EF4-FFF2-40B4-BE49-F238E27FC236}">
                <a16:creationId xmlns:a16="http://schemas.microsoft.com/office/drawing/2014/main" id="{B1F05D73-3230-4B32-B8FB-55E7F856148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C4EA4190-C58A-4104-94C1-0A21ED88D48F}" type="slidenum">
              <a:rPr lang="en-US" altLang="en-US" sz="2400" smtClean="0">
                <a:latin typeface="Times New Roman" panose="02020603050405020304" pitchFamily="18" charset="0"/>
              </a:rPr>
              <a:pPr>
                <a:spcBef>
                  <a:spcPct val="0"/>
                </a:spcBef>
                <a:buClrTx/>
                <a:buFontTx/>
                <a:buNone/>
              </a:pPr>
              <a:t>181</a:t>
            </a:fld>
            <a:endParaRPr lang="en-US" altLang="en-US" sz="2400">
              <a:latin typeface="Times New Roman" panose="02020603050405020304" pitchFamily="18" charset="0"/>
            </a:endParaRPr>
          </a:p>
        </p:txBody>
      </p:sp>
      <p:sp>
        <p:nvSpPr>
          <p:cNvPr id="375811" name="Rectangle 2">
            <a:extLst>
              <a:ext uri="{FF2B5EF4-FFF2-40B4-BE49-F238E27FC236}">
                <a16:creationId xmlns:a16="http://schemas.microsoft.com/office/drawing/2014/main" id="{666469C9-43FD-401A-B480-8528B4FF758F}"/>
              </a:ext>
            </a:extLst>
          </p:cNvPr>
          <p:cNvSpPr>
            <a:spLocks noGrp="1" noChangeArrowheads="1"/>
          </p:cNvSpPr>
          <p:nvPr>
            <p:ph type="body" idx="1"/>
          </p:nvPr>
        </p:nvSpPr>
        <p:spPr>
          <a:xfrm>
            <a:off x="0" y="609600"/>
            <a:ext cx="8991600" cy="6110288"/>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6600"/>
              <a:t>If you drag a file with an unauthorized file extension, only </a:t>
            </a:r>
            <a:r>
              <a:rPr lang="en-US" altLang="en-US" sz="6600">
                <a:solidFill>
                  <a:srgbClr val="FF0000"/>
                </a:solidFill>
              </a:rPr>
              <a:t>"Action 1"</a:t>
            </a:r>
            <a:r>
              <a:rPr lang="en-US" altLang="en-US" sz="6600"/>
              <a:t> will occur and </a:t>
            </a:r>
            <a:r>
              <a:rPr lang="en-US" altLang="en-US" sz="6600">
                <a:solidFill>
                  <a:srgbClr val="FF0000"/>
                </a:solidFill>
              </a:rPr>
              <a:t>"Action 2"</a:t>
            </a:r>
            <a:r>
              <a:rPr lang="en-US" altLang="en-US" sz="6600"/>
              <a:t> will not occur.</a:t>
            </a:r>
          </a:p>
        </p:txBody>
      </p:sp>
      <p:sp>
        <p:nvSpPr>
          <p:cNvPr id="375812" name="Rectangle 1">
            <a:extLst>
              <a:ext uri="{FF2B5EF4-FFF2-40B4-BE49-F238E27FC236}">
                <a16:creationId xmlns:a16="http://schemas.microsoft.com/office/drawing/2014/main" id="{9EB854C9-C0CF-4E6D-A9A1-9E3568CFFE69}"/>
              </a:ext>
            </a:extLst>
          </p:cNvPr>
          <p:cNvSpPr>
            <a:spLocks noGrp="1" noChangeArrowheads="1"/>
          </p:cNvSpPr>
          <p:nvPr>
            <p:ph type="title"/>
          </p:nvPr>
        </p:nvSpPr>
        <p:spPr>
          <a:xfrm>
            <a:off x="0" y="0"/>
            <a:ext cx="9144000" cy="838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t>More about "iCloud" (continued)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Number Placeholder 5">
            <a:extLst>
              <a:ext uri="{FF2B5EF4-FFF2-40B4-BE49-F238E27FC236}">
                <a16:creationId xmlns:a16="http://schemas.microsoft.com/office/drawing/2014/main" id="{16DF590A-498F-4000-89CE-8EE75E0F5E2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1DDE1CF-0A50-44FE-BFF7-3D063925E3BA}" type="slidenum">
              <a:rPr lang="en-US" altLang="en-US" sz="2400" smtClean="0">
                <a:latin typeface="Times New Roman" panose="02020603050405020304" pitchFamily="18" charset="0"/>
              </a:rPr>
              <a:pPr>
                <a:spcBef>
                  <a:spcPct val="0"/>
                </a:spcBef>
                <a:buClrTx/>
                <a:buFontTx/>
                <a:buNone/>
              </a:pPr>
              <a:t>182</a:t>
            </a:fld>
            <a:endParaRPr lang="en-US" altLang="en-US" sz="2400">
              <a:latin typeface="Times New Roman" panose="02020603050405020304" pitchFamily="18" charset="0"/>
            </a:endParaRPr>
          </a:p>
        </p:txBody>
      </p:sp>
      <p:sp>
        <p:nvSpPr>
          <p:cNvPr id="377859" name="Rectangle 2">
            <a:extLst>
              <a:ext uri="{FF2B5EF4-FFF2-40B4-BE49-F238E27FC236}">
                <a16:creationId xmlns:a16="http://schemas.microsoft.com/office/drawing/2014/main" id="{BF9B09E0-3CFE-4E9C-BB44-98AFFEC14B3D}"/>
              </a:ext>
            </a:extLst>
          </p:cNvPr>
          <p:cNvSpPr>
            <a:spLocks noGrp="1" noChangeArrowheads="1"/>
          </p:cNvSpPr>
          <p:nvPr>
            <p:ph type="body" idx="1"/>
          </p:nvPr>
        </p:nvSpPr>
        <p:spPr>
          <a:xfrm>
            <a:off x="0" y="762000"/>
            <a:ext cx="8991600" cy="5562600"/>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400" dirty="0"/>
              <a:t>When you remove the file away from this hidden "iCloud" folder on the local hard drive of your Mac) folder, the file will also be deleted in the corresponding tab up at the "iCloud" server farm (if the file was stored there already).</a:t>
            </a:r>
          </a:p>
        </p:txBody>
      </p:sp>
      <p:sp>
        <p:nvSpPr>
          <p:cNvPr id="377860" name="Rectangle 1">
            <a:extLst>
              <a:ext uri="{FF2B5EF4-FFF2-40B4-BE49-F238E27FC236}">
                <a16:creationId xmlns:a16="http://schemas.microsoft.com/office/drawing/2014/main" id="{25D72C3B-A2A1-4919-99C9-595E3F200FCD}"/>
              </a:ext>
            </a:extLst>
          </p:cNvPr>
          <p:cNvSpPr>
            <a:spLocks noGrp="1" noChangeArrowheads="1"/>
          </p:cNvSpPr>
          <p:nvPr>
            <p:ph type="title"/>
          </p:nvPr>
        </p:nvSpPr>
        <p:spPr>
          <a:xfrm>
            <a:off x="0" y="0"/>
            <a:ext cx="9144000" cy="838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t>More about "iCloud" (continued)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Number Placeholder 5">
            <a:extLst>
              <a:ext uri="{FF2B5EF4-FFF2-40B4-BE49-F238E27FC236}">
                <a16:creationId xmlns:a16="http://schemas.microsoft.com/office/drawing/2014/main" id="{16DF590A-498F-4000-89CE-8EE75E0F5E2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1DDE1CF-0A50-44FE-BFF7-3D063925E3BA}" type="slidenum">
              <a:rPr lang="en-US" altLang="en-US" sz="2400" smtClean="0">
                <a:latin typeface="Times New Roman" panose="02020603050405020304" pitchFamily="18" charset="0"/>
              </a:rPr>
              <a:pPr>
                <a:spcBef>
                  <a:spcPct val="0"/>
                </a:spcBef>
                <a:buClrTx/>
                <a:buFontTx/>
                <a:buNone/>
              </a:pPr>
              <a:t>183</a:t>
            </a:fld>
            <a:endParaRPr lang="en-US" altLang="en-US" sz="2400">
              <a:latin typeface="Times New Roman" panose="02020603050405020304" pitchFamily="18" charset="0"/>
            </a:endParaRPr>
          </a:p>
        </p:txBody>
      </p:sp>
      <p:pic>
        <p:nvPicPr>
          <p:cNvPr id="3" name="Picture 2">
            <a:extLst>
              <a:ext uri="{FF2B5EF4-FFF2-40B4-BE49-F238E27FC236}">
                <a16:creationId xmlns:a16="http://schemas.microsoft.com/office/drawing/2014/main" id="{35085AD1-D33C-6981-D45F-814C3ED92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736" y="982371"/>
            <a:ext cx="7636528" cy="4893257"/>
          </a:xfrm>
          <a:prstGeom prst="rect">
            <a:avLst/>
          </a:prstGeom>
        </p:spPr>
      </p:pic>
    </p:spTree>
    <p:extLst>
      <p:ext uri="{BB962C8B-B14F-4D97-AF65-F5344CB8AC3E}">
        <p14:creationId xmlns:p14="http://schemas.microsoft.com/office/powerpoint/2010/main" val="14152777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Number Placeholder 5">
            <a:extLst>
              <a:ext uri="{FF2B5EF4-FFF2-40B4-BE49-F238E27FC236}">
                <a16:creationId xmlns:a16="http://schemas.microsoft.com/office/drawing/2014/main" id="{16DF590A-498F-4000-89CE-8EE75E0F5E2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1DDE1CF-0A50-44FE-BFF7-3D063925E3BA}" type="slidenum">
              <a:rPr lang="en-US" altLang="en-US" sz="2400" smtClean="0">
                <a:latin typeface="Times New Roman" panose="02020603050405020304" pitchFamily="18" charset="0"/>
              </a:rPr>
              <a:pPr>
                <a:spcBef>
                  <a:spcPct val="0"/>
                </a:spcBef>
                <a:buClrTx/>
                <a:buFontTx/>
                <a:buNone/>
              </a:pPr>
              <a:t>184</a:t>
            </a:fld>
            <a:endParaRPr lang="en-US" altLang="en-US" sz="2400">
              <a:latin typeface="Times New Roman" panose="02020603050405020304" pitchFamily="18" charset="0"/>
            </a:endParaRPr>
          </a:p>
        </p:txBody>
      </p:sp>
      <p:pic>
        <p:nvPicPr>
          <p:cNvPr id="3" name="Picture 2">
            <a:extLst>
              <a:ext uri="{FF2B5EF4-FFF2-40B4-BE49-F238E27FC236}">
                <a16:creationId xmlns:a16="http://schemas.microsoft.com/office/drawing/2014/main" id="{F7455366-051A-CFAD-0558-42BE77893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938" y="753765"/>
            <a:ext cx="7484124" cy="5350469"/>
          </a:xfrm>
          <a:prstGeom prst="rect">
            <a:avLst/>
          </a:prstGeom>
        </p:spPr>
      </p:pic>
    </p:spTree>
    <p:extLst>
      <p:ext uri="{BB962C8B-B14F-4D97-AF65-F5344CB8AC3E}">
        <p14:creationId xmlns:p14="http://schemas.microsoft.com/office/powerpoint/2010/main" val="33548038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Number Placeholder 5">
            <a:extLst>
              <a:ext uri="{FF2B5EF4-FFF2-40B4-BE49-F238E27FC236}">
                <a16:creationId xmlns:a16="http://schemas.microsoft.com/office/drawing/2014/main" id="{16DF590A-498F-4000-89CE-8EE75E0F5E2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1DDE1CF-0A50-44FE-BFF7-3D063925E3BA}" type="slidenum">
              <a:rPr lang="en-US" altLang="en-US" sz="2400" smtClean="0">
                <a:latin typeface="Times New Roman" panose="02020603050405020304" pitchFamily="18" charset="0"/>
              </a:rPr>
              <a:pPr>
                <a:spcBef>
                  <a:spcPct val="0"/>
                </a:spcBef>
                <a:buClrTx/>
                <a:buFontTx/>
                <a:buNone/>
              </a:pPr>
              <a:t>185</a:t>
            </a:fld>
            <a:endParaRPr lang="en-US" altLang="en-US" sz="2400">
              <a:latin typeface="Times New Roman" panose="02020603050405020304" pitchFamily="18" charset="0"/>
            </a:endParaRPr>
          </a:p>
        </p:txBody>
      </p:sp>
      <p:pic>
        <p:nvPicPr>
          <p:cNvPr id="3" name="Picture 2">
            <a:extLst>
              <a:ext uri="{FF2B5EF4-FFF2-40B4-BE49-F238E27FC236}">
                <a16:creationId xmlns:a16="http://schemas.microsoft.com/office/drawing/2014/main" id="{EF5E67B6-043D-9C17-A119-6F8C7B7A3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837" y="723829"/>
            <a:ext cx="7560326" cy="5410342"/>
          </a:xfrm>
          <a:prstGeom prst="rect">
            <a:avLst/>
          </a:prstGeom>
        </p:spPr>
      </p:pic>
    </p:spTree>
    <p:extLst>
      <p:ext uri="{BB962C8B-B14F-4D97-AF65-F5344CB8AC3E}">
        <p14:creationId xmlns:p14="http://schemas.microsoft.com/office/powerpoint/2010/main" val="13518267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Number Placeholder 5">
            <a:extLst>
              <a:ext uri="{FF2B5EF4-FFF2-40B4-BE49-F238E27FC236}">
                <a16:creationId xmlns:a16="http://schemas.microsoft.com/office/drawing/2014/main" id="{16DF590A-498F-4000-89CE-8EE75E0F5E2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1DDE1CF-0A50-44FE-BFF7-3D063925E3BA}" type="slidenum">
              <a:rPr lang="en-US" altLang="en-US" sz="2400" smtClean="0">
                <a:latin typeface="Times New Roman" panose="02020603050405020304" pitchFamily="18" charset="0"/>
              </a:rPr>
              <a:pPr>
                <a:spcBef>
                  <a:spcPct val="0"/>
                </a:spcBef>
                <a:buClrTx/>
                <a:buFontTx/>
                <a:buNone/>
              </a:pPr>
              <a:t>186</a:t>
            </a:fld>
            <a:endParaRPr lang="en-US" altLang="en-US" sz="2400">
              <a:latin typeface="Times New Roman" panose="02020603050405020304" pitchFamily="18" charset="0"/>
            </a:endParaRPr>
          </a:p>
        </p:txBody>
      </p:sp>
      <p:pic>
        <p:nvPicPr>
          <p:cNvPr id="3" name="Picture 2">
            <a:extLst>
              <a:ext uri="{FF2B5EF4-FFF2-40B4-BE49-F238E27FC236}">
                <a16:creationId xmlns:a16="http://schemas.microsoft.com/office/drawing/2014/main" id="{1BDEC3CE-D75B-0DE5-3420-E1FB73152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81" y="780980"/>
            <a:ext cx="7473238" cy="5296039"/>
          </a:xfrm>
          <a:prstGeom prst="rect">
            <a:avLst/>
          </a:prstGeom>
        </p:spPr>
      </p:pic>
    </p:spTree>
    <p:extLst>
      <p:ext uri="{BB962C8B-B14F-4D97-AF65-F5344CB8AC3E}">
        <p14:creationId xmlns:p14="http://schemas.microsoft.com/office/powerpoint/2010/main" val="30367685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Number Placeholder 5">
            <a:extLst>
              <a:ext uri="{FF2B5EF4-FFF2-40B4-BE49-F238E27FC236}">
                <a16:creationId xmlns:a16="http://schemas.microsoft.com/office/drawing/2014/main" id="{16DF590A-498F-4000-89CE-8EE75E0F5E2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1DDE1CF-0A50-44FE-BFF7-3D063925E3BA}" type="slidenum">
              <a:rPr lang="en-US" altLang="en-US" sz="2400" smtClean="0">
                <a:latin typeface="Times New Roman" panose="02020603050405020304" pitchFamily="18" charset="0"/>
              </a:rPr>
              <a:pPr>
                <a:spcBef>
                  <a:spcPct val="0"/>
                </a:spcBef>
                <a:buClrTx/>
                <a:buFontTx/>
                <a:buNone/>
              </a:pPr>
              <a:t>187</a:t>
            </a:fld>
            <a:endParaRPr lang="en-US" altLang="en-US" sz="2400">
              <a:latin typeface="Times New Roman" panose="02020603050405020304" pitchFamily="18" charset="0"/>
            </a:endParaRPr>
          </a:p>
        </p:txBody>
      </p:sp>
      <p:pic>
        <p:nvPicPr>
          <p:cNvPr id="3" name="Picture 2">
            <a:extLst>
              <a:ext uri="{FF2B5EF4-FFF2-40B4-BE49-F238E27FC236}">
                <a16:creationId xmlns:a16="http://schemas.microsoft.com/office/drawing/2014/main" id="{CC925955-3E74-A25B-64B2-B0BDCAD0E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444" y="729272"/>
            <a:ext cx="7533111" cy="5399456"/>
          </a:xfrm>
          <a:prstGeom prst="rect">
            <a:avLst/>
          </a:prstGeom>
        </p:spPr>
      </p:pic>
    </p:spTree>
    <p:extLst>
      <p:ext uri="{BB962C8B-B14F-4D97-AF65-F5344CB8AC3E}">
        <p14:creationId xmlns:p14="http://schemas.microsoft.com/office/powerpoint/2010/main" val="24443779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Number Placeholder 5">
            <a:extLst>
              <a:ext uri="{FF2B5EF4-FFF2-40B4-BE49-F238E27FC236}">
                <a16:creationId xmlns:a16="http://schemas.microsoft.com/office/drawing/2014/main" id="{16DF590A-498F-4000-89CE-8EE75E0F5E2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1DDE1CF-0A50-44FE-BFF7-3D063925E3BA}" type="slidenum">
              <a:rPr lang="en-US" altLang="en-US" sz="2400" smtClean="0">
                <a:latin typeface="Times New Roman" panose="02020603050405020304" pitchFamily="18" charset="0"/>
              </a:rPr>
              <a:pPr>
                <a:spcBef>
                  <a:spcPct val="0"/>
                </a:spcBef>
                <a:buClrTx/>
                <a:buFontTx/>
                <a:buNone/>
              </a:pPr>
              <a:t>188</a:t>
            </a:fld>
            <a:endParaRPr lang="en-US" altLang="en-US" sz="2400">
              <a:latin typeface="Times New Roman" panose="02020603050405020304" pitchFamily="18" charset="0"/>
            </a:endParaRPr>
          </a:p>
        </p:txBody>
      </p:sp>
      <p:pic>
        <p:nvPicPr>
          <p:cNvPr id="3" name="Picture 2">
            <a:extLst>
              <a:ext uri="{FF2B5EF4-FFF2-40B4-BE49-F238E27FC236}">
                <a16:creationId xmlns:a16="http://schemas.microsoft.com/office/drawing/2014/main" id="{8A76B197-851D-D364-C239-D253E6ADBB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599" y="576868"/>
            <a:ext cx="8278802" cy="5704263"/>
          </a:xfrm>
          <a:prstGeom prst="rect">
            <a:avLst/>
          </a:prstGeom>
        </p:spPr>
      </p:pic>
    </p:spTree>
    <p:extLst>
      <p:ext uri="{BB962C8B-B14F-4D97-AF65-F5344CB8AC3E}">
        <p14:creationId xmlns:p14="http://schemas.microsoft.com/office/powerpoint/2010/main" val="42179443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Number Placeholder 5">
            <a:extLst>
              <a:ext uri="{FF2B5EF4-FFF2-40B4-BE49-F238E27FC236}">
                <a16:creationId xmlns:a16="http://schemas.microsoft.com/office/drawing/2014/main" id="{16DF590A-498F-4000-89CE-8EE75E0F5E2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1DDE1CF-0A50-44FE-BFF7-3D063925E3BA}" type="slidenum">
              <a:rPr lang="en-US" altLang="en-US" sz="2400" smtClean="0">
                <a:latin typeface="Times New Roman" panose="02020603050405020304" pitchFamily="18" charset="0"/>
              </a:rPr>
              <a:pPr>
                <a:spcBef>
                  <a:spcPct val="0"/>
                </a:spcBef>
                <a:buClrTx/>
                <a:buFontTx/>
                <a:buNone/>
              </a:pPr>
              <a:t>189</a:t>
            </a:fld>
            <a:endParaRPr lang="en-US" altLang="en-US" sz="2400">
              <a:latin typeface="Times New Roman" panose="02020603050405020304" pitchFamily="18" charset="0"/>
            </a:endParaRPr>
          </a:p>
        </p:txBody>
      </p:sp>
      <p:pic>
        <p:nvPicPr>
          <p:cNvPr id="3" name="Picture 2">
            <a:extLst>
              <a:ext uri="{FF2B5EF4-FFF2-40B4-BE49-F238E27FC236}">
                <a16:creationId xmlns:a16="http://schemas.microsoft.com/office/drawing/2014/main" id="{C8CFA11F-A5D5-88A0-F7A8-ACBB3B904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13" y="805474"/>
            <a:ext cx="8806773" cy="5247052"/>
          </a:xfrm>
          <a:prstGeom prst="rect">
            <a:avLst/>
          </a:prstGeom>
        </p:spPr>
      </p:pic>
    </p:spTree>
    <p:extLst>
      <p:ext uri="{BB962C8B-B14F-4D97-AF65-F5344CB8AC3E}">
        <p14:creationId xmlns:p14="http://schemas.microsoft.com/office/powerpoint/2010/main" val="8139053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5">
            <a:extLst>
              <a:ext uri="{FF2B5EF4-FFF2-40B4-BE49-F238E27FC236}">
                <a16:creationId xmlns:a16="http://schemas.microsoft.com/office/drawing/2014/main" id="{FBE9BAFB-A236-49DE-98BF-CD6709CE5F2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34AF4184-0795-42CF-AEFC-49D4A8BBD8FE}" type="slidenum">
              <a:rPr lang="en-US" altLang="en-US" sz="2400" smtClean="0">
                <a:latin typeface="Times New Roman" panose="02020603050405020304" pitchFamily="18" charset="0"/>
              </a:rPr>
              <a:pPr>
                <a:spcBef>
                  <a:spcPct val="0"/>
                </a:spcBef>
                <a:buClrTx/>
                <a:buFontTx/>
                <a:buNone/>
              </a:pPr>
              <a:t>19</a:t>
            </a:fld>
            <a:endParaRPr lang="en-US" altLang="en-US" sz="2400">
              <a:latin typeface="Times New Roman" panose="02020603050405020304" pitchFamily="18" charset="0"/>
            </a:endParaRPr>
          </a:p>
        </p:txBody>
      </p:sp>
      <p:sp>
        <p:nvSpPr>
          <p:cNvPr id="48131" name="Rectangle 1">
            <a:extLst>
              <a:ext uri="{FF2B5EF4-FFF2-40B4-BE49-F238E27FC236}">
                <a16:creationId xmlns:a16="http://schemas.microsoft.com/office/drawing/2014/main" id="{C903CC81-6EA8-4C51-8C77-A2373B3055FD}"/>
              </a:ext>
            </a:extLst>
          </p:cNvPr>
          <p:cNvSpPr>
            <a:spLocks noGrp="1" noChangeArrowheads="1"/>
          </p:cNvSpPr>
          <p:nvPr>
            <p:ph type="title"/>
          </p:nvPr>
        </p:nvSpPr>
        <p:spPr>
          <a:xfrm>
            <a:off x="0" y="152400"/>
            <a:ext cx="9144000" cy="457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latin typeface="Calibri Light" panose="020F0302020204030204" pitchFamily="34" charset="0"/>
              </a:rPr>
              <a:t>"iCloud" CLOUD STORAGE (continued)</a:t>
            </a:r>
            <a:endParaRPr lang="en-US" altLang="en-US" sz="4000" dirty="0"/>
          </a:p>
        </p:txBody>
      </p:sp>
      <p:sp>
        <p:nvSpPr>
          <p:cNvPr id="48132" name="Rectangle 2">
            <a:extLst>
              <a:ext uri="{FF2B5EF4-FFF2-40B4-BE49-F238E27FC236}">
                <a16:creationId xmlns:a16="http://schemas.microsoft.com/office/drawing/2014/main" id="{7FD28092-7C62-474F-B6C7-8A743D9BD4D6}"/>
              </a:ext>
            </a:extLst>
          </p:cNvPr>
          <p:cNvSpPr>
            <a:spLocks noGrp="1" noChangeArrowheads="1"/>
          </p:cNvSpPr>
          <p:nvPr>
            <p:ph type="body" idx="1"/>
          </p:nvPr>
        </p:nvSpPr>
        <p:spPr>
          <a:xfrm>
            <a:off x="0" y="762000"/>
            <a:ext cx="9067800" cy="5715000"/>
          </a:xfrm>
        </p:spPr>
        <p:txBody>
          <a:bodyPr/>
          <a:lstStyle/>
          <a:p>
            <a:pPr marL="914400"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000" dirty="0"/>
              <a:t>Perfect integration with Apple's "iWork" office suite in a Mac: (continued)                                          If the "Pages" program is installed and you create a new document, when you "Save", one option will be to save to "iCloud"                                                                  Ditto for  the "Keynote" program.                                               Ditto for the "Numbers" program.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Number Placeholder 5">
            <a:extLst>
              <a:ext uri="{FF2B5EF4-FFF2-40B4-BE49-F238E27FC236}">
                <a16:creationId xmlns:a16="http://schemas.microsoft.com/office/drawing/2014/main" id="{16DF590A-498F-4000-89CE-8EE75E0F5E2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1DDE1CF-0A50-44FE-BFF7-3D063925E3BA}" type="slidenum">
              <a:rPr lang="en-US" altLang="en-US" sz="2400" smtClean="0">
                <a:latin typeface="Times New Roman" panose="02020603050405020304" pitchFamily="18" charset="0"/>
              </a:rPr>
              <a:pPr>
                <a:spcBef>
                  <a:spcPct val="0"/>
                </a:spcBef>
                <a:buClrTx/>
                <a:buFontTx/>
                <a:buNone/>
              </a:pPr>
              <a:t>190</a:t>
            </a:fld>
            <a:endParaRPr lang="en-US" altLang="en-US" sz="2400">
              <a:latin typeface="Times New Roman" panose="02020603050405020304" pitchFamily="18" charset="0"/>
            </a:endParaRPr>
          </a:p>
        </p:txBody>
      </p:sp>
      <p:pic>
        <p:nvPicPr>
          <p:cNvPr id="3" name="Picture 2">
            <a:extLst>
              <a:ext uri="{FF2B5EF4-FFF2-40B4-BE49-F238E27FC236}">
                <a16:creationId xmlns:a16="http://schemas.microsoft.com/office/drawing/2014/main" id="{932D428D-F0F5-8EB0-24A2-5E0B83C44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753" y="1295400"/>
            <a:ext cx="7666494" cy="4267200"/>
          </a:xfrm>
          <a:prstGeom prst="rect">
            <a:avLst/>
          </a:prstGeom>
        </p:spPr>
      </p:pic>
    </p:spTree>
    <p:extLst>
      <p:ext uri="{BB962C8B-B14F-4D97-AF65-F5344CB8AC3E}">
        <p14:creationId xmlns:p14="http://schemas.microsoft.com/office/powerpoint/2010/main" val="370633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Number Placeholder 5">
            <a:extLst>
              <a:ext uri="{FF2B5EF4-FFF2-40B4-BE49-F238E27FC236}">
                <a16:creationId xmlns:a16="http://schemas.microsoft.com/office/drawing/2014/main" id="{16DF590A-498F-4000-89CE-8EE75E0F5E2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1DDE1CF-0A50-44FE-BFF7-3D063925E3BA}" type="slidenum">
              <a:rPr lang="en-US" altLang="en-US" sz="2400" smtClean="0">
                <a:latin typeface="Times New Roman" panose="02020603050405020304" pitchFamily="18" charset="0"/>
              </a:rPr>
              <a:pPr>
                <a:spcBef>
                  <a:spcPct val="0"/>
                </a:spcBef>
                <a:buClrTx/>
                <a:buFontTx/>
                <a:buNone/>
              </a:pPr>
              <a:t>191</a:t>
            </a:fld>
            <a:endParaRPr lang="en-US" altLang="en-US" sz="2400">
              <a:latin typeface="Times New Roman" panose="02020603050405020304" pitchFamily="18" charset="0"/>
            </a:endParaRPr>
          </a:p>
        </p:txBody>
      </p:sp>
      <p:pic>
        <p:nvPicPr>
          <p:cNvPr id="3" name="Picture 2">
            <a:extLst>
              <a:ext uri="{FF2B5EF4-FFF2-40B4-BE49-F238E27FC236}">
                <a16:creationId xmlns:a16="http://schemas.microsoft.com/office/drawing/2014/main" id="{C7786E90-A90B-7142-0DBE-C1CB774E98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280" y="601361"/>
            <a:ext cx="7549440" cy="5655277"/>
          </a:xfrm>
          <a:prstGeom prst="rect">
            <a:avLst/>
          </a:prstGeom>
        </p:spPr>
      </p:pic>
    </p:spTree>
    <p:extLst>
      <p:ext uri="{BB962C8B-B14F-4D97-AF65-F5344CB8AC3E}">
        <p14:creationId xmlns:p14="http://schemas.microsoft.com/office/powerpoint/2010/main" val="834970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Number Placeholder 5">
            <a:extLst>
              <a:ext uri="{FF2B5EF4-FFF2-40B4-BE49-F238E27FC236}">
                <a16:creationId xmlns:a16="http://schemas.microsoft.com/office/drawing/2014/main" id="{16DF590A-498F-4000-89CE-8EE75E0F5E2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1DDE1CF-0A50-44FE-BFF7-3D063925E3BA}" type="slidenum">
              <a:rPr lang="en-US" altLang="en-US" sz="2400" smtClean="0">
                <a:latin typeface="Times New Roman" panose="02020603050405020304" pitchFamily="18" charset="0"/>
              </a:rPr>
              <a:pPr>
                <a:spcBef>
                  <a:spcPct val="0"/>
                </a:spcBef>
                <a:buClrTx/>
                <a:buFontTx/>
                <a:buNone/>
              </a:pPr>
              <a:t>192</a:t>
            </a:fld>
            <a:endParaRPr lang="en-US" altLang="en-US" sz="2400">
              <a:latin typeface="Times New Roman" panose="02020603050405020304" pitchFamily="18" charset="0"/>
            </a:endParaRPr>
          </a:p>
        </p:txBody>
      </p:sp>
      <p:pic>
        <p:nvPicPr>
          <p:cNvPr id="3" name="Picture 2">
            <a:extLst>
              <a:ext uri="{FF2B5EF4-FFF2-40B4-BE49-F238E27FC236}">
                <a16:creationId xmlns:a16="http://schemas.microsoft.com/office/drawing/2014/main" id="{18CBCA51-292A-3EFC-8A2E-A500613BE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7007"/>
            <a:ext cx="9144000" cy="5783986"/>
          </a:xfrm>
          <a:prstGeom prst="rect">
            <a:avLst/>
          </a:prstGeom>
        </p:spPr>
      </p:pic>
    </p:spTree>
    <p:extLst>
      <p:ext uri="{BB962C8B-B14F-4D97-AF65-F5344CB8AC3E}">
        <p14:creationId xmlns:p14="http://schemas.microsoft.com/office/powerpoint/2010/main" val="40978920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Number Placeholder 5">
            <a:extLst>
              <a:ext uri="{FF2B5EF4-FFF2-40B4-BE49-F238E27FC236}">
                <a16:creationId xmlns:a16="http://schemas.microsoft.com/office/drawing/2014/main" id="{16DF590A-498F-4000-89CE-8EE75E0F5E2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1DDE1CF-0A50-44FE-BFF7-3D063925E3BA}" type="slidenum">
              <a:rPr lang="en-US" altLang="en-US" sz="2400" smtClean="0">
                <a:latin typeface="Times New Roman" panose="02020603050405020304" pitchFamily="18" charset="0"/>
              </a:rPr>
              <a:pPr>
                <a:spcBef>
                  <a:spcPct val="0"/>
                </a:spcBef>
                <a:buClrTx/>
                <a:buFontTx/>
                <a:buNone/>
              </a:pPr>
              <a:t>193</a:t>
            </a:fld>
            <a:endParaRPr lang="en-US" altLang="en-US" sz="2400">
              <a:latin typeface="Times New Roman" panose="02020603050405020304" pitchFamily="18" charset="0"/>
            </a:endParaRPr>
          </a:p>
        </p:txBody>
      </p:sp>
      <p:pic>
        <p:nvPicPr>
          <p:cNvPr id="3" name="Picture 2">
            <a:extLst>
              <a:ext uri="{FF2B5EF4-FFF2-40B4-BE49-F238E27FC236}">
                <a16:creationId xmlns:a16="http://schemas.microsoft.com/office/drawing/2014/main" id="{183E6471-386D-A325-9AA6-2A728DD92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0384"/>
            <a:ext cx="9144000" cy="5497232"/>
          </a:xfrm>
          <a:prstGeom prst="rect">
            <a:avLst/>
          </a:prstGeom>
        </p:spPr>
      </p:pic>
    </p:spTree>
    <p:extLst>
      <p:ext uri="{BB962C8B-B14F-4D97-AF65-F5344CB8AC3E}">
        <p14:creationId xmlns:p14="http://schemas.microsoft.com/office/powerpoint/2010/main" val="19997338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Number Placeholder 5">
            <a:extLst>
              <a:ext uri="{FF2B5EF4-FFF2-40B4-BE49-F238E27FC236}">
                <a16:creationId xmlns:a16="http://schemas.microsoft.com/office/drawing/2014/main" id="{16DF590A-498F-4000-89CE-8EE75E0F5E2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1DDE1CF-0A50-44FE-BFF7-3D063925E3BA}" type="slidenum">
              <a:rPr lang="en-US" altLang="en-US" sz="2400" smtClean="0">
                <a:latin typeface="Times New Roman" panose="02020603050405020304" pitchFamily="18" charset="0"/>
              </a:rPr>
              <a:pPr>
                <a:spcBef>
                  <a:spcPct val="0"/>
                </a:spcBef>
                <a:buClrTx/>
                <a:buFontTx/>
                <a:buNone/>
              </a:pPr>
              <a:t>194</a:t>
            </a:fld>
            <a:endParaRPr lang="en-US" altLang="en-US" sz="2400">
              <a:latin typeface="Times New Roman" panose="02020603050405020304" pitchFamily="18" charset="0"/>
            </a:endParaRPr>
          </a:p>
        </p:txBody>
      </p:sp>
      <p:pic>
        <p:nvPicPr>
          <p:cNvPr id="3" name="Picture 2">
            <a:extLst>
              <a:ext uri="{FF2B5EF4-FFF2-40B4-BE49-F238E27FC236}">
                <a16:creationId xmlns:a16="http://schemas.microsoft.com/office/drawing/2014/main" id="{22D48881-5394-A94A-6E4D-E7F667B91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3459"/>
            <a:ext cx="9144000" cy="4931082"/>
          </a:xfrm>
          <a:prstGeom prst="rect">
            <a:avLst/>
          </a:prstGeom>
        </p:spPr>
      </p:pic>
    </p:spTree>
    <p:extLst>
      <p:ext uri="{BB962C8B-B14F-4D97-AF65-F5344CB8AC3E}">
        <p14:creationId xmlns:p14="http://schemas.microsoft.com/office/powerpoint/2010/main" val="42554929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Number Placeholder 5">
            <a:extLst>
              <a:ext uri="{FF2B5EF4-FFF2-40B4-BE49-F238E27FC236}">
                <a16:creationId xmlns:a16="http://schemas.microsoft.com/office/drawing/2014/main" id="{16DF590A-498F-4000-89CE-8EE75E0F5E2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1DDE1CF-0A50-44FE-BFF7-3D063925E3BA}" type="slidenum">
              <a:rPr lang="en-US" altLang="en-US" sz="2400" smtClean="0">
                <a:latin typeface="Times New Roman" panose="02020603050405020304" pitchFamily="18" charset="0"/>
              </a:rPr>
              <a:pPr>
                <a:spcBef>
                  <a:spcPct val="0"/>
                </a:spcBef>
                <a:buClrTx/>
                <a:buFontTx/>
                <a:buNone/>
              </a:pPr>
              <a:t>195</a:t>
            </a:fld>
            <a:endParaRPr lang="en-US" altLang="en-US" sz="2400">
              <a:latin typeface="Times New Roman" panose="02020603050405020304" pitchFamily="18" charset="0"/>
            </a:endParaRPr>
          </a:p>
        </p:txBody>
      </p:sp>
      <p:pic>
        <p:nvPicPr>
          <p:cNvPr id="3" name="Picture 2">
            <a:extLst>
              <a:ext uri="{FF2B5EF4-FFF2-40B4-BE49-F238E27FC236}">
                <a16:creationId xmlns:a16="http://schemas.microsoft.com/office/drawing/2014/main" id="{12193922-FB6E-1F57-4667-7F023CE003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97" y="82378"/>
            <a:ext cx="8846005" cy="6693244"/>
          </a:xfrm>
          <a:prstGeom prst="rect">
            <a:avLst/>
          </a:prstGeom>
        </p:spPr>
      </p:pic>
    </p:spTree>
    <p:extLst>
      <p:ext uri="{BB962C8B-B14F-4D97-AF65-F5344CB8AC3E}">
        <p14:creationId xmlns:p14="http://schemas.microsoft.com/office/powerpoint/2010/main" val="41474680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Number Placeholder 5">
            <a:extLst>
              <a:ext uri="{FF2B5EF4-FFF2-40B4-BE49-F238E27FC236}">
                <a16:creationId xmlns:a16="http://schemas.microsoft.com/office/drawing/2014/main" id="{16DF590A-498F-4000-89CE-8EE75E0F5E2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1DDE1CF-0A50-44FE-BFF7-3D063925E3BA}" type="slidenum">
              <a:rPr lang="en-US" altLang="en-US" sz="2400" smtClean="0">
                <a:latin typeface="Times New Roman" panose="02020603050405020304" pitchFamily="18" charset="0"/>
              </a:rPr>
              <a:pPr>
                <a:spcBef>
                  <a:spcPct val="0"/>
                </a:spcBef>
                <a:buClrTx/>
                <a:buFontTx/>
                <a:buNone/>
              </a:pPr>
              <a:t>196</a:t>
            </a:fld>
            <a:endParaRPr lang="en-US" altLang="en-US" sz="2400">
              <a:latin typeface="Times New Roman" panose="02020603050405020304" pitchFamily="18" charset="0"/>
            </a:endParaRPr>
          </a:p>
        </p:txBody>
      </p:sp>
      <p:pic>
        <p:nvPicPr>
          <p:cNvPr id="3" name="Picture 2">
            <a:extLst>
              <a:ext uri="{FF2B5EF4-FFF2-40B4-BE49-F238E27FC236}">
                <a16:creationId xmlns:a16="http://schemas.microsoft.com/office/drawing/2014/main" id="{78E15CA5-F311-BD7D-A897-D55B0F02D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23" y="149056"/>
            <a:ext cx="8826954" cy="6559887"/>
          </a:xfrm>
          <a:prstGeom prst="rect">
            <a:avLst/>
          </a:prstGeom>
        </p:spPr>
      </p:pic>
    </p:spTree>
    <p:extLst>
      <p:ext uri="{BB962C8B-B14F-4D97-AF65-F5344CB8AC3E}">
        <p14:creationId xmlns:p14="http://schemas.microsoft.com/office/powerpoint/2010/main" val="10072973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Number Placeholder 5">
            <a:extLst>
              <a:ext uri="{FF2B5EF4-FFF2-40B4-BE49-F238E27FC236}">
                <a16:creationId xmlns:a16="http://schemas.microsoft.com/office/drawing/2014/main" id="{16DF590A-498F-4000-89CE-8EE75E0F5E2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1DDE1CF-0A50-44FE-BFF7-3D063925E3BA}" type="slidenum">
              <a:rPr lang="en-US" altLang="en-US" sz="2400" smtClean="0">
                <a:latin typeface="Times New Roman" panose="02020603050405020304" pitchFamily="18" charset="0"/>
              </a:rPr>
              <a:pPr>
                <a:spcBef>
                  <a:spcPct val="0"/>
                </a:spcBef>
                <a:buClrTx/>
                <a:buFontTx/>
                <a:buNone/>
              </a:pPr>
              <a:t>197</a:t>
            </a:fld>
            <a:endParaRPr lang="en-US" altLang="en-US" sz="2400">
              <a:latin typeface="Times New Roman" panose="02020603050405020304" pitchFamily="18" charset="0"/>
            </a:endParaRPr>
          </a:p>
        </p:txBody>
      </p:sp>
      <p:pic>
        <p:nvPicPr>
          <p:cNvPr id="3" name="Picture 2">
            <a:extLst>
              <a:ext uri="{FF2B5EF4-FFF2-40B4-BE49-F238E27FC236}">
                <a16:creationId xmlns:a16="http://schemas.microsoft.com/office/drawing/2014/main" id="{04153E09-1364-376F-6738-0FA9EC6C9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922" y="1447800"/>
            <a:ext cx="7036192" cy="3886199"/>
          </a:xfrm>
          <a:prstGeom prst="rect">
            <a:avLst/>
          </a:prstGeom>
        </p:spPr>
      </p:pic>
    </p:spTree>
    <p:extLst>
      <p:ext uri="{BB962C8B-B14F-4D97-AF65-F5344CB8AC3E}">
        <p14:creationId xmlns:p14="http://schemas.microsoft.com/office/powerpoint/2010/main" val="412905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Number Placeholder 5">
            <a:extLst>
              <a:ext uri="{FF2B5EF4-FFF2-40B4-BE49-F238E27FC236}">
                <a16:creationId xmlns:a16="http://schemas.microsoft.com/office/drawing/2014/main" id="{16DF590A-498F-4000-89CE-8EE75E0F5E2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1DDE1CF-0A50-44FE-BFF7-3D063925E3BA}" type="slidenum">
              <a:rPr lang="en-US" altLang="en-US" sz="2400" smtClean="0">
                <a:latin typeface="Times New Roman" panose="02020603050405020304" pitchFamily="18" charset="0"/>
              </a:rPr>
              <a:pPr>
                <a:spcBef>
                  <a:spcPct val="0"/>
                </a:spcBef>
                <a:buClrTx/>
                <a:buFontTx/>
                <a:buNone/>
              </a:pPr>
              <a:t>198</a:t>
            </a:fld>
            <a:endParaRPr lang="en-US" altLang="en-US" sz="2400">
              <a:latin typeface="Times New Roman" panose="02020603050405020304" pitchFamily="18" charset="0"/>
            </a:endParaRPr>
          </a:p>
        </p:txBody>
      </p:sp>
      <p:pic>
        <p:nvPicPr>
          <p:cNvPr id="5" name="Picture 4">
            <a:extLst>
              <a:ext uri="{FF2B5EF4-FFF2-40B4-BE49-F238E27FC236}">
                <a16:creationId xmlns:a16="http://schemas.microsoft.com/office/drawing/2014/main" id="{7E2BC1B6-F69C-58D6-D8CF-EB2BFCF60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162421"/>
            <a:ext cx="6734327" cy="4552579"/>
          </a:xfrm>
          <a:prstGeom prst="rect">
            <a:avLst/>
          </a:prstGeom>
        </p:spPr>
      </p:pic>
    </p:spTree>
    <p:extLst>
      <p:ext uri="{BB962C8B-B14F-4D97-AF65-F5344CB8AC3E}">
        <p14:creationId xmlns:p14="http://schemas.microsoft.com/office/powerpoint/2010/main" val="13458588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D9236-B477-32FD-ED15-280C4E873D74}"/>
            </a:ext>
          </a:extLst>
        </p:cNvPr>
        <p:cNvGrpSpPr/>
        <p:nvPr/>
      </p:nvGrpSpPr>
      <p:grpSpPr>
        <a:xfrm>
          <a:off x="0" y="0"/>
          <a:ext cx="0" cy="0"/>
          <a:chOff x="0" y="0"/>
          <a:chExt cx="0" cy="0"/>
        </a:xfrm>
      </p:grpSpPr>
      <p:sp>
        <p:nvSpPr>
          <p:cNvPr id="349186" name="Slide Number Placeholder 5">
            <a:extLst>
              <a:ext uri="{FF2B5EF4-FFF2-40B4-BE49-F238E27FC236}">
                <a16:creationId xmlns:a16="http://schemas.microsoft.com/office/drawing/2014/main" id="{46B89CD7-699F-D91F-9CBB-A753AC38C84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370C407B-A251-4F5F-BDE4-0EA97662453B}" type="slidenum">
              <a:rPr lang="en-US" altLang="en-US" sz="2400" smtClean="0">
                <a:latin typeface="Times New Roman" panose="02020603050405020304" pitchFamily="18" charset="0"/>
              </a:rPr>
              <a:pPr>
                <a:spcBef>
                  <a:spcPct val="0"/>
                </a:spcBef>
                <a:buClrTx/>
                <a:buFontTx/>
                <a:buNone/>
              </a:pPr>
              <a:t>199</a:t>
            </a:fld>
            <a:endParaRPr lang="en-US" altLang="en-US" sz="2400">
              <a:latin typeface="Times New Roman" panose="02020603050405020304" pitchFamily="18" charset="0"/>
            </a:endParaRPr>
          </a:p>
        </p:txBody>
      </p:sp>
      <p:sp>
        <p:nvSpPr>
          <p:cNvPr id="349187" name="Rectangle 2">
            <a:extLst>
              <a:ext uri="{FF2B5EF4-FFF2-40B4-BE49-F238E27FC236}">
                <a16:creationId xmlns:a16="http://schemas.microsoft.com/office/drawing/2014/main" id="{3C861FA1-6428-80E6-C1F4-34776A1F1DC4}"/>
              </a:ext>
            </a:extLst>
          </p:cNvPr>
          <p:cNvSpPr>
            <a:spLocks noGrp="1" noChangeArrowheads="1"/>
          </p:cNvSpPr>
          <p:nvPr>
            <p:ph type="body" idx="1"/>
          </p:nvPr>
        </p:nvSpPr>
        <p:spPr>
          <a:xfrm>
            <a:off x="0" y="838200"/>
            <a:ext cx="8991600" cy="5562600"/>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5400" dirty="0"/>
              <a:t>In an iPhone or an iPad to access "iDrive:                              tap on files --&gt;                         tap on "iCloud Drive"</a:t>
            </a:r>
            <a:endParaRPr lang="en-US" altLang="en-US" sz="5400" dirty="0">
              <a:solidFill>
                <a:srgbClr val="FF0000"/>
              </a:solidFill>
            </a:endParaRPr>
          </a:p>
        </p:txBody>
      </p:sp>
      <p:sp>
        <p:nvSpPr>
          <p:cNvPr id="349188" name="Rectangle 1">
            <a:extLst>
              <a:ext uri="{FF2B5EF4-FFF2-40B4-BE49-F238E27FC236}">
                <a16:creationId xmlns:a16="http://schemas.microsoft.com/office/drawing/2014/main" id="{18F9A536-AC25-5DB6-7AB0-7C062D68E623}"/>
              </a:ext>
            </a:extLst>
          </p:cNvPr>
          <p:cNvSpPr>
            <a:spLocks noGrp="1" noChangeArrowheads="1"/>
          </p:cNvSpPr>
          <p:nvPr>
            <p:ph type="title"/>
          </p:nvPr>
        </p:nvSpPr>
        <p:spPr>
          <a:xfrm>
            <a:off x="0" y="0"/>
            <a:ext cx="9144000" cy="8382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t>More about "iCloud" (continued)</a:t>
            </a:r>
          </a:p>
        </p:txBody>
      </p:sp>
    </p:spTree>
    <p:extLst>
      <p:ext uri="{BB962C8B-B14F-4D97-AF65-F5344CB8AC3E}">
        <p14:creationId xmlns:p14="http://schemas.microsoft.com/office/powerpoint/2010/main" val="3726190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a:extLst>
              <a:ext uri="{FF2B5EF4-FFF2-40B4-BE49-F238E27FC236}">
                <a16:creationId xmlns:a16="http://schemas.microsoft.com/office/drawing/2014/main" id="{770CE22F-B988-4C20-B794-1891F19B8D60}"/>
              </a:ext>
            </a:extLst>
          </p:cNvPr>
          <p:cNvSpPr>
            <a:spLocks noGrp="1"/>
          </p:cNvSpPr>
          <p:nvPr>
            <p:ph type="sldNum" sz="quarter" idx="12"/>
          </p:nvPr>
        </p:nvSpPr>
        <p:spPr>
          <a:xfrm>
            <a:off x="6553200" y="6324600"/>
            <a:ext cx="2132013" cy="474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42178D1A-7755-4DC0-A576-73890DD8B0F6}" type="slidenum">
              <a:rPr lang="en-US" altLang="en-US" sz="2400" smtClean="0">
                <a:latin typeface="Times New Roman" panose="02020603050405020304" pitchFamily="18" charset="0"/>
              </a:rPr>
              <a:pPr>
                <a:spcBef>
                  <a:spcPct val="0"/>
                </a:spcBef>
                <a:buClrTx/>
                <a:buFontTx/>
                <a:buNone/>
              </a:pPr>
              <a:t>2</a:t>
            </a:fld>
            <a:endParaRPr lang="en-US" altLang="en-US" sz="2400">
              <a:latin typeface="Times New Roman" panose="02020603050405020304" pitchFamily="18" charset="0"/>
            </a:endParaRPr>
          </a:p>
        </p:txBody>
      </p:sp>
      <p:sp>
        <p:nvSpPr>
          <p:cNvPr id="7171" name="Rectangle 1">
            <a:extLst>
              <a:ext uri="{FF2B5EF4-FFF2-40B4-BE49-F238E27FC236}">
                <a16:creationId xmlns:a16="http://schemas.microsoft.com/office/drawing/2014/main" id="{D96DD36C-5901-495F-97D1-C42958C79C16}"/>
              </a:ext>
            </a:extLst>
          </p:cNvPr>
          <p:cNvSpPr>
            <a:spLocks noGrp="1" noChangeArrowheads="1"/>
          </p:cNvSpPr>
          <p:nvPr>
            <p:ph type="title"/>
          </p:nvPr>
        </p:nvSpPr>
        <p:spPr>
          <a:xfrm>
            <a:off x="685800" y="228600"/>
            <a:ext cx="7924800" cy="17526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6600"/>
              <a:t>Web location for this presentation:</a:t>
            </a:r>
          </a:p>
        </p:txBody>
      </p:sp>
      <p:sp>
        <p:nvSpPr>
          <p:cNvPr id="7172" name="Rectangle 2">
            <a:extLst>
              <a:ext uri="{FF2B5EF4-FFF2-40B4-BE49-F238E27FC236}">
                <a16:creationId xmlns:a16="http://schemas.microsoft.com/office/drawing/2014/main" id="{19F499B7-62FB-44DF-B4EA-4397AD458ABF}"/>
              </a:ext>
            </a:extLst>
          </p:cNvPr>
          <p:cNvSpPr>
            <a:spLocks noGrp="1" noChangeArrowheads="1"/>
          </p:cNvSpPr>
          <p:nvPr>
            <p:ph type="body" idx="1"/>
          </p:nvPr>
        </p:nvSpPr>
        <p:spPr>
          <a:xfrm>
            <a:off x="381000" y="2209800"/>
            <a:ext cx="8610600" cy="4191000"/>
          </a:xfrm>
        </p:spPr>
        <p:txBody>
          <a:bodyPr/>
          <a:lstStyle/>
          <a:p>
            <a:pPr marL="0" indent="0"/>
            <a:r>
              <a:rPr lang="en-US" altLang="en-US" sz="6500" dirty="0"/>
              <a:t>http://aztcs.apcug.org</a:t>
            </a:r>
          </a:p>
          <a:p>
            <a:pPr marL="0" indent="0"/>
            <a:r>
              <a:rPr lang="en-US" altLang="en-US" sz="6500" dirty="0"/>
              <a:t>Click on</a:t>
            </a:r>
          </a:p>
          <a:p>
            <a:pPr marL="0" indent="0"/>
            <a:r>
              <a:rPr lang="en-US" altLang="en-US" sz="6500" dirty="0"/>
              <a:t>“Meeting Notes”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Slide Number Placeholder 5">
            <a:extLst>
              <a:ext uri="{FF2B5EF4-FFF2-40B4-BE49-F238E27FC236}">
                <a16:creationId xmlns:a16="http://schemas.microsoft.com/office/drawing/2014/main" id="{B317896F-8EC2-4F57-8119-FD77AACD35C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A0904267-B60B-44B7-A9D7-FD3FA5A4B820}" type="slidenum">
              <a:rPr lang="en-US" altLang="en-US" sz="2400" smtClean="0">
                <a:latin typeface="Times New Roman" panose="02020603050405020304" pitchFamily="18" charset="0"/>
              </a:rPr>
              <a:pPr>
                <a:spcBef>
                  <a:spcPct val="0"/>
                </a:spcBef>
                <a:buClrTx/>
                <a:buFontTx/>
                <a:buNone/>
              </a:pPr>
              <a:t>20</a:t>
            </a:fld>
            <a:endParaRPr lang="en-US" altLang="en-US" sz="2400">
              <a:latin typeface="Times New Roman" panose="02020603050405020304" pitchFamily="18" charset="0"/>
            </a:endParaRPr>
          </a:p>
        </p:txBody>
      </p:sp>
      <p:sp>
        <p:nvSpPr>
          <p:cNvPr id="50179" name="Rectangle 2">
            <a:extLst>
              <a:ext uri="{FF2B5EF4-FFF2-40B4-BE49-F238E27FC236}">
                <a16:creationId xmlns:a16="http://schemas.microsoft.com/office/drawing/2014/main" id="{9362D4F0-0508-45B3-A358-915875B19477}"/>
              </a:ext>
            </a:extLst>
          </p:cNvPr>
          <p:cNvSpPr>
            <a:spLocks noGrp="1" noChangeArrowheads="1"/>
          </p:cNvSpPr>
          <p:nvPr>
            <p:ph type="body" idx="1"/>
          </p:nvPr>
        </p:nvSpPr>
        <p:spPr>
          <a:xfrm>
            <a:off x="0" y="1600200"/>
            <a:ext cx="9144000" cy="4800600"/>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400">
                <a:solidFill>
                  <a:schemeClr val="tx1"/>
                </a:solidFill>
              </a:rPr>
              <a:t>Each unique "iCloud" account that you create (using a unique "Apple ID" that was created on an "Apple device")  entitles you to a 5 Gigabytes of storage in the "iCloud" server farm.</a:t>
            </a:r>
            <a:endParaRPr lang="en-US" altLang="en-US" sz="4400" b="1">
              <a:solidFill>
                <a:srgbClr val="FF0000"/>
              </a:solidFill>
            </a:endParaRPr>
          </a:p>
        </p:txBody>
      </p:sp>
      <p:sp>
        <p:nvSpPr>
          <p:cNvPr id="5" name="Rectangle 1">
            <a:extLst>
              <a:ext uri="{FF2B5EF4-FFF2-40B4-BE49-F238E27FC236}">
                <a16:creationId xmlns:a16="http://schemas.microsoft.com/office/drawing/2014/main" id="{20BFA4E8-EC70-436E-9C0D-AC09E668EB55}"/>
              </a:ext>
            </a:extLst>
          </p:cNvPr>
          <p:cNvSpPr txBox="1">
            <a:spLocks noChangeArrowheads="1"/>
          </p:cNvSpPr>
          <p:nvPr/>
        </p:nvSpPr>
        <p:spPr bwMode="auto">
          <a:xfrm>
            <a:off x="0" y="0"/>
            <a:ext cx="9144000" cy="1219200"/>
          </a:xfrm>
          <a:prstGeom prst="rect">
            <a:avLst/>
          </a:prstGeom>
          <a:noFill/>
          <a:ln>
            <a:noFill/>
          </a:ln>
          <a:effectLst/>
        </p:spPr>
        <p:txBody>
          <a:bodyPr lIns="90000" tIns="46800" rIns="90000" bIns="46800" anchor="ct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5pPr>
            <a:lvl6pPr marL="2514600" indent="-2286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6pPr>
            <a:lvl7pPr marL="2971800" indent="-2286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7pPr>
            <a:lvl8pPr marL="3429000" indent="-2286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8pPr>
            <a:lvl9pPr marL="3886200" indent="-2286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9p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n-US" sz="4000" baseline="0" dirty="0">
                <a:latin typeface="Calibri Light" panose="020F0302020204030204" pitchFamily="34" charset="0"/>
              </a:rPr>
              <a:t>"iCloud" CLOUD STORAGE (continued)</a:t>
            </a:r>
            <a:endParaRPr lang="en-US" altLang="en-US" sz="4000" kern="0" baseline="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Number Placeholder 5">
            <a:extLst>
              <a:ext uri="{FF2B5EF4-FFF2-40B4-BE49-F238E27FC236}">
                <a16:creationId xmlns:a16="http://schemas.microsoft.com/office/drawing/2014/main" id="{16DF590A-498F-4000-89CE-8EE75E0F5E2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1DDE1CF-0A50-44FE-BFF7-3D063925E3BA}" type="slidenum">
              <a:rPr lang="en-US" altLang="en-US" sz="2400" smtClean="0">
                <a:latin typeface="Times New Roman" panose="02020603050405020304" pitchFamily="18" charset="0"/>
              </a:rPr>
              <a:pPr>
                <a:spcBef>
                  <a:spcPct val="0"/>
                </a:spcBef>
                <a:buClrTx/>
                <a:buFontTx/>
                <a:buNone/>
              </a:pPr>
              <a:t>200</a:t>
            </a:fld>
            <a:endParaRPr lang="en-US" altLang="en-US" sz="2400">
              <a:latin typeface="Times New Roman" panose="02020603050405020304" pitchFamily="18" charset="0"/>
            </a:endParaRPr>
          </a:p>
        </p:txBody>
      </p:sp>
      <p:pic>
        <p:nvPicPr>
          <p:cNvPr id="4" name="Picture 3">
            <a:extLst>
              <a:ext uri="{FF2B5EF4-FFF2-40B4-BE49-F238E27FC236}">
                <a16:creationId xmlns:a16="http://schemas.microsoft.com/office/drawing/2014/main" id="{40C60EA7-E1D3-3C61-E11D-8E63D6426335}"/>
              </a:ext>
            </a:extLst>
          </p:cNvPr>
          <p:cNvPicPr>
            <a:picLocks noChangeAspect="1"/>
          </p:cNvPicPr>
          <p:nvPr/>
        </p:nvPicPr>
        <p:blipFill>
          <a:blip r:embed="rId3"/>
          <a:stretch>
            <a:fillRect/>
          </a:stretch>
        </p:blipFill>
        <p:spPr>
          <a:xfrm>
            <a:off x="533370" y="842943"/>
            <a:ext cx="8077259" cy="5172113"/>
          </a:xfrm>
          <a:prstGeom prst="rect">
            <a:avLst/>
          </a:prstGeom>
        </p:spPr>
      </p:pic>
    </p:spTree>
    <p:extLst>
      <p:ext uri="{BB962C8B-B14F-4D97-AF65-F5344CB8AC3E}">
        <p14:creationId xmlns:p14="http://schemas.microsoft.com/office/powerpoint/2010/main" val="20936794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Number Placeholder 5">
            <a:extLst>
              <a:ext uri="{FF2B5EF4-FFF2-40B4-BE49-F238E27FC236}">
                <a16:creationId xmlns:a16="http://schemas.microsoft.com/office/drawing/2014/main" id="{16DF590A-498F-4000-89CE-8EE75E0F5E2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1DDE1CF-0A50-44FE-BFF7-3D063925E3BA}" type="slidenum">
              <a:rPr lang="en-US" altLang="en-US" sz="2400" smtClean="0">
                <a:latin typeface="Times New Roman" panose="02020603050405020304" pitchFamily="18" charset="0"/>
              </a:rPr>
              <a:pPr>
                <a:spcBef>
                  <a:spcPct val="0"/>
                </a:spcBef>
                <a:buClrTx/>
                <a:buFontTx/>
                <a:buNone/>
              </a:pPr>
              <a:t>201</a:t>
            </a:fld>
            <a:endParaRPr lang="en-US" altLang="en-US" sz="2400">
              <a:latin typeface="Times New Roman" panose="02020603050405020304" pitchFamily="18" charset="0"/>
            </a:endParaRPr>
          </a:p>
        </p:txBody>
      </p:sp>
      <p:pic>
        <p:nvPicPr>
          <p:cNvPr id="4" name="Picture 3">
            <a:extLst>
              <a:ext uri="{FF2B5EF4-FFF2-40B4-BE49-F238E27FC236}">
                <a16:creationId xmlns:a16="http://schemas.microsoft.com/office/drawing/2014/main" id="{40C60EA7-E1D3-3C61-E11D-8E63D6426335}"/>
              </a:ext>
            </a:extLst>
          </p:cNvPr>
          <p:cNvPicPr>
            <a:picLocks noChangeAspect="1"/>
          </p:cNvPicPr>
          <p:nvPr/>
        </p:nvPicPr>
        <p:blipFill>
          <a:blip r:embed="rId3"/>
          <a:srcRect l="11510" t="65028" r="33021" b="6685"/>
          <a:stretch>
            <a:fillRect/>
          </a:stretch>
        </p:blipFill>
        <p:spPr>
          <a:xfrm>
            <a:off x="164306" y="2171700"/>
            <a:ext cx="8751094" cy="2857500"/>
          </a:xfrm>
          <a:prstGeom prst="rect">
            <a:avLst/>
          </a:prstGeom>
        </p:spPr>
      </p:pic>
    </p:spTree>
    <p:extLst>
      <p:ext uri="{BB962C8B-B14F-4D97-AF65-F5344CB8AC3E}">
        <p14:creationId xmlns:p14="http://schemas.microsoft.com/office/powerpoint/2010/main" val="22263774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52226" name="Slide Number Placeholder 5">
            <a:extLst>
              <a:ext uri="{FF2B5EF4-FFF2-40B4-BE49-F238E27FC236}">
                <a16:creationId xmlns:a16="http://schemas.microsoft.com/office/drawing/2014/main" id="{8716B18C-BC12-4106-9148-661C0B8C5A71}"/>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D1C319FA-91BF-4C2F-98EB-DB5598CBC046}" type="slidenum">
              <a:rPr lang="en-US" altLang="en-US" sz="2400" baseline="0">
                <a:solidFill>
                  <a:srgbClr val="FFFFFF"/>
                </a:solidFill>
                <a:latin typeface="Times New Roman" panose="02020603050405020304" pitchFamily="18" charset="0"/>
              </a:rPr>
              <a:pPr eaLnBrk="1" hangingPunct="1">
                <a:spcBef>
                  <a:spcPct val="0"/>
                </a:spcBef>
                <a:buFontTx/>
                <a:buNone/>
              </a:pPr>
              <a:t>21</a:t>
            </a:fld>
            <a:endParaRPr lang="en-US" altLang="en-US" sz="2400" baseline="0">
              <a:solidFill>
                <a:srgbClr val="FFFFFF"/>
              </a:solidFill>
              <a:latin typeface="Times New Roman" panose="02020603050405020304" pitchFamily="18" charset="0"/>
            </a:endParaRPr>
          </a:p>
        </p:txBody>
      </p:sp>
      <p:sp>
        <p:nvSpPr>
          <p:cNvPr id="52227" name="Rectangle 1">
            <a:extLst>
              <a:ext uri="{FF2B5EF4-FFF2-40B4-BE49-F238E27FC236}">
                <a16:creationId xmlns:a16="http://schemas.microsoft.com/office/drawing/2014/main" id="{48EB3444-B1D7-4095-BE70-567DFF861241}"/>
              </a:ext>
            </a:extLst>
          </p:cNvPr>
          <p:cNvSpPr>
            <a:spLocks noGrp="1" noChangeArrowheads="1"/>
          </p:cNvSpPr>
          <p:nvPr>
            <p:ph type="title" idx="4294967295"/>
          </p:nvPr>
        </p:nvSpPr>
        <p:spPr>
          <a:xfrm>
            <a:off x="0" y="228600"/>
            <a:ext cx="9144000" cy="6172200"/>
          </a:xfrm>
        </p:spPr>
        <p:txBody>
          <a:bodyPr/>
          <a:lstStyle/>
          <a:p>
            <a:pPr eaLnBrk="1" hangingPunct="1">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6000" dirty="0"/>
              <a:t>DETAILED PROCEDURE FOR CREATING AN                 "iCloud" ACCOUNT</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a:extLst>
              <a:ext uri="{FF2B5EF4-FFF2-40B4-BE49-F238E27FC236}">
                <a16:creationId xmlns:a16="http://schemas.microsoft.com/office/drawing/2014/main" id="{3A4C97FD-5F66-4137-B12E-8BBC897E849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73A04613-2EA5-4133-A038-EC18DB6177E2}" type="slidenum">
              <a:rPr lang="en-US" altLang="en-US" sz="2400" smtClean="0">
                <a:latin typeface="Times New Roman" panose="02020603050405020304" pitchFamily="18" charset="0"/>
              </a:rPr>
              <a:pPr>
                <a:spcBef>
                  <a:spcPct val="0"/>
                </a:spcBef>
                <a:buClrTx/>
                <a:buFontTx/>
                <a:buNone/>
              </a:pPr>
              <a:t>22</a:t>
            </a:fld>
            <a:endParaRPr lang="en-US" altLang="en-US" sz="2400">
              <a:latin typeface="Times New Roman" panose="02020603050405020304" pitchFamily="18" charset="0"/>
            </a:endParaRPr>
          </a:p>
        </p:txBody>
      </p:sp>
      <p:sp>
        <p:nvSpPr>
          <p:cNvPr id="53251" name="Rectangle 1">
            <a:extLst>
              <a:ext uri="{FF2B5EF4-FFF2-40B4-BE49-F238E27FC236}">
                <a16:creationId xmlns:a16="http://schemas.microsoft.com/office/drawing/2014/main" id="{267FDD41-BC4A-475D-BCDE-D94CB018C763}"/>
              </a:ext>
            </a:extLst>
          </p:cNvPr>
          <p:cNvSpPr>
            <a:spLocks noGrp="1" noChangeArrowheads="1"/>
          </p:cNvSpPr>
          <p:nvPr>
            <p:ph type="title"/>
          </p:nvPr>
        </p:nvSpPr>
        <p:spPr>
          <a:xfrm>
            <a:off x="0" y="228600"/>
            <a:ext cx="9144000" cy="9906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latin typeface="Calibri Light" panose="020F0302020204030204" pitchFamily="34" charset="0"/>
              </a:rPr>
              <a:t>DETAILED PROCEDURE FOR CREATING AN "iCloud" ACCOUNT</a:t>
            </a:r>
          </a:p>
        </p:txBody>
      </p:sp>
      <p:sp>
        <p:nvSpPr>
          <p:cNvPr id="53252" name="Rectangle 2">
            <a:extLst>
              <a:ext uri="{FF2B5EF4-FFF2-40B4-BE49-F238E27FC236}">
                <a16:creationId xmlns:a16="http://schemas.microsoft.com/office/drawing/2014/main" id="{169F4E41-6812-4FF4-A5E8-125975D41074}"/>
              </a:ext>
            </a:extLst>
          </p:cNvPr>
          <p:cNvSpPr>
            <a:spLocks noGrp="1" noChangeArrowheads="1"/>
          </p:cNvSpPr>
          <p:nvPr>
            <p:ph type="body" idx="1"/>
          </p:nvPr>
        </p:nvSpPr>
        <p:spPr>
          <a:xfrm>
            <a:off x="76200" y="1447800"/>
            <a:ext cx="8991600" cy="5029200"/>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000" dirty="0">
                <a:latin typeface="Calibri Light" panose="020F0302020204030204" pitchFamily="34" charset="0"/>
              </a:rPr>
              <a:t>Step 1: If you need an "Apple ID" (or if you need an additional "Apple ID" for accessing "iCloud"), use a Web browser in any computer, tablet, or cell phone                                                            to go to </a:t>
            </a:r>
            <a:r>
              <a:rPr lang="en-US" altLang="en-US" sz="4000" dirty="0">
                <a:latin typeface="Calibri Light" panose="020F0302020204030204" pitchFamily="34" charset="0"/>
                <a:hlinkClick r:id="rId3"/>
              </a:rPr>
              <a:t>https://appleid.apple.com/account#!&amp;page=create</a:t>
            </a:r>
            <a:endParaRPr lang="en-US" altLang="en-US" sz="4000" dirty="0">
              <a:latin typeface="Calibri Light" panose="020F030202020403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5">
            <a:extLst>
              <a:ext uri="{FF2B5EF4-FFF2-40B4-BE49-F238E27FC236}">
                <a16:creationId xmlns:a16="http://schemas.microsoft.com/office/drawing/2014/main" id="{018C0103-2252-4C3A-AD3C-524E04631B9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DE2E791F-DCD9-480F-8D50-00D096954226}" type="slidenum">
              <a:rPr lang="en-US" altLang="en-US" sz="2400" smtClean="0">
                <a:latin typeface="Times New Roman" panose="02020603050405020304" pitchFamily="18" charset="0"/>
              </a:rPr>
              <a:pPr>
                <a:spcBef>
                  <a:spcPct val="0"/>
                </a:spcBef>
                <a:buClrTx/>
                <a:buFontTx/>
                <a:buNone/>
              </a:pPr>
              <a:t>23</a:t>
            </a:fld>
            <a:endParaRPr lang="en-US" altLang="en-US" sz="2400">
              <a:latin typeface="Times New Roman" panose="02020603050405020304" pitchFamily="18" charset="0"/>
            </a:endParaRPr>
          </a:p>
        </p:txBody>
      </p:sp>
      <p:sp>
        <p:nvSpPr>
          <p:cNvPr id="55299" name="Rectangle 1">
            <a:extLst>
              <a:ext uri="{FF2B5EF4-FFF2-40B4-BE49-F238E27FC236}">
                <a16:creationId xmlns:a16="http://schemas.microsoft.com/office/drawing/2014/main" id="{230B3593-26EE-48BD-80DF-3C759546083C}"/>
              </a:ext>
            </a:extLst>
          </p:cNvPr>
          <p:cNvSpPr>
            <a:spLocks noGrp="1" noChangeArrowheads="1"/>
          </p:cNvSpPr>
          <p:nvPr>
            <p:ph type="title"/>
          </p:nvPr>
        </p:nvSpPr>
        <p:spPr>
          <a:xfrm>
            <a:off x="0" y="228600"/>
            <a:ext cx="9144000" cy="9906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latin typeface="Calibri Light" panose="020F0302020204030204" pitchFamily="34" charset="0"/>
              </a:rPr>
              <a:t>DETAILED PROCEDURE FOR CREATING AN "iCloud" ACCOUNT (continued)</a:t>
            </a:r>
          </a:p>
        </p:txBody>
      </p:sp>
      <p:sp>
        <p:nvSpPr>
          <p:cNvPr id="55300" name="Rectangle 2">
            <a:extLst>
              <a:ext uri="{FF2B5EF4-FFF2-40B4-BE49-F238E27FC236}">
                <a16:creationId xmlns:a16="http://schemas.microsoft.com/office/drawing/2014/main" id="{16AD4D3A-10A0-4C31-9D91-F37292A83C38}"/>
              </a:ext>
            </a:extLst>
          </p:cNvPr>
          <p:cNvSpPr>
            <a:spLocks noGrp="1" noChangeArrowheads="1"/>
          </p:cNvSpPr>
          <p:nvPr>
            <p:ph type="body" idx="1"/>
          </p:nvPr>
        </p:nvSpPr>
        <p:spPr>
          <a:xfrm>
            <a:off x="0" y="1600200"/>
            <a:ext cx="9067800" cy="5105400"/>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000" dirty="0"/>
              <a:t>Step 2:                                                    Follow the guided steps at </a:t>
            </a:r>
            <a:r>
              <a:rPr lang="en-US" altLang="en-US" sz="4000" dirty="0">
                <a:hlinkClick r:id="rId3"/>
              </a:rPr>
              <a:t>https://appleid.apple.com/</a:t>
            </a:r>
            <a:r>
              <a:rPr lang="en-US" altLang="en-US" sz="4000" dirty="0"/>
              <a:t>,                                   to create an  "Apple ID".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5">
            <a:extLst>
              <a:ext uri="{FF2B5EF4-FFF2-40B4-BE49-F238E27FC236}">
                <a16:creationId xmlns:a16="http://schemas.microsoft.com/office/drawing/2014/main" id="{9C76195C-159F-4ED6-B504-42F0505F1A5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095CCEAC-FC77-4B7C-BEFF-FE1E38DD38AB}" type="slidenum">
              <a:rPr lang="en-US" altLang="en-US" sz="2400" smtClean="0">
                <a:latin typeface="Times New Roman" panose="02020603050405020304" pitchFamily="18" charset="0"/>
              </a:rPr>
              <a:pPr>
                <a:spcBef>
                  <a:spcPct val="0"/>
                </a:spcBef>
                <a:buClrTx/>
                <a:buFontTx/>
                <a:buNone/>
              </a:pPr>
              <a:t>24</a:t>
            </a:fld>
            <a:endParaRPr lang="en-US" altLang="en-US" sz="2400">
              <a:latin typeface="Times New Roman" panose="02020603050405020304" pitchFamily="18" charset="0"/>
            </a:endParaRPr>
          </a:p>
        </p:txBody>
      </p:sp>
      <p:sp>
        <p:nvSpPr>
          <p:cNvPr id="57347" name="Rectangle 1">
            <a:extLst>
              <a:ext uri="{FF2B5EF4-FFF2-40B4-BE49-F238E27FC236}">
                <a16:creationId xmlns:a16="http://schemas.microsoft.com/office/drawing/2014/main" id="{E4ACC2CA-4503-4310-B1A2-05CF417A53AA}"/>
              </a:ext>
            </a:extLst>
          </p:cNvPr>
          <p:cNvSpPr>
            <a:spLocks noGrp="1" noChangeArrowheads="1"/>
          </p:cNvSpPr>
          <p:nvPr>
            <p:ph type="title"/>
          </p:nvPr>
        </p:nvSpPr>
        <p:spPr>
          <a:xfrm>
            <a:off x="0" y="152400"/>
            <a:ext cx="9144000" cy="9906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latin typeface="Calibri Light" panose="020F0302020204030204" pitchFamily="34" charset="0"/>
              </a:rPr>
              <a:t>DETAILED PROCEDURE FOR CREATING AN "iCloud" ACCOUNT (continued)</a:t>
            </a:r>
          </a:p>
        </p:txBody>
      </p:sp>
      <p:sp>
        <p:nvSpPr>
          <p:cNvPr id="57348" name="Rectangle 2">
            <a:extLst>
              <a:ext uri="{FF2B5EF4-FFF2-40B4-BE49-F238E27FC236}">
                <a16:creationId xmlns:a16="http://schemas.microsoft.com/office/drawing/2014/main" id="{CBD3D137-76DE-4A24-B2C5-93796E6CB1D6}"/>
              </a:ext>
            </a:extLst>
          </p:cNvPr>
          <p:cNvSpPr>
            <a:spLocks noGrp="1" noChangeArrowheads="1"/>
          </p:cNvSpPr>
          <p:nvPr>
            <p:ph type="body" idx="1"/>
          </p:nvPr>
        </p:nvSpPr>
        <p:spPr>
          <a:xfrm>
            <a:off x="152400" y="990600"/>
            <a:ext cx="8915400" cy="5715000"/>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3700" dirty="0"/>
              <a:t>Step 3:                                                           From any Mac "OS X" 10.7 Lion or higher computer or from a recent model "iPad" or a recent model "iPhone", use the "Safari" Web browser to go to                                                     icloud.com                                             Then use the "Apple ID" that you created in "Step 2" to create an "</a:t>
            </a:r>
            <a:r>
              <a:rPr lang="en-US" altLang="en-US" sz="3700" dirty="0" err="1"/>
              <a:t>icloud</a:t>
            </a:r>
            <a:r>
              <a:rPr lang="en-US" altLang="en-US" sz="3700" dirty="0"/>
              <a:t>" account: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59394" name="Slide Number Placeholder 5">
            <a:extLst>
              <a:ext uri="{FF2B5EF4-FFF2-40B4-BE49-F238E27FC236}">
                <a16:creationId xmlns:a16="http://schemas.microsoft.com/office/drawing/2014/main" id="{9E79917E-7EE9-4DCF-9E21-1249A3303E60}"/>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fld id="{873B4FC4-E075-483D-9409-80DC34F087D9}" type="slidenum">
              <a:rPr lang="en-US" altLang="en-US" sz="2400" baseline="0">
                <a:solidFill>
                  <a:srgbClr val="FFFFFF"/>
                </a:solidFill>
                <a:latin typeface="Times New Roman" panose="02020603050405020304" pitchFamily="18" charset="0"/>
              </a:rPr>
              <a:pPr eaLnBrk="1" hangingPunct="1">
                <a:lnSpc>
                  <a:spcPct val="100000"/>
                </a:lnSpc>
                <a:spcBef>
                  <a:spcPct val="0"/>
                </a:spcBef>
                <a:buFontTx/>
                <a:buNone/>
              </a:pPr>
              <a:t>25</a:t>
            </a:fld>
            <a:endParaRPr lang="en-US" altLang="en-US" sz="2400" baseline="0">
              <a:solidFill>
                <a:srgbClr val="FFFFFF"/>
              </a:solidFill>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60C295ED-AD78-4A5E-A852-B9CF4BDB5C49}"/>
              </a:ext>
            </a:extLst>
          </p:cNvPr>
          <p:cNvSpPr>
            <a:spLocks noGrp="1"/>
          </p:cNvSpPr>
          <p:nvPr>
            <p:ph type="sldNum" sz="quarter" idx="12"/>
          </p:nvPr>
        </p:nvSpPr>
        <p:spPr/>
        <p:txBody>
          <a:bodyPr/>
          <a:lstStyle/>
          <a:p>
            <a:pPr eaLnBrk="1" fontAlgn="auto" hangingPunct="1">
              <a:spcBef>
                <a:spcPts val="0"/>
              </a:spcBef>
              <a:spcAft>
                <a:spcPts val="0"/>
              </a:spcAft>
              <a:defRPr/>
            </a:pPr>
            <a:fld id="{52CC65C0-AC39-4B2C-986C-4F9CD9D6B89E}" type="slidenum">
              <a:rPr lang="en-US" baseline="0">
                <a:solidFill>
                  <a:prstClr val="black">
                    <a:tint val="75000"/>
                  </a:prstClr>
                </a:solidFill>
                <a:latin typeface="Calibri" panose="020F0502020204030204"/>
                <a:cs typeface="+mn-cs"/>
              </a:rPr>
              <a:pPr eaLnBrk="1" fontAlgn="auto" hangingPunct="1">
                <a:spcBef>
                  <a:spcPts val="0"/>
                </a:spcBef>
                <a:spcAft>
                  <a:spcPts val="0"/>
                </a:spcAft>
                <a:defRPr/>
              </a:pPr>
              <a:t>25</a:t>
            </a:fld>
            <a:endParaRPr lang="en-US" baseline="0">
              <a:solidFill>
                <a:prstClr val="black">
                  <a:tint val="75000"/>
                </a:prstClr>
              </a:solidFill>
              <a:latin typeface="Calibri" panose="020F0502020204030204"/>
              <a:cs typeface="+mn-cs"/>
            </a:endParaRPr>
          </a:p>
        </p:txBody>
      </p:sp>
      <p:pic>
        <p:nvPicPr>
          <p:cNvPr id="59396" name="Picture 3" descr="A screenshot of a cell phone&#10;&#10;Description automatically generated">
            <a:extLst>
              <a:ext uri="{FF2B5EF4-FFF2-40B4-BE49-F238E27FC236}">
                <a16:creationId xmlns:a16="http://schemas.microsoft.com/office/drawing/2014/main" id="{65DD8698-A0AD-431D-9DF6-F3421477FC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 r="453"/>
          <a:stretch>
            <a:fillRect/>
          </a:stretch>
        </p:blipFill>
        <p:spPr bwMode="auto">
          <a:xfrm>
            <a:off x="714375" y="1371600"/>
            <a:ext cx="7680325"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0418" name="Slide Number Placeholder 5">
            <a:extLst>
              <a:ext uri="{FF2B5EF4-FFF2-40B4-BE49-F238E27FC236}">
                <a16:creationId xmlns:a16="http://schemas.microsoft.com/office/drawing/2014/main" id="{D8C010B4-49F5-4D1C-AAA4-7A34081D1EB5}"/>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fld id="{235F1ECC-D7B8-4283-A8DF-28CA2C3F1591}" type="slidenum">
              <a:rPr lang="en-US" altLang="en-US" sz="2400" baseline="0">
                <a:solidFill>
                  <a:srgbClr val="FFFFFF"/>
                </a:solidFill>
                <a:latin typeface="Times New Roman" panose="02020603050405020304" pitchFamily="18" charset="0"/>
              </a:rPr>
              <a:pPr eaLnBrk="1" hangingPunct="1">
                <a:lnSpc>
                  <a:spcPct val="100000"/>
                </a:lnSpc>
                <a:spcBef>
                  <a:spcPct val="0"/>
                </a:spcBef>
                <a:buFontTx/>
                <a:buNone/>
              </a:pPr>
              <a:t>26</a:t>
            </a:fld>
            <a:endParaRPr lang="en-US" altLang="en-US" sz="2400" baseline="0">
              <a:solidFill>
                <a:srgbClr val="FFFFFF"/>
              </a:solidFill>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997873CE-2348-47A2-8E36-451E45CC1F57}"/>
              </a:ext>
            </a:extLst>
          </p:cNvPr>
          <p:cNvSpPr>
            <a:spLocks noGrp="1"/>
          </p:cNvSpPr>
          <p:nvPr>
            <p:ph type="sldNum" sz="quarter" idx="12"/>
          </p:nvPr>
        </p:nvSpPr>
        <p:spPr/>
        <p:txBody>
          <a:bodyPr/>
          <a:lstStyle/>
          <a:p>
            <a:pPr eaLnBrk="1" fontAlgn="auto" hangingPunct="1">
              <a:spcBef>
                <a:spcPts val="0"/>
              </a:spcBef>
              <a:spcAft>
                <a:spcPts val="0"/>
              </a:spcAft>
              <a:defRPr/>
            </a:pPr>
            <a:fld id="{F3291E87-B553-4023-941A-2E62C5D0D8C7}" type="slidenum">
              <a:rPr lang="en-US" baseline="0">
                <a:solidFill>
                  <a:prstClr val="black">
                    <a:tint val="75000"/>
                  </a:prstClr>
                </a:solidFill>
                <a:latin typeface="Calibri" panose="020F0502020204030204"/>
                <a:cs typeface="+mn-cs"/>
              </a:rPr>
              <a:pPr eaLnBrk="1" fontAlgn="auto" hangingPunct="1">
                <a:spcBef>
                  <a:spcPts val="0"/>
                </a:spcBef>
                <a:spcAft>
                  <a:spcPts val="0"/>
                </a:spcAft>
                <a:defRPr/>
              </a:pPr>
              <a:t>26</a:t>
            </a:fld>
            <a:endParaRPr lang="en-US" baseline="0">
              <a:solidFill>
                <a:prstClr val="black">
                  <a:tint val="75000"/>
                </a:prstClr>
              </a:solidFill>
              <a:latin typeface="Calibri" panose="020F0502020204030204"/>
              <a:cs typeface="+mn-cs"/>
            </a:endParaRPr>
          </a:p>
        </p:txBody>
      </p:sp>
      <p:pic>
        <p:nvPicPr>
          <p:cNvPr id="60420" name="Picture 3" descr="A screenshot of a cell phone&#10;&#10;Description automatically generated">
            <a:extLst>
              <a:ext uri="{FF2B5EF4-FFF2-40B4-BE49-F238E27FC236}">
                <a16:creationId xmlns:a16="http://schemas.microsoft.com/office/drawing/2014/main" id="{18BCAB34-8A11-41A1-9E46-A701FA7C3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863" t="18140" r="9859" b="37907"/>
          <a:stretch>
            <a:fillRect/>
          </a:stretch>
        </p:blipFill>
        <p:spPr bwMode="auto">
          <a:xfrm>
            <a:off x="212725" y="1828800"/>
            <a:ext cx="87185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5">
            <a:extLst>
              <a:ext uri="{FF2B5EF4-FFF2-40B4-BE49-F238E27FC236}">
                <a16:creationId xmlns:a16="http://schemas.microsoft.com/office/drawing/2014/main" id="{9858AB0D-C075-4404-A6BB-D8EAA66AA02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78BF91A7-6856-4001-BD5A-BA569A5E46C0}" type="slidenum">
              <a:rPr lang="en-US" altLang="en-US" sz="2400" smtClean="0">
                <a:latin typeface="Times New Roman" panose="02020603050405020304" pitchFamily="18" charset="0"/>
              </a:rPr>
              <a:pPr>
                <a:spcBef>
                  <a:spcPct val="0"/>
                </a:spcBef>
                <a:buClrTx/>
                <a:buFontTx/>
                <a:buNone/>
              </a:pPr>
              <a:t>27</a:t>
            </a:fld>
            <a:endParaRPr lang="en-US" altLang="en-US" sz="2400">
              <a:latin typeface="Times New Roman" panose="02020603050405020304" pitchFamily="18" charset="0"/>
            </a:endParaRPr>
          </a:p>
        </p:txBody>
      </p:sp>
      <p:sp>
        <p:nvSpPr>
          <p:cNvPr id="61443" name="Rectangle 1">
            <a:extLst>
              <a:ext uri="{FF2B5EF4-FFF2-40B4-BE49-F238E27FC236}">
                <a16:creationId xmlns:a16="http://schemas.microsoft.com/office/drawing/2014/main" id="{D9604229-47A3-4F07-8A63-09A1428BC79A}"/>
              </a:ext>
            </a:extLst>
          </p:cNvPr>
          <p:cNvSpPr>
            <a:spLocks noGrp="1" noChangeArrowheads="1"/>
          </p:cNvSpPr>
          <p:nvPr>
            <p:ph type="title"/>
          </p:nvPr>
        </p:nvSpPr>
        <p:spPr>
          <a:xfrm>
            <a:off x="0" y="152400"/>
            <a:ext cx="9144000" cy="10668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latin typeface="Calibri Light" panose="020F0302020204030204" pitchFamily="34" charset="0"/>
              </a:rPr>
              <a:t>DETAILED PROCEDURE FOR CREATING AN "iCloud" ACCOUNT (continued)</a:t>
            </a:r>
          </a:p>
        </p:txBody>
      </p:sp>
      <p:sp>
        <p:nvSpPr>
          <p:cNvPr id="61444" name="Rectangle 2">
            <a:extLst>
              <a:ext uri="{FF2B5EF4-FFF2-40B4-BE49-F238E27FC236}">
                <a16:creationId xmlns:a16="http://schemas.microsoft.com/office/drawing/2014/main" id="{CFAD6E20-ADDB-41FA-B233-0B6E3648D80E}"/>
              </a:ext>
            </a:extLst>
          </p:cNvPr>
          <p:cNvSpPr>
            <a:spLocks noGrp="1" noChangeArrowheads="1"/>
          </p:cNvSpPr>
          <p:nvPr>
            <p:ph type="body" idx="1"/>
          </p:nvPr>
        </p:nvSpPr>
        <p:spPr>
          <a:xfrm>
            <a:off x="0" y="1524000"/>
            <a:ext cx="9067800" cy="5181600"/>
          </a:xfrm>
        </p:spPr>
        <p:txBody>
          <a:bodyPr/>
          <a:lstStyle/>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000" dirty="0"/>
              <a:t>Step 3 (continued):                                 Apple does not allow you to create an "iCloud" account from inside a "Windows..", "Linux", or </a:t>
            </a:r>
            <a:br>
              <a:rPr lang="en-US" altLang="en-US" sz="4000" dirty="0"/>
            </a:br>
            <a:r>
              <a:rPr lang="en-US" altLang="en-US" sz="4000" dirty="0"/>
              <a:t>"Android" device: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5">
            <a:extLst>
              <a:ext uri="{FF2B5EF4-FFF2-40B4-BE49-F238E27FC236}">
                <a16:creationId xmlns:a16="http://schemas.microsoft.com/office/drawing/2014/main" id="{C8949519-69DE-4386-8ED4-714DC2FFA4C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7AF2DA3-3387-4C67-A103-A4A855BE5709}" type="slidenum">
              <a:rPr lang="en-US" altLang="en-US" sz="2400" smtClean="0">
                <a:latin typeface="Times New Roman" panose="02020603050405020304" pitchFamily="18" charset="0"/>
              </a:rPr>
              <a:pPr>
                <a:spcBef>
                  <a:spcPct val="0"/>
                </a:spcBef>
                <a:buClrTx/>
                <a:buFontTx/>
                <a:buNone/>
              </a:pPr>
              <a:t>28</a:t>
            </a:fld>
            <a:endParaRPr lang="en-US" altLang="en-US" sz="2400">
              <a:latin typeface="Times New Roman" panose="02020603050405020304" pitchFamily="18" charset="0"/>
            </a:endParaRPr>
          </a:p>
        </p:txBody>
      </p:sp>
      <p:pic>
        <p:nvPicPr>
          <p:cNvPr id="63491" name="Picture 3" descr="A screenshot of a social media post&#10;&#10;Description automatically generated">
            <a:extLst>
              <a:ext uri="{FF2B5EF4-FFF2-40B4-BE49-F238E27FC236}">
                <a16:creationId xmlns:a16="http://schemas.microsoft.com/office/drawing/2014/main" id="{A9313666-E646-41F9-BB1C-622F905C7D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19200"/>
            <a:ext cx="7927975" cy="41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a:extLst>
              <a:ext uri="{FF2B5EF4-FFF2-40B4-BE49-F238E27FC236}">
                <a16:creationId xmlns:a16="http://schemas.microsoft.com/office/drawing/2014/main" id="{13629F98-8B83-4D54-B69E-44AC98B3BF9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0BA976CF-2B20-4AA0-B650-F01E9719A248}" type="slidenum">
              <a:rPr lang="en-US" altLang="en-US" sz="2400" smtClean="0">
                <a:latin typeface="Times New Roman" panose="02020603050405020304" pitchFamily="18" charset="0"/>
              </a:rPr>
              <a:pPr>
                <a:spcBef>
                  <a:spcPct val="0"/>
                </a:spcBef>
                <a:buClrTx/>
                <a:buFontTx/>
                <a:buNone/>
              </a:pPr>
              <a:t>29</a:t>
            </a:fld>
            <a:endParaRPr lang="en-US" altLang="en-US" sz="2400">
              <a:latin typeface="Times New Roman" panose="02020603050405020304" pitchFamily="18" charset="0"/>
            </a:endParaRPr>
          </a:p>
        </p:txBody>
      </p:sp>
      <p:pic>
        <p:nvPicPr>
          <p:cNvPr id="65539" name="Picture 3" descr="A screenshot of a social media post&#10;&#10;Description automatically generated">
            <a:extLst>
              <a:ext uri="{FF2B5EF4-FFF2-40B4-BE49-F238E27FC236}">
                <a16:creationId xmlns:a16="http://schemas.microsoft.com/office/drawing/2014/main" id="{891C738C-D94E-4480-88FF-D211A4874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22" t="36469" r="19856" b="26343"/>
          <a:stretch>
            <a:fillRect/>
          </a:stretch>
        </p:blipFill>
        <p:spPr bwMode="auto">
          <a:xfrm>
            <a:off x="277813" y="1600200"/>
            <a:ext cx="827881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Slide Number Placeholder 5">
            <a:extLst>
              <a:ext uri="{FF2B5EF4-FFF2-40B4-BE49-F238E27FC236}">
                <a16:creationId xmlns:a16="http://schemas.microsoft.com/office/drawing/2014/main" id="{CD6899D8-6447-4565-8CF4-477FB577F87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2AB98F9E-3D79-44DF-AE35-6A7339BE1694}" type="slidenum">
              <a:rPr lang="en-US" altLang="en-US" sz="2400" smtClean="0">
                <a:latin typeface="Times New Roman" panose="02020603050405020304" pitchFamily="18" charset="0"/>
              </a:rPr>
              <a:pPr>
                <a:spcBef>
                  <a:spcPct val="0"/>
                </a:spcBef>
                <a:buClrTx/>
                <a:buFontTx/>
                <a:buNone/>
              </a:pPr>
              <a:t>3</a:t>
            </a:fld>
            <a:endParaRPr lang="en-US" altLang="en-US" sz="2400">
              <a:latin typeface="Times New Roman" panose="02020603050405020304" pitchFamily="18" charset="0"/>
            </a:endParaRPr>
          </a:p>
        </p:txBody>
      </p:sp>
      <p:sp>
        <p:nvSpPr>
          <p:cNvPr id="9219" name="Rectangle 1">
            <a:extLst>
              <a:ext uri="{FF2B5EF4-FFF2-40B4-BE49-F238E27FC236}">
                <a16:creationId xmlns:a16="http://schemas.microsoft.com/office/drawing/2014/main" id="{0C2A62D8-E499-459B-A5A3-17F42C546D26}"/>
              </a:ext>
            </a:extLst>
          </p:cNvPr>
          <p:cNvSpPr>
            <a:spLocks noGrp="1" noChangeArrowheads="1"/>
          </p:cNvSpPr>
          <p:nvPr>
            <p:ph type="title"/>
          </p:nvPr>
        </p:nvSpPr>
        <p:spPr>
          <a:xfrm>
            <a:off x="381000" y="0"/>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800"/>
              <a:t>SUMMARY</a:t>
            </a:r>
          </a:p>
        </p:txBody>
      </p:sp>
      <p:sp>
        <p:nvSpPr>
          <p:cNvPr id="9220" name="Rectangle 2">
            <a:extLst>
              <a:ext uri="{FF2B5EF4-FFF2-40B4-BE49-F238E27FC236}">
                <a16:creationId xmlns:a16="http://schemas.microsoft.com/office/drawing/2014/main" id="{D1AB7F01-FB75-434B-A293-8BBCDA9E4524}"/>
              </a:ext>
            </a:extLst>
          </p:cNvPr>
          <p:cNvSpPr>
            <a:spLocks noGrp="1" noChangeArrowheads="1"/>
          </p:cNvSpPr>
          <p:nvPr>
            <p:ph type="body" idx="1"/>
          </p:nvPr>
        </p:nvSpPr>
        <p:spPr>
          <a:xfrm>
            <a:off x="0" y="838200"/>
            <a:ext cx="8991600" cy="5943600"/>
          </a:xfrm>
        </p:spPr>
        <p:txBody>
          <a:bodyPr/>
          <a:lstStyle/>
          <a:p>
            <a:pPr indent="0"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5400" dirty="0"/>
              <a:t>You can use </a:t>
            </a:r>
            <a:r>
              <a:rPr lang="fr-FR" altLang="en-US" sz="5400" dirty="0" err="1"/>
              <a:t>Apple's</a:t>
            </a:r>
            <a:r>
              <a:rPr lang="fr-FR" altLang="en-US" sz="5400" dirty="0"/>
              <a:t> "iCloud" </a:t>
            </a:r>
            <a:r>
              <a:rPr lang="fr-FR" altLang="en-US" sz="5400" dirty="0" err="1"/>
              <a:t>storage</a:t>
            </a:r>
            <a:r>
              <a:rPr lang="fr-FR" altLang="en-US" sz="5400" dirty="0"/>
              <a:t> to </a:t>
            </a:r>
            <a:r>
              <a:rPr lang="fr-FR" altLang="en-US" sz="5400" dirty="0" err="1"/>
              <a:t>protect</a:t>
            </a:r>
            <a:r>
              <a:rPr lang="fr-FR" altLang="en-US" sz="5400" dirty="0"/>
              <a:t> </a:t>
            </a:r>
            <a:r>
              <a:rPr lang="fr-FR" altLang="en-US" sz="5400" dirty="0" err="1"/>
              <a:t>yourself</a:t>
            </a:r>
            <a:r>
              <a:rPr lang="fr-FR" altLang="en-US" sz="5400" dirty="0"/>
              <a:t> </a:t>
            </a:r>
            <a:r>
              <a:rPr lang="fr-FR" altLang="en-US" sz="5400" dirty="0" err="1"/>
              <a:t>from</a:t>
            </a:r>
            <a:r>
              <a:rPr lang="fr-FR" altLang="en-US" sz="5400" dirty="0"/>
              <a:t> the </a:t>
            </a:r>
            <a:r>
              <a:rPr lang="fr-FR" altLang="en-US" sz="5400" dirty="0" err="1"/>
              <a:t>losing</a:t>
            </a:r>
            <a:r>
              <a:rPr lang="fr-FR" altLang="en-US" sz="5400" dirty="0"/>
              <a:t> data files. </a:t>
            </a:r>
            <a:endParaRPr lang="en-US" altLang="en-US" sz="54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a:extLst>
              <a:ext uri="{FF2B5EF4-FFF2-40B4-BE49-F238E27FC236}">
                <a16:creationId xmlns:a16="http://schemas.microsoft.com/office/drawing/2014/main" id="{FE4F57F9-F184-4C14-943A-218FD243103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2B5E6F2D-1AEF-478D-A86B-B49798D94DBB}" type="slidenum">
              <a:rPr lang="en-US" altLang="en-US" sz="2400" smtClean="0">
                <a:latin typeface="Times New Roman" panose="02020603050405020304" pitchFamily="18" charset="0"/>
              </a:rPr>
              <a:pPr>
                <a:spcBef>
                  <a:spcPct val="0"/>
                </a:spcBef>
                <a:buClrTx/>
                <a:buFontTx/>
                <a:buNone/>
              </a:pPr>
              <a:t>30</a:t>
            </a:fld>
            <a:endParaRPr lang="en-US" altLang="en-US" sz="2400">
              <a:latin typeface="Times New Roman" panose="02020603050405020304" pitchFamily="18" charset="0"/>
            </a:endParaRPr>
          </a:p>
        </p:txBody>
      </p:sp>
      <p:sp>
        <p:nvSpPr>
          <p:cNvPr id="67587" name="Rectangle 1">
            <a:extLst>
              <a:ext uri="{FF2B5EF4-FFF2-40B4-BE49-F238E27FC236}">
                <a16:creationId xmlns:a16="http://schemas.microsoft.com/office/drawing/2014/main" id="{E131B77C-5E04-4976-8880-6F691B495147}"/>
              </a:ext>
            </a:extLst>
          </p:cNvPr>
          <p:cNvSpPr>
            <a:spLocks noGrp="1" noChangeArrowheads="1"/>
          </p:cNvSpPr>
          <p:nvPr>
            <p:ph type="title"/>
          </p:nvPr>
        </p:nvSpPr>
        <p:spPr>
          <a:xfrm>
            <a:off x="76200" y="76200"/>
            <a:ext cx="8991600" cy="10668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200" dirty="0"/>
              <a:t>DETAILED PROCEDURE FOR CREATING AN "iCloud" ACCOUNT (continued)</a:t>
            </a:r>
          </a:p>
        </p:txBody>
      </p:sp>
      <p:sp>
        <p:nvSpPr>
          <p:cNvPr id="67588" name="Rectangle 2">
            <a:extLst>
              <a:ext uri="{FF2B5EF4-FFF2-40B4-BE49-F238E27FC236}">
                <a16:creationId xmlns:a16="http://schemas.microsoft.com/office/drawing/2014/main" id="{81C20A3F-3107-4FC8-8E2F-02F490B9F51E}"/>
              </a:ext>
            </a:extLst>
          </p:cNvPr>
          <p:cNvSpPr>
            <a:spLocks noGrp="1" noChangeArrowheads="1"/>
          </p:cNvSpPr>
          <p:nvPr>
            <p:ph type="body" idx="1"/>
          </p:nvPr>
        </p:nvSpPr>
        <p:spPr>
          <a:xfrm>
            <a:off x="76200" y="1066800"/>
            <a:ext cx="8991600" cy="5653088"/>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3600"/>
              <a:t>Step 4:                                                      After completing this procedure, use any Web browser in any "Windows..", computer, MacOS computer, "Linux.." computer, "iPad", "iPhone", or "Android" phone  to access http://icloud.com.                                                          and                                                         sign in with your "Apple ID" and password.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9634" name="Slide Number Placeholder 5">
            <a:extLst>
              <a:ext uri="{FF2B5EF4-FFF2-40B4-BE49-F238E27FC236}">
                <a16:creationId xmlns:a16="http://schemas.microsoft.com/office/drawing/2014/main" id="{A07B6D82-2BE2-4DAD-A041-CFE6269F863F}"/>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spcBef>
                <a:spcPts val="8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a:spcBef>
                <a:spcPts val="7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a:spcBef>
                <a:spcPts val="6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a:spcBef>
                <a:spcPts val="500"/>
              </a:spcBef>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6A00E297-6D9F-40CC-AAB2-FB77D47D87EE}" type="slidenum">
              <a:rPr lang="en-US" altLang="en-US" sz="2400" baseline="0">
                <a:solidFill>
                  <a:srgbClr val="FFFFFF"/>
                </a:solidFill>
                <a:latin typeface="Times New Roman" panose="02020603050405020304" pitchFamily="18" charset="0"/>
              </a:rPr>
              <a:pPr eaLnBrk="1" hangingPunct="1">
                <a:spcBef>
                  <a:spcPct val="0"/>
                </a:spcBef>
                <a:buFontTx/>
                <a:buNone/>
              </a:pPr>
              <a:t>31</a:t>
            </a:fld>
            <a:endParaRPr lang="en-US" altLang="en-US" sz="2400" baseline="0">
              <a:solidFill>
                <a:srgbClr val="FFFFFF"/>
              </a:solidFill>
              <a:latin typeface="Times New Roman" panose="02020603050405020304" pitchFamily="18" charset="0"/>
            </a:endParaRPr>
          </a:p>
        </p:txBody>
      </p:sp>
      <p:sp>
        <p:nvSpPr>
          <p:cNvPr id="69635" name="Rectangle 1">
            <a:extLst>
              <a:ext uri="{FF2B5EF4-FFF2-40B4-BE49-F238E27FC236}">
                <a16:creationId xmlns:a16="http://schemas.microsoft.com/office/drawing/2014/main" id="{C1D89252-4282-45C5-B1D6-0048D1B268B6}"/>
              </a:ext>
            </a:extLst>
          </p:cNvPr>
          <p:cNvSpPr>
            <a:spLocks noGrp="1" noChangeArrowheads="1"/>
          </p:cNvSpPr>
          <p:nvPr>
            <p:ph type="title" idx="4294967295"/>
          </p:nvPr>
        </p:nvSpPr>
        <p:spPr>
          <a:xfrm>
            <a:off x="0" y="228600"/>
            <a:ext cx="9144000" cy="6172200"/>
          </a:xfrm>
        </p:spPr>
        <p:txBody>
          <a:bodyPr/>
          <a:lstStyle/>
          <a:p>
            <a:pPr eaLnBrk="1" hangingPunct="1">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6000" dirty="0"/>
              <a:t>USING "iCloud":</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Slide Number Placeholder 5">
            <a:extLst>
              <a:ext uri="{FF2B5EF4-FFF2-40B4-BE49-F238E27FC236}">
                <a16:creationId xmlns:a16="http://schemas.microsoft.com/office/drawing/2014/main" id="{5D163C6B-2B1E-4E18-B076-9F717531C23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D21122BA-6A3E-4973-8FAE-7D2379596EFE}" type="slidenum">
              <a:rPr lang="en-US" altLang="en-US" sz="2400" smtClean="0">
                <a:latin typeface="Times New Roman" panose="02020603050405020304" pitchFamily="18" charset="0"/>
              </a:rPr>
              <a:pPr>
                <a:spcBef>
                  <a:spcPct val="0"/>
                </a:spcBef>
                <a:buClrTx/>
                <a:buFontTx/>
                <a:buNone/>
              </a:pPr>
              <a:t>32</a:t>
            </a:fld>
            <a:endParaRPr lang="en-US" altLang="en-US" sz="2400">
              <a:latin typeface="Times New Roman" panose="02020603050405020304" pitchFamily="18" charset="0"/>
            </a:endParaRPr>
          </a:p>
        </p:txBody>
      </p:sp>
      <p:sp>
        <p:nvSpPr>
          <p:cNvPr id="70659" name="Rectangle 1">
            <a:extLst>
              <a:ext uri="{FF2B5EF4-FFF2-40B4-BE49-F238E27FC236}">
                <a16:creationId xmlns:a16="http://schemas.microsoft.com/office/drawing/2014/main" id="{DA96FCB5-FA25-4163-A6F7-A19612106097}"/>
              </a:ext>
            </a:extLst>
          </p:cNvPr>
          <p:cNvSpPr>
            <a:spLocks noGrp="1" noChangeArrowheads="1"/>
          </p:cNvSpPr>
          <p:nvPr>
            <p:ph type="title"/>
          </p:nvPr>
        </p:nvSpPr>
        <p:spPr>
          <a:xfrm>
            <a:off x="381000" y="61912"/>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USING "iCloud"</a:t>
            </a:r>
          </a:p>
        </p:txBody>
      </p:sp>
      <p:sp>
        <p:nvSpPr>
          <p:cNvPr id="70660" name="Rectangle 2">
            <a:extLst>
              <a:ext uri="{FF2B5EF4-FFF2-40B4-BE49-F238E27FC236}">
                <a16:creationId xmlns:a16="http://schemas.microsoft.com/office/drawing/2014/main" id="{FE40A19B-D925-4EEE-9C1F-38C8D4D41C98}"/>
              </a:ext>
            </a:extLst>
          </p:cNvPr>
          <p:cNvSpPr>
            <a:spLocks noGrp="1" noChangeArrowheads="1"/>
          </p:cNvSpPr>
          <p:nvPr>
            <p:ph type="body" idx="1"/>
          </p:nvPr>
        </p:nvSpPr>
        <p:spPr>
          <a:xfrm>
            <a:off x="0" y="823912"/>
            <a:ext cx="9144000" cy="5805488"/>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800" dirty="0"/>
              <a:t>"iCloud" </a:t>
            </a:r>
            <a:r>
              <a:rPr lang="fr-FR" altLang="en-US" sz="4800" dirty="0" err="1"/>
              <a:t>gives</a:t>
            </a:r>
            <a:r>
              <a:rPr lang="fr-FR" altLang="en-US" sz="4800" dirty="0"/>
              <a:t> </a:t>
            </a:r>
            <a:r>
              <a:rPr lang="fr-FR" altLang="en-US" sz="4800" dirty="0" err="1"/>
              <a:t>you</a:t>
            </a:r>
            <a:r>
              <a:rPr lang="fr-FR" altLang="en-US" sz="4800" dirty="0"/>
              <a:t> 5 Gigabytes </a:t>
            </a:r>
            <a:r>
              <a:rPr lang="fr-FR" altLang="en-US" sz="4800" dirty="0" err="1"/>
              <a:t>without</a:t>
            </a:r>
            <a:r>
              <a:rPr lang="fr-FR" altLang="en-US" sz="4800" dirty="0"/>
              <a:t> </a:t>
            </a:r>
            <a:r>
              <a:rPr lang="fr-FR" altLang="en-US" sz="4800" dirty="0" err="1"/>
              <a:t>any</a:t>
            </a:r>
            <a:r>
              <a:rPr lang="fr-FR" altLang="en-US" sz="4800" dirty="0"/>
              <a:t> </a:t>
            </a:r>
            <a:r>
              <a:rPr lang="fr-FR" altLang="en-US" sz="4800" dirty="0" err="1"/>
              <a:t>monthly</a:t>
            </a:r>
            <a:r>
              <a:rPr lang="fr-FR" altLang="en-US" sz="4800" dirty="0"/>
              <a:t> charges.   </a:t>
            </a:r>
          </a:p>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800" dirty="0"/>
              <a:t>Apple music (formerly called iTunes Music), apps, books and Photo Stream do not count against the 5 Gigabyte total.</a:t>
            </a:r>
            <a:endParaRPr lang="fr-FR" altLang="en-US" sz="48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Slide Number Placeholder 5">
            <a:extLst>
              <a:ext uri="{FF2B5EF4-FFF2-40B4-BE49-F238E27FC236}">
                <a16:creationId xmlns:a16="http://schemas.microsoft.com/office/drawing/2014/main" id="{D5C88185-1385-46FB-84A6-85C05C3F8AF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49619172-0AFA-4E95-80B7-E04A8D12E467}" type="slidenum">
              <a:rPr lang="en-US" altLang="en-US" sz="2400" smtClean="0">
                <a:latin typeface="Times New Roman" panose="02020603050405020304" pitchFamily="18" charset="0"/>
              </a:rPr>
              <a:pPr>
                <a:spcBef>
                  <a:spcPct val="0"/>
                </a:spcBef>
                <a:buClrTx/>
                <a:buFontTx/>
                <a:buNone/>
              </a:pPr>
              <a:t>33</a:t>
            </a:fld>
            <a:endParaRPr lang="en-US" altLang="en-US" sz="2400">
              <a:latin typeface="Times New Roman" panose="02020603050405020304" pitchFamily="18" charset="0"/>
            </a:endParaRPr>
          </a:p>
        </p:txBody>
      </p:sp>
      <p:pic>
        <p:nvPicPr>
          <p:cNvPr id="72707" name="Picture 1">
            <a:extLst>
              <a:ext uri="{FF2B5EF4-FFF2-40B4-BE49-F238E27FC236}">
                <a16:creationId xmlns:a16="http://schemas.microsoft.com/office/drawing/2014/main" id="{CB160EC1-9B29-44BF-9188-B3DCFCA623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31788"/>
            <a:ext cx="85883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2708" name="Straight Arrow Connector 3">
            <a:extLst>
              <a:ext uri="{FF2B5EF4-FFF2-40B4-BE49-F238E27FC236}">
                <a16:creationId xmlns:a16="http://schemas.microsoft.com/office/drawing/2014/main" id="{A3D22DC6-CB8B-485F-9178-B2F3E5B18EA4}"/>
              </a:ext>
            </a:extLst>
          </p:cNvPr>
          <p:cNvCxnSpPr>
            <a:cxnSpLocks noChangeShapeType="1"/>
          </p:cNvCxnSpPr>
          <p:nvPr/>
        </p:nvCxnSpPr>
        <p:spPr bwMode="auto">
          <a:xfrm flipH="1">
            <a:off x="4191000" y="3657600"/>
            <a:ext cx="2438400" cy="457200"/>
          </a:xfrm>
          <a:prstGeom prst="straightConnector1">
            <a:avLst/>
          </a:prstGeom>
          <a:noFill/>
          <a:ln w="730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709" name="Straight Arrow Connector 6">
            <a:extLst>
              <a:ext uri="{FF2B5EF4-FFF2-40B4-BE49-F238E27FC236}">
                <a16:creationId xmlns:a16="http://schemas.microsoft.com/office/drawing/2014/main" id="{254C1559-2DA2-42DF-BCB0-557ED0545309}"/>
              </a:ext>
            </a:extLst>
          </p:cNvPr>
          <p:cNvCxnSpPr>
            <a:cxnSpLocks noChangeShapeType="1"/>
          </p:cNvCxnSpPr>
          <p:nvPr/>
        </p:nvCxnSpPr>
        <p:spPr bwMode="auto">
          <a:xfrm flipH="1">
            <a:off x="4267200" y="4114800"/>
            <a:ext cx="2438400" cy="457200"/>
          </a:xfrm>
          <a:prstGeom prst="straightConnector1">
            <a:avLst/>
          </a:prstGeom>
          <a:noFill/>
          <a:ln w="730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Slide Number Placeholder 5">
            <a:extLst>
              <a:ext uri="{FF2B5EF4-FFF2-40B4-BE49-F238E27FC236}">
                <a16:creationId xmlns:a16="http://schemas.microsoft.com/office/drawing/2014/main" id="{755564DB-35E1-495E-BB96-ECDC0B353A8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9DE884D2-8840-4573-BAC2-CF9469D3564C}" type="slidenum">
              <a:rPr lang="en-US" altLang="en-US" sz="2400" smtClean="0">
                <a:latin typeface="Times New Roman" panose="02020603050405020304" pitchFamily="18" charset="0"/>
              </a:rPr>
              <a:pPr>
                <a:spcBef>
                  <a:spcPct val="0"/>
                </a:spcBef>
                <a:buClrTx/>
                <a:buFontTx/>
                <a:buNone/>
              </a:pPr>
              <a:t>34</a:t>
            </a:fld>
            <a:endParaRPr lang="en-US" altLang="en-US" sz="2400">
              <a:latin typeface="Times New Roman" panose="02020603050405020304" pitchFamily="18" charset="0"/>
            </a:endParaRPr>
          </a:p>
        </p:txBody>
      </p:sp>
      <p:pic>
        <p:nvPicPr>
          <p:cNvPr id="74755" name="Picture 1">
            <a:extLst>
              <a:ext uri="{FF2B5EF4-FFF2-40B4-BE49-F238E27FC236}">
                <a16:creationId xmlns:a16="http://schemas.microsoft.com/office/drawing/2014/main" id="{C82CC4CB-5D44-45DB-A82D-C508A243C8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92113"/>
            <a:ext cx="848518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4756" name="Straight Arrow Connector 3">
            <a:extLst>
              <a:ext uri="{FF2B5EF4-FFF2-40B4-BE49-F238E27FC236}">
                <a16:creationId xmlns:a16="http://schemas.microsoft.com/office/drawing/2014/main" id="{19B63083-13FC-41BC-9E9F-63107B4D02DA}"/>
              </a:ext>
            </a:extLst>
          </p:cNvPr>
          <p:cNvCxnSpPr>
            <a:cxnSpLocks noChangeShapeType="1"/>
          </p:cNvCxnSpPr>
          <p:nvPr/>
        </p:nvCxnSpPr>
        <p:spPr bwMode="auto">
          <a:xfrm flipH="1">
            <a:off x="5715000" y="3733800"/>
            <a:ext cx="3276600" cy="990600"/>
          </a:xfrm>
          <a:prstGeom prst="straightConnector1">
            <a:avLst/>
          </a:prstGeom>
          <a:noFill/>
          <a:ln w="730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Slide Number Placeholder 5">
            <a:extLst>
              <a:ext uri="{FF2B5EF4-FFF2-40B4-BE49-F238E27FC236}">
                <a16:creationId xmlns:a16="http://schemas.microsoft.com/office/drawing/2014/main" id="{751F52BC-D033-4910-B458-0B1ED558055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722EF616-14F4-4D20-AC6B-D7F561DC97F9}" type="slidenum">
              <a:rPr lang="en-US" altLang="en-US" sz="2400" smtClean="0">
                <a:latin typeface="Times New Roman" panose="02020603050405020304" pitchFamily="18" charset="0"/>
              </a:rPr>
              <a:pPr>
                <a:spcBef>
                  <a:spcPct val="0"/>
                </a:spcBef>
                <a:buClrTx/>
                <a:buFontTx/>
                <a:buNone/>
              </a:pPr>
              <a:t>35</a:t>
            </a:fld>
            <a:endParaRPr lang="en-US" altLang="en-US" sz="2400">
              <a:latin typeface="Times New Roman" panose="02020603050405020304" pitchFamily="18" charset="0"/>
            </a:endParaRPr>
          </a:p>
        </p:txBody>
      </p:sp>
      <p:pic>
        <p:nvPicPr>
          <p:cNvPr id="76803" name="Picture 1">
            <a:extLst>
              <a:ext uri="{FF2B5EF4-FFF2-40B4-BE49-F238E27FC236}">
                <a16:creationId xmlns:a16="http://schemas.microsoft.com/office/drawing/2014/main" id="{CD2C8C9A-939B-49FA-88A6-8EB2A1057B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188" y="249238"/>
            <a:ext cx="8559800" cy="638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6804" name="Straight Arrow Connector 3">
            <a:extLst>
              <a:ext uri="{FF2B5EF4-FFF2-40B4-BE49-F238E27FC236}">
                <a16:creationId xmlns:a16="http://schemas.microsoft.com/office/drawing/2014/main" id="{A4843EF2-2DA9-45DF-BDB0-E0F3E7EDE8BF}"/>
              </a:ext>
            </a:extLst>
          </p:cNvPr>
          <p:cNvCxnSpPr>
            <a:cxnSpLocks noChangeShapeType="1"/>
          </p:cNvCxnSpPr>
          <p:nvPr/>
        </p:nvCxnSpPr>
        <p:spPr bwMode="auto">
          <a:xfrm flipH="1" flipV="1">
            <a:off x="3962400" y="1219200"/>
            <a:ext cx="2667000" cy="2438400"/>
          </a:xfrm>
          <a:prstGeom prst="straightConnector1">
            <a:avLst/>
          </a:prstGeom>
          <a:noFill/>
          <a:ln w="730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Slide Number Placeholder 5">
            <a:extLst>
              <a:ext uri="{FF2B5EF4-FFF2-40B4-BE49-F238E27FC236}">
                <a16:creationId xmlns:a16="http://schemas.microsoft.com/office/drawing/2014/main" id="{0F52F6F8-B435-4FF8-9365-C84BE00D840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80F722C-A653-49EA-84B8-B5CD597475DA}" type="slidenum">
              <a:rPr lang="en-US" altLang="en-US" sz="2400" smtClean="0">
                <a:latin typeface="Times New Roman" panose="02020603050405020304" pitchFamily="18" charset="0"/>
              </a:rPr>
              <a:pPr>
                <a:spcBef>
                  <a:spcPct val="0"/>
                </a:spcBef>
                <a:buClrTx/>
                <a:buFontTx/>
                <a:buNone/>
              </a:pPr>
              <a:t>36</a:t>
            </a:fld>
            <a:endParaRPr lang="en-US" altLang="en-US" sz="2400">
              <a:latin typeface="Times New Roman" panose="02020603050405020304" pitchFamily="18" charset="0"/>
            </a:endParaRPr>
          </a:p>
        </p:txBody>
      </p:sp>
      <p:pic>
        <p:nvPicPr>
          <p:cNvPr id="78851" name="Picture 1">
            <a:extLst>
              <a:ext uri="{FF2B5EF4-FFF2-40B4-BE49-F238E27FC236}">
                <a16:creationId xmlns:a16="http://schemas.microsoft.com/office/drawing/2014/main" id="{3CB40D0C-EDA6-416D-90A9-BA7783A8C0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5425"/>
            <a:ext cx="8763000" cy="65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8852" name="Straight Arrow Connector 3">
            <a:extLst>
              <a:ext uri="{FF2B5EF4-FFF2-40B4-BE49-F238E27FC236}">
                <a16:creationId xmlns:a16="http://schemas.microsoft.com/office/drawing/2014/main" id="{0F154E56-66B9-47CE-97BF-329E745D2693}"/>
              </a:ext>
            </a:extLst>
          </p:cNvPr>
          <p:cNvCxnSpPr>
            <a:cxnSpLocks noChangeShapeType="1"/>
          </p:cNvCxnSpPr>
          <p:nvPr/>
        </p:nvCxnSpPr>
        <p:spPr bwMode="auto">
          <a:xfrm flipH="1" flipV="1">
            <a:off x="4648200" y="1219200"/>
            <a:ext cx="1981200" cy="2438400"/>
          </a:xfrm>
          <a:prstGeom prst="straightConnector1">
            <a:avLst/>
          </a:prstGeom>
          <a:noFill/>
          <a:ln w="730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Slide Number Placeholder 5">
            <a:extLst>
              <a:ext uri="{FF2B5EF4-FFF2-40B4-BE49-F238E27FC236}">
                <a16:creationId xmlns:a16="http://schemas.microsoft.com/office/drawing/2014/main" id="{CA4E2E92-FFBE-46EE-9348-726183B5BB0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052CC5AD-57EF-4F8E-B8A0-A2B42086464C}" type="slidenum">
              <a:rPr lang="en-US" altLang="en-US" sz="2400" smtClean="0">
                <a:latin typeface="Times New Roman" panose="02020603050405020304" pitchFamily="18" charset="0"/>
              </a:rPr>
              <a:pPr>
                <a:spcBef>
                  <a:spcPct val="0"/>
                </a:spcBef>
                <a:buClrTx/>
                <a:buFontTx/>
                <a:buNone/>
              </a:pPr>
              <a:t>37</a:t>
            </a:fld>
            <a:endParaRPr lang="en-US" altLang="en-US" sz="2400">
              <a:latin typeface="Times New Roman" panose="02020603050405020304" pitchFamily="18" charset="0"/>
            </a:endParaRPr>
          </a:p>
        </p:txBody>
      </p:sp>
      <p:pic>
        <p:nvPicPr>
          <p:cNvPr id="80899" name="Picture 1">
            <a:extLst>
              <a:ext uri="{FF2B5EF4-FFF2-40B4-BE49-F238E27FC236}">
                <a16:creationId xmlns:a16="http://schemas.microsoft.com/office/drawing/2014/main" id="{2A79BC18-EC02-47E8-B8FE-1909A312D4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0650"/>
            <a:ext cx="8855075" cy="659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0900" name="Straight Arrow Connector 3">
            <a:extLst>
              <a:ext uri="{FF2B5EF4-FFF2-40B4-BE49-F238E27FC236}">
                <a16:creationId xmlns:a16="http://schemas.microsoft.com/office/drawing/2014/main" id="{7D53DEAB-9F35-4CA6-98EA-83EAFAA23B1C}"/>
              </a:ext>
            </a:extLst>
          </p:cNvPr>
          <p:cNvCxnSpPr>
            <a:cxnSpLocks noChangeShapeType="1"/>
          </p:cNvCxnSpPr>
          <p:nvPr/>
        </p:nvCxnSpPr>
        <p:spPr bwMode="auto">
          <a:xfrm flipH="1" flipV="1">
            <a:off x="5486400" y="1143000"/>
            <a:ext cx="1143000" cy="2514600"/>
          </a:xfrm>
          <a:prstGeom prst="straightConnector1">
            <a:avLst/>
          </a:prstGeom>
          <a:noFill/>
          <a:ln w="730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Slide Number Placeholder 5">
            <a:extLst>
              <a:ext uri="{FF2B5EF4-FFF2-40B4-BE49-F238E27FC236}">
                <a16:creationId xmlns:a16="http://schemas.microsoft.com/office/drawing/2014/main" id="{3D62DC3D-F1F0-451B-A1FB-8B43059976F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F7F4EEDA-36EE-455C-8CA5-44217873B2CF}" type="slidenum">
              <a:rPr lang="en-US" altLang="en-US" sz="2400" smtClean="0">
                <a:latin typeface="Times New Roman" panose="02020603050405020304" pitchFamily="18" charset="0"/>
              </a:rPr>
              <a:pPr>
                <a:spcBef>
                  <a:spcPct val="0"/>
                </a:spcBef>
                <a:buClrTx/>
                <a:buFontTx/>
                <a:buNone/>
              </a:pPr>
              <a:t>38</a:t>
            </a:fld>
            <a:endParaRPr lang="en-US" altLang="en-US" sz="2400">
              <a:latin typeface="Times New Roman" panose="02020603050405020304" pitchFamily="18" charset="0"/>
            </a:endParaRPr>
          </a:p>
        </p:txBody>
      </p:sp>
      <p:pic>
        <p:nvPicPr>
          <p:cNvPr id="82947" name="Picture 1">
            <a:extLst>
              <a:ext uri="{FF2B5EF4-FFF2-40B4-BE49-F238E27FC236}">
                <a16:creationId xmlns:a16="http://schemas.microsoft.com/office/drawing/2014/main" id="{BFEE02EA-EAAC-4C82-A756-334D4CFBBF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49263"/>
            <a:ext cx="8474075" cy="586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Slide Number Placeholder 5">
            <a:extLst>
              <a:ext uri="{FF2B5EF4-FFF2-40B4-BE49-F238E27FC236}">
                <a16:creationId xmlns:a16="http://schemas.microsoft.com/office/drawing/2014/main" id="{037159C4-A873-4A75-837C-E6267B2C45A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8880EBCF-DDA9-44C2-92C3-7F2EFDE134FD}" type="slidenum">
              <a:rPr lang="en-US" altLang="en-US" sz="2400" smtClean="0">
                <a:latin typeface="Times New Roman" panose="02020603050405020304" pitchFamily="18" charset="0"/>
              </a:rPr>
              <a:pPr>
                <a:spcBef>
                  <a:spcPct val="0"/>
                </a:spcBef>
                <a:buClrTx/>
                <a:buFontTx/>
                <a:buNone/>
              </a:pPr>
              <a:t>39</a:t>
            </a:fld>
            <a:endParaRPr lang="en-US" altLang="en-US" sz="2400">
              <a:latin typeface="Times New Roman" panose="02020603050405020304" pitchFamily="18" charset="0"/>
            </a:endParaRPr>
          </a:p>
        </p:txBody>
      </p:sp>
      <p:sp>
        <p:nvSpPr>
          <p:cNvPr id="84995" name="Rectangle 1">
            <a:extLst>
              <a:ext uri="{FF2B5EF4-FFF2-40B4-BE49-F238E27FC236}">
                <a16:creationId xmlns:a16="http://schemas.microsoft.com/office/drawing/2014/main" id="{9246B0C5-41D2-4D2D-BA26-A134236EAE16}"/>
              </a:ext>
            </a:extLst>
          </p:cNvPr>
          <p:cNvSpPr>
            <a:spLocks noGrp="1" noChangeArrowheads="1"/>
          </p:cNvSpPr>
          <p:nvPr>
            <p:ph type="title"/>
          </p:nvPr>
        </p:nvSpPr>
        <p:spPr>
          <a:xfrm>
            <a:off x="381000" y="214312"/>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USING "iCloud" (continued)</a:t>
            </a:r>
          </a:p>
        </p:txBody>
      </p:sp>
      <p:sp>
        <p:nvSpPr>
          <p:cNvPr id="84996" name="Rectangle 2">
            <a:extLst>
              <a:ext uri="{FF2B5EF4-FFF2-40B4-BE49-F238E27FC236}">
                <a16:creationId xmlns:a16="http://schemas.microsoft.com/office/drawing/2014/main" id="{7BF5718A-1209-4A7F-A004-DAFA92C73E0F}"/>
              </a:ext>
            </a:extLst>
          </p:cNvPr>
          <p:cNvSpPr>
            <a:spLocks noGrp="1" noChangeArrowheads="1"/>
          </p:cNvSpPr>
          <p:nvPr>
            <p:ph type="body" idx="1"/>
          </p:nvPr>
        </p:nvSpPr>
        <p:spPr>
          <a:xfrm>
            <a:off x="0" y="1052513"/>
            <a:ext cx="9144000" cy="5805487"/>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5400" dirty="0"/>
              <a:t>The icloud.com Web </a:t>
            </a:r>
            <a:r>
              <a:rPr lang="fr-FR" altLang="en-US" sz="5400" dirty="0" err="1"/>
              <a:t>site's</a:t>
            </a:r>
            <a:r>
              <a:rPr lang="fr-FR" altLang="en-US" sz="5400" dirty="0"/>
              <a:t> </a:t>
            </a:r>
            <a:r>
              <a:rPr lang="fr-FR" altLang="en-US" sz="5400" dirty="0" err="1"/>
              <a:t>failure</a:t>
            </a:r>
            <a:r>
              <a:rPr lang="fr-FR" altLang="en-US" sz="5400" dirty="0"/>
              <a:t> to display 3-character file extensions (at the "</a:t>
            </a:r>
            <a:r>
              <a:rPr lang="fr-FR" altLang="en-US" sz="5400" dirty="0" err="1"/>
              <a:t>icloud</a:t>
            </a:r>
            <a:r>
              <a:rPr lang="fr-FR" altLang="en-US" sz="5400" dirty="0"/>
              <a:t>.`com" Web site) can confuse the end-user:</a:t>
            </a:r>
            <a:endParaRPr lang="en-US" altLang="en-US" sz="54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Slide Number Placeholder 5">
            <a:extLst>
              <a:ext uri="{FF2B5EF4-FFF2-40B4-BE49-F238E27FC236}">
                <a16:creationId xmlns:a16="http://schemas.microsoft.com/office/drawing/2014/main" id="{57A73D6C-97B7-46A5-95AE-D55D3C59FD3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A3DBB86-2A7A-4D36-A1B0-CFA7BD3C5E4D}" type="slidenum">
              <a:rPr lang="en-US" altLang="en-US" sz="2400" smtClean="0">
                <a:latin typeface="Times New Roman" panose="02020603050405020304" pitchFamily="18" charset="0"/>
              </a:rPr>
              <a:pPr>
                <a:spcBef>
                  <a:spcPct val="0"/>
                </a:spcBef>
                <a:buClrTx/>
                <a:buFontTx/>
                <a:buNone/>
              </a:pPr>
              <a:t>4</a:t>
            </a:fld>
            <a:endParaRPr lang="en-US" altLang="en-US" sz="2400">
              <a:latin typeface="Times New Roman" panose="02020603050405020304" pitchFamily="18" charset="0"/>
            </a:endParaRPr>
          </a:p>
        </p:txBody>
      </p:sp>
      <p:sp>
        <p:nvSpPr>
          <p:cNvPr id="11267" name="Rectangle 1">
            <a:extLst>
              <a:ext uri="{FF2B5EF4-FFF2-40B4-BE49-F238E27FC236}">
                <a16:creationId xmlns:a16="http://schemas.microsoft.com/office/drawing/2014/main" id="{F5D174F1-FF1C-4FFB-8CD1-4BAF2CFF6316}"/>
              </a:ext>
            </a:extLst>
          </p:cNvPr>
          <p:cNvSpPr>
            <a:spLocks noGrp="1" noChangeArrowheads="1"/>
          </p:cNvSpPr>
          <p:nvPr>
            <p:ph type="title"/>
          </p:nvPr>
        </p:nvSpPr>
        <p:spPr>
          <a:xfrm>
            <a:off x="381000" y="-76200"/>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800"/>
              <a:t>SUMMARY (continued)</a:t>
            </a:r>
          </a:p>
        </p:txBody>
      </p:sp>
      <p:sp>
        <p:nvSpPr>
          <p:cNvPr id="11268" name="Rectangle 2">
            <a:extLst>
              <a:ext uri="{FF2B5EF4-FFF2-40B4-BE49-F238E27FC236}">
                <a16:creationId xmlns:a16="http://schemas.microsoft.com/office/drawing/2014/main" id="{17FCCE37-9899-428E-A1DC-7AB17787F5FA}"/>
              </a:ext>
            </a:extLst>
          </p:cNvPr>
          <p:cNvSpPr>
            <a:spLocks noGrp="1" noChangeArrowheads="1"/>
          </p:cNvSpPr>
          <p:nvPr>
            <p:ph type="body" idx="1"/>
          </p:nvPr>
        </p:nvSpPr>
        <p:spPr>
          <a:xfrm>
            <a:off x="0" y="838200"/>
            <a:ext cx="8991600" cy="4724400"/>
          </a:xfrm>
        </p:spPr>
        <p:txBody>
          <a:bodyPr/>
          <a:lstStyle/>
          <a:p>
            <a:pPr indent="0" eaLnBrk="1" hangingPunct="1">
              <a:spcBef>
                <a:spcPts val="9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5400" dirty="0" err="1"/>
              <a:t>After</a:t>
            </a:r>
            <a:r>
              <a:rPr lang="fr-FR" altLang="en-US" sz="5400" dirty="0"/>
              <a:t> </a:t>
            </a:r>
            <a:r>
              <a:rPr lang="fr-FR" altLang="en-US" sz="5400" dirty="0" err="1"/>
              <a:t>you</a:t>
            </a:r>
            <a:r>
              <a:rPr lang="fr-FR" altLang="en-US" sz="5400" dirty="0"/>
              <a:t> </a:t>
            </a:r>
            <a:r>
              <a:rPr lang="fr-FR" altLang="en-US" sz="5400" dirty="0" err="1"/>
              <a:t>get</a:t>
            </a:r>
            <a:r>
              <a:rPr lang="fr-FR" altLang="en-US" sz="5400" dirty="0"/>
              <a:t> an "iCloud" </a:t>
            </a:r>
            <a:r>
              <a:rPr lang="fr-FR" altLang="en-US" sz="5400" dirty="0" err="1"/>
              <a:t>account</a:t>
            </a:r>
            <a:r>
              <a:rPr lang="fr-FR" altLang="en-US" sz="5400" dirty="0"/>
              <a:t>, </a:t>
            </a:r>
            <a:r>
              <a:rPr lang="fr-FR" altLang="en-US" sz="5400" dirty="0" err="1"/>
              <a:t>you</a:t>
            </a:r>
            <a:r>
              <a:rPr lang="fr-FR" altLang="en-US" sz="5400" dirty="0"/>
              <a:t> can use "Windows.." computers or Mac "OS X" computers or "iPads" or "iPhones" to store and download files </a:t>
            </a:r>
            <a:r>
              <a:rPr lang="fr-FR" altLang="en-US" sz="5400" dirty="0" err="1"/>
              <a:t>with</a:t>
            </a:r>
            <a:r>
              <a:rPr lang="fr-FR" altLang="en-US" sz="5400" dirty="0"/>
              <a:t> "iCloud".</a:t>
            </a:r>
            <a:endParaRPr lang="en-US" altLang="en-US" sz="54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Slide Number Placeholder 5">
            <a:extLst>
              <a:ext uri="{FF2B5EF4-FFF2-40B4-BE49-F238E27FC236}">
                <a16:creationId xmlns:a16="http://schemas.microsoft.com/office/drawing/2014/main" id="{8508DA2A-B3C3-4135-A085-0826007FC56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D41B4BBA-B2F6-4D4D-B378-6BDAF2317E38}" type="slidenum">
              <a:rPr lang="en-US" altLang="en-US" sz="2400" smtClean="0">
                <a:latin typeface="Times New Roman" panose="02020603050405020304" pitchFamily="18" charset="0"/>
              </a:rPr>
              <a:pPr>
                <a:spcBef>
                  <a:spcPct val="0"/>
                </a:spcBef>
                <a:buClrTx/>
                <a:buFontTx/>
                <a:buNone/>
              </a:pPr>
              <a:t>40</a:t>
            </a:fld>
            <a:endParaRPr lang="en-US" altLang="en-US" sz="2400">
              <a:latin typeface="Times New Roman" panose="02020603050405020304" pitchFamily="18" charset="0"/>
            </a:endParaRPr>
          </a:p>
        </p:txBody>
      </p:sp>
      <p:pic>
        <p:nvPicPr>
          <p:cNvPr id="87043" name="Picture 4">
            <a:extLst>
              <a:ext uri="{FF2B5EF4-FFF2-40B4-BE49-F238E27FC236}">
                <a16:creationId xmlns:a16="http://schemas.microsoft.com/office/drawing/2014/main" id="{5297F2F3-AB3A-4B9A-AE19-274FB859E5A0}"/>
              </a:ext>
            </a:extLst>
          </p:cNvPr>
          <p:cNvPicPr>
            <a:picLocks noChangeAspect="1"/>
          </p:cNvPicPr>
          <p:nvPr/>
        </p:nvPicPr>
        <p:blipFill>
          <a:blip r:embed="rId3">
            <a:extLst>
              <a:ext uri="{28A0092B-C50C-407E-A947-70E740481C1C}">
                <a14:useLocalDpi xmlns:a14="http://schemas.microsoft.com/office/drawing/2010/main" val="0"/>
              </a:ext>
            </a:extLst>
          </a:blip>
          <a:srcRect l="5209" t="18842" r="30040" b="40627"/>
          <a:stretch>
            <a:fillRect/>
          </a:stretch>
        </p:blipFill>
        <p:spPr bwMode="auto">
          <a:xfrm>
            <a:off x="204788" y="1600200"/>
            <a:ext cx="8458200"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Slide Number Placeholder 5">
            <a:extLst>
              <a:ext uri="{FF2B5EF4-FFF2-40B4-BE49-F238E27FC236}">
                <a16:creationId xmlns:a16="http://schemas.microsoft.com/office/drawing/2014/main" id="{83A74668-A021-428D-98B1-7DF9D7EAF10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CAA09E34-575D-429C-BE7F-72AF106BCCCC}" type="slidenum">
              <a:rPr lang="en-US" altLang="en-US" sz="2400" smtClean="0">
                <a:latin typeface="Times New Roman" panose="02020603050405020304" pitchFamily="18" charset="0"/>
              </a:rPr>
              <a:pPr>
                <a:spcBef>
                  <a:spcPct val="0"/>
                </a:spcBef>
                <a:buClrTx/>
                <a:buFontTx/>
                <a:buNone/>
              </a:pPr>
              <a:t>41</a:t>
            </a:fld>
            <a:endParaRPr lang="en-US" altLang="en-US" sz="2400">
              <a:latin typeface="Times New Roman" panose="02020603050405020304" pitchFamily="18" charset="0"/>
            </a:endParaRPr>
          </a:p>
        </p:txBody>
      </p:sp>
      <p:sp>
        <p:nvSpPr>
          <p:cNvPr id="89091" name="Rectangle 1">
            <a:extLst>
              <a:ext uri="{FF2B5EF4-FFF2-40B4-BE49-F238E27FC236}">
                <a16:creationId xmlns:a16="http://schemas.microsoft.com/office/drawing/2014/main" id="{15975960-3B8C-405B-B830-095E4EB0C194}"/>
              </a:ext>
            </a:extLst>
          </p:cNvPr>
          <p:cNvSpPr>
            <a:spLocks noGrp="1" noChangeArrowheads="1"/>
          </p:cNvSpPr>
          <p:nvPr>
            <p:ph type="title"/>
          </p:nvPr>
        </p:nvSpPr>
        <p:spPr>
          <a:xfrm>
            <a:off x="381000" y="138112"/>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USING "iCloud" (continued)</a:t>
            </a:r>
          </a:p>
        </p:txBody>
      </p:sp>
      <p:sp>
        <p:nvSpPr>
          <p:cNvPr id="89092" name="Rectangle 2">
            <a:extLst>
              <a:ext uri="{FF2B5EF4-FFF2-40B4-BE49-F238E27FC236}">
                <a16:creationId xmlns:a16="http://schemas.microsoft.com/office/drawing/2014/main" id="{60F936C9-92B3-4500-8495-F44F0F0EE862}"/>
              </a:ext>
            </a:extLst>
          </p:cNvPr>
          <p:cNvSpPr>
            <a:spLocks noGrp="1" noChangeArrowheads="1"/>
          </p:cNvSpPr>
          <p:nvPr>
            <p:ph type="body" idx="1"/>
          </p:nvPr>
        </p:nvSpPr>
        <p:spPr>
          <a:xfrm>
            <a:off x="0" y="747713"/>
            <a:ext cx="9144000" cy="5805487"/>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6000" dirty="0"/>
              <a:t>In </a:t>
            </a:r>
            <a:r>
              <a:rPr lang="fr-FR" altLang="en-US" sz="6000" dirty="0" err="1"/>
              <a:t>contrast</a:t>
            </a:r>
            <a:r>
              <a:rPr lang="fr-FR" altLang="en-US" sz="6000" dirty="0"/>
              <a:t>, the "iCloud Drive" folder in the "Finder" in </a:t>
            </a:r>
            <a:r>
              <a:rPr lang="fr-FR" altLang="en-US" sz="6000" dirty="0" err="1"/>
              <a:t>macOS</a:t>
            </a:r>
            <a:r>
              <a:rPr lang="fr-FR" altLang="en-US" sz="6000" dirty="0"/>
              <a:t> or iOS </a:t>
            </a:r>
            <a:r>
              <a:rPr lang="fr-FR" altLang="en-US" sz="6000" dirty="0" err="1"/>
              <a:t>that</a:t>
            </a:r>
            <a:r>
              <a:rPr lang="fr-FR" altLang="en-US" sz="6000" dirty="0"/>
              <a:t> </a:t>
            </a:r>
            <a:r>
              <a:rPr lang="fr-FR" altLang="en-US" sz="6000" dirty="0" err="1"/>
              <a:t>is</a:t>
            </a:r>
            <a:r>
              <a:rPr lang="fr-FR" altLang="en-US" sz="6000" dirty="0"/>
              <a:t> </a:t>
            </a:r>
            <a:r>
              <a:rPr lang="fr-FR" altLang="en-US" sz="6000" dirty="0" err="1"/>
              <a:t>created</a:t>
            </a:r>
            <a:r>
              <a:rPr lang="fr-FR" altLang="en-US" sz="6000" dirty="0"/>
              <a:t> by the "iCloud" app, </a:t>
            </a:r>
            <a:r>
              <a:rPr lang="fr-FR" altLang="en-US" sz="6000" dirty="0" err="1"/>
              <a:t>does</a:t>
            </a:r>
            <a:r>
              <a:rPr lang="fr-FR" altLang="en-US" sz="6000" dirty="0"/>
              <a:t> show file extensions:</a:t>
            </a:r>
            <a:endParaRPr lang="en-US" altLang="en-US" sz="60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Slide Number Placeholder 5">
            <a:extLst>
              <a:ext uri="{FF2B5EF4-FFF2-40B4-BE49-F238E27FC236}">
                <a16:creationId xmlns:a16="http://schemas.microsoft.com/office/drawing/2014/main" id="{0E5B8E6D-ED3A-456B-969B-BB12157818B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DEF33F29-3A5F-4CC5-8867-2AA44725E9F6}" type="slidenum">
              <a:rPr lang="en-US" altLang="en-US" sz="2400" smtClean="0">
                <a:latin typeface="Times New Roman" panose="02020603050405020304" pitchFamily="18" charset="0"/>
              </a:rPr>
              <a:pPr>
                <a:spcBef>
                  <a:spcPct val="0"/>
                </a:spcBef>
                <a:buClrTx/>
                <a:buFontTx/>
                <a:buNone/>
              </a:pPr>
              <a:t>42</a:t>
            </a:fld>
            <a:endParaRPr lang="en-US" altLang="en-US" sz="2400">
              <a:latin typeface="Times New Roman" panose="02020603050405020304" pitchFamily="18" charset="0"/>
            </a:endParaRPr>
          </a:p>
        </p:txBody>
      </p:sp>
      <p:pic>
        <p:nvPicPr>
          <p:cNvPr id="91139" name="Picture 2" descr="A picture containing parking, sitting, monitor, silver&#10;&#10;Description automatically generated">
            <a:extLst>
              <a:ext uri="{FF2B5EF4-FFF2-40B4-BE49-F238E27FC236}">
                <a16:creationId xmlns:a16="http://schemas.microsoft.com/office/drawing/2014/main" id="{3B7B70EB-8C3B-460D-AA9E-E0E7E4B6B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214313"/>
            <a:ext cx="7848600" cy="603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Slide Number Placeholder 5">
            <a:extLst>
              <a:ext uri="{FF2B5EF4-FFF2-40B4-BE49-F238E27FC236}">
                <a16:creationId xmlns:a16="http://schemas.microsoft.com/office/drawing/2014/main" id="{F0D495B7-5A79-430F-8D25-13B6A440A4F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15EF7C60-8FF3-48C9-8F34-D33E1D406154}" type="slidenum">
              <a:rPr lang="en-US" altLang="en-US" sz="2400" smtClean="0">
                <a:latin typeface="Times New Roman" panose="02020603050405020304" pitchFamily="18" charset="0"/>
              </a:rPr>
              <a:pPr>
                <a:spcBef>
                  <a:spcPct val="0"/>
                </a:spcBef>
                <a:buClrTx/>
                <a:buFontTx/>
                <a:buNone/>
              </a:pPr>
              <a:t>43</a:t>
            </a:fld>
            <a:endParaRPr lang="en-US" altLang="en-US" sz="2400">
              <a:latin typeface="Times New Roman" panose="02020603050405020304" pitchFamily="18" charset="0"/>
            </a:endParaRPr>
          </a:p>
        </p:txBody>
      </p:sp>
      <p:pic>
        <p:nvPicPr>
          <p:cNvPr id="93187" name="Picture 2" descr="A picture containing parking, sitting, monitor, silver&#10;&#10;Description automatically generated">
            <a:extLst>
              <a:ext uri="{FF2B5EF4-FFF2-40B4-BE49-F238E27FC236}">
                <a16:creationId xmlns:a16="http://schemas.microsoft.com/office/drawing/2014/main" id="{465D92B8-E1CC-44D6-9981-31DF9EF55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39" t="2524" r="38277" b="45930"/>
          <a:stretch>
            <a:fillRect/>
          </a:stretch>
        </p:blipFill>
        <p:spPr bwMode="auto">
          <a:xfrm>
            <a:off x="533400" y="304800"/>
            <a:ext cx="8245475"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Slide Number Placeholder 5">
            <a:extLst>
              <a:ext uri="{FF2B5EF4-FFF2-40B4-BE49-F238E27FC236}">
                <a16:creationId xmlns:a16="http://schemas.microsoft.com/office/drawing/2014/main" id="{87DB6B3A-9AEB-4F20-85BB-86CBAF81BD0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03390BCB-2F74-4318-A2A2-80CCC5B0101C}" type="slidenum">
              <a:rPr lang="en-US" altLang="en-US" sz="2400" smtClean="0">
                <a:latin typeface="Times New Roman" panose="02020603050405020304" pitchFamily="18" charset="0"/>
              </a:rPr>
              <a:pPr>
                <a:spcBef>
                  <a:spcPct val="0"/>
                </a:spcBef>
                <a:buClrTx/>
                <a:buFontTx/>
                <a:buNone/>
              </a:pPr>
              <a:t>44</a:t>
            </a:fld>
            <a:endParaRPr lang="en-US" altLang="en-US" sz="2400">
              <a:latin typeface="Times New Roman" panose="02020603050405020304" pitchFamily="18" charset="0"/>
            </a:endParaRPr>
          </a:p>
        </p:txBody>
      </p:sp>
      <p:sp>
        <p:nvSpPr>
          <p:cNvPr id="95235" name="Rectangle 1">
            <a:extLst>
              <a:ext uri="{FF2B5EF4-FFF2-40B4-BE49-F238E27FC236}">
                <a16:creationId xmlns:a16="http://schemas.microsoft.com/office/drawing/2014/main" id="{B4637661-6A09-44B1-B8B7-00EC0B6CC285}"/>
              </a:ext>
            </a:extLst>
          </p:cNvPr>
          <p:cNvSpPr>
            <a:spLocks noGrp="1" noChangeArrowheads="1"/>
          </p:cNvSpPr>
          <p:nvPr>
            <p:ph type="title"/>
          </p:nvPr>
        </p:nvSpPr>
        <p:spPr>
          <a:xfrm>
            <a:off x="381000" y="138112"/>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USING "iCloud" (continued)</a:t>
            </a:r>
          </a:p>
        </p:txBody>
      </p:sp>
      <p:sp>
        <p:nvSpPr>
          <p:cNvPr id="95236" name="Rectangle 2">
            <a:extLst>
              <a:ext uri="{FF2B5EF4-FFF2-40B4-BE49-F238E27FC236}">
                <a16:creationId xmlns:a16="http://schemas.microsoft.com/office/drawing/2014/main" id="{33869833-D3E5-4AED-8B78-F3EDA8D0C140}"/>
              </a:ext>
            </a:extLst>
          </p:cNvPr>
          <p:cNvSpPr>
            <a:spLocks noGrp="1" noChangeArrowheads="1"/>
          </p:cNvSpPr>
          <p:nvPr>
            <p:ph type="body" idx="1"/>
          </p:nvPr>
        </p:nvSpPr>
        <p:spPr>
          <a:xfrm>
            <a:off x="0" y="747713"/>
            <a:ext cx="9144000" cy="5805487"/>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b="1">
                <a:solidFill>
                  <a:srgbClr val="FF0000"/>
                </a:solidFill>
              </a:rPr>
              <a:t>Officially</a:t>
            </a:r>
            <a:r>
              <a:rPr lang="fr-FR" altLang="en-US"/>
              <a:t>, the "Pages" storage area of "iCloud" will only accept files in the following four formats:                                 </a:t>
            </a:r>
          </a:p>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3200"/>
              <a:t>"Pages '09" files that are created by the "Pages" app in an Mac, .iPad, or .iPhone (.PAGES file extension)                                        </a:t>
            </a:r>
          </a:p>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3200"/>
              <a:t>"Microsoft Word" files with a .DOC file extension                                    </a:t>
            </a:r>
          </a:p>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3200"/>
              <a:t>Microsoft Word files with a .DOCX file extension</a:t>
            </a:r>
          </a:p>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3200"/>
              <a:t>Text files with a .TXT file extension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Slide Number Placeholder 5">
            <a:extLst>
              <a:ext uri="{FF2B5EF4-FFF2-40B4-BE49-F238E27FC236}">
                <a16:creationId xmlns:a16="http://schemas.microsoft.com/office/drawing/2014/main" id="{AD157A99-B115-4A09-B2BC-4EA57CF8D22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B2CF0EC8-2867-4CB7-ABE7-5DDD48D9961F}" type="slidenum">
              <a:rPr lang="en-US" altLang="en-US" sz="2400" smtClean="0">
                <a:latin typeface="Times New Roman" panose="02020603050405020304" pitchFamily="18" charset="0"/>
              </a:rPr>
              <a:pPr>
                <a:spcBef>
                  <a:spcPct val="0"/>
                </a:spcBef>
                <a:buClrTx/>
                <a:buFontTx/>
                <a:buNone/>
              </a:pPr>
              <a:t>45</a:t>
            </a:fld>
            <a:endParaRPr lang="en-US" altLang="en-US" sz="2400">
              <a:latin typeface="Times New Roman" panose="02020603050405020304" pitchFamily="18" charset="0"/>
            </a:endParaRPr>
          </a:p>
        </p:txBody>
      </p:sp>
      <p:sp>
        <p:nvSpPr>
          <p:cNvPr id="97283" name="Rectangle 1">
            <a:extLst>
              <a:ext uri="{FF2B5EF4-FFF2-40B4-BE49-F238E27FC236}">
                <a16:creationId xmlns:a16="http://schemas.microsoft.com/office/drawing/2014/main" id="{1DB801EE-80D1-4C4D-8ED1-B4FB3BE3B515}"/>
              </a:ext>
            </a:extLst>
          </p:cNvPr>
          <p:cNvSpPr>
            <a:spLocks noGrp="1" noChangeArrowheads="1"/>
          </p:cNvSpPr>
          <p:nvPr>
            <p:ph type="title"/>
          </p:nvPr>
        </p:nvSpPr>
        <p:spPr>
          <a:xfrm>
            <a:off x="381000" y="-14288"/>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USING "iCloud" (continued)</a:t>
            </a:r>
          </a:p>
        </p:txBody>
      </p:sp>
      <p:sp>
        <p:nvSpPr>
          <p:cNvPr id="97284" name="Rectangle 2">
            <a:extLst>
              <a:ext uri="{FF2B5EF4-FFF2-40B4-BE49-F238E27FC236}">
                <a16:creationId xmlns:a16="http://schemas.microsoft.com/office/drawing/2014/main" id="{476A54DF-1FF0-4F47-84DF-6A378F998A43}"/>
              </a:ext>
            </a:extLst>
          </p:cNvPr>
          <p:cNvSpPr>
            <a:spLocks noGrp="1" noChangeArrowheads="1"/>
          </p:cNvSpPr>
          <p:nvPr>
            <p:ph type="body" idx="1"/>
          </p:nvPr>
        </p:nvSpPr>
        <p:spPr>
          <a:xfrm>
            <a:off x="0" y="533400"/>
            <a:ext cx="9144000" cy="6324600"/>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b="1" dirty="0" err="1">
                <a:solidFill>
                  <a:srgbClr val="FF0000"/>
                </a:solidFill>
              </a:rPr>
              <a:t>Officially</a:t>
            </a:r>
            <a:r>
              <a:rPr lang="fr-FR" altLang="en-US" dirty="0"/>
              <a:t>, the "Numbers" </a:t>
            </a:r>
            <a:r>
              <a:rPr lang="fr-FR" altLang="en-US" dirty="0" err="1"/>
              <a:t>storage</a:t>
            </a:r>
            <a:r>
              <a:rPr lang="fr-FR" altLang="en-US" dirty="0"/>
              <a:t> area of "iCloud" </a:t>
            </a:r>
            <a:r>
              <a:rPr lang="fr-FR" altLang="en-US" dirty="0" err="1"/>
              <a:t>will</a:t>
            </a:r>
            <a:r>
              <a:rPr lang="fr-FR" altLang="en-US" dirty="0"/>
              <a:t> </a:t>
            </a:r>
            <a:r>
              <a:rPr lang="fr-FR" altLang="en-US" dirty="0" err="1"/>
              <a:t>only</a:t>
            </a:r>
            <a:r>
              <a:rPr lang="fr-FR" altLang="en-US" dirty="0"/>
              <a:t> </a:t>
            </a:r>
            <a:r>
              <a:rPr lang="fr-FR" altLang="en-US" dirty="0" err="1"/>
              <a:t>accept</a:t>
            </a:r>
            <a:r>
              <a:rPr lang="fr-FR" altLang="en-US" dirty="0"/>
              <a:t> files in the </a:t>
            </a:r>
            <a:r>
              <a:rPr lang="fr-FR" altLang="en-US" dirty="0" err="1"/>
              <a:t>following</a:t>
            </a:r>
            <a:r>
              <a:rPr lang="fr-FR" altLang="en-US" dirty="0"/>
              <a:t> four formats:                                 </a:t>
            </a:r>
          </a:p>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3200" dirty="0"/>
              <a:t>"Numbers '09" files </a:t>
            </a:r>
            <a:r>
              <a:rPr lang="fr-FR" altLang="en-US" sz="3200" dirty="0" err="1"/>
              <a:t>that</a:t>
            </a:r>
            <a:r>
              <a:rPr lang="fr-FR" altLang="en-US" sz="3200" dirty="0"/>
              <a:t> are </a:t>
            </a:r>
            <a:r>
              <a:rPr lang="fr-FR" altLang="en-US" sz="3200" dirty="0" err="1"/>
              <a:t>created</a:t>
            </a:r>
            <a:r>
              <a:rPr lang="fr-FR" altLang="en-US" sz="3200" dirty="0"/>
              <a:t> by the "Numbers 09" app in an Mac, .iPad, or .iPhone (.NUMBERS file extension)                                        </a:t>
            </a:r>
          </a:p>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3200" dirty="0"/>
              <a:t>"Microsoft Excel" files </a:t>
            </a:r>
            <a:r>
              <a:rPr lang="fr-FR" altLang="en-US" sz="3200" dirty="0" err="1"/>
              <a:t>with</a:t>
            </a:r>
            <a:r>
              <a:rPr lang="fr-FR" altLang="en-US" sz="3200" dirty="0"/>
              <a:t> a .XLS file extension                                    </a:t>
            </a:r>
          </a:p>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3200" dirty="0"/>
              <a:t>"Microsoft Word" files </a:t>
            </a:r>
            <a:r>
              <a:rPr lang="fr-FR" altLang="en-US" sz="3200" dirty="0" err="1"/>
              <a:t>with</a:t>
            </a:r>
            <a:r>
              <a:rPr lang="fr-FR" altLang="en-US" sz="3200" dirty="0"/>
              <a:t> a .XLSX file extension</a:t>
            </a:r>
          </a:p>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3200" dirty="0"/>
              <a:t>Comma </a:t>
            </a:r>
            <a:r>
              <a:rPr lang="fr-FR" altLang="en-US" sz="3200" dirty="0" err="1"/>
              <a:t>Delimited</a:t>
            </a:r>
            <a:r>
              <a:rPr lang="fr-FR" altLang="en-US" sz="3200" dirty="0"/>
              <a:t>  files </a:t>
            </a:r>
            <a:r>
              <a:rPr lang="fr-FR" altLang="en-US" sz="3200" dirty="0" err="1"/>
              <a:t>with</a:t>
            </a:r>
            <a:r>
              <a:rPr lang="fr-FR" altLang="en-US" sz="3200" dirty="0"/>
              <a:t> a .CSV file extension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Slide Number Placeholder 5">
            <a:extLst>
              <a:ext uri="{FF2B5EF4-FFF2-40B4-BE49-F238E27FC236}">
                <a16:creationId xmlns:a16="http://schemas.microsoft.com/office/drawing/2014/main" id="{15A3D4B0-7399-44C9-BB43-DB3E07CEB7A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7A7DB88C-FA3A-4AA9-9823-09E786E7B711}" type="slidenum">
              <a:rPr lang="en-US" altLang="en-US" sz="2400" smtClean="0">
                <a:latin typeface="Times New Roman" panose="02020603050405020304" pitchFamily="18" charset="0"/>
              </a:rPr>
              <a:pPr>
                <a:spcBef>
                  <a:spcPct val="0"/>
                </a:spcBef>
                <a:buClrTx/>
                <a:buFontTx/>
                <a:buNone/>
              </a:pPr>
              <a:t>46</a:t>
            </a:fld>
            <a:endParaRPr lang="en-US" altLang="en-US" sz="2400">
              <a:latin typeface="Times New Roman" panose="02020603050405020304" pitchFamily="18" charset="0"/>
            </a:endParaRPr>
          </a:p>
        </p:txBody>
      </p:sp>
      <p:sp>
        <p:nvSpPr>
          <p:cNvPr id="99331" name="Rectangle 1">
            <a:extLst>
              <a:ext uri="{FF2B5EF4-FFF2-40B4-BE49-F238E27FC236}">
                <a16:creationId xmlns:a16="http://schemas.microsoft.com/office/drawing/2014/main" id="{5EB66CD4-BBF8-47BB-9A6B-5EF85B27ACBE}"/>
              </a:ext>
            </a:extLst>
          </p:cNvPr>
          <p:cNvSpPr>
            <a:spLocks noGrp="1" noChangeArrowheads="1"/>
          </p:cNvSpPr>
          <p:nvPr>
            <p:ph type="title"/>
          </p:nvPr>
        </p:nvSpPr>
        <p:spPr>
          <a:xfrm>
            <a:off x="381000" y="-76200"/>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USING "iCloud" (continued)</a:t>
            </a:r>
          </a:p>
        </p:txBody>
      </p:sp>
      <p:sp>
        <p:nvSpPr>
          <p:cNvPr id="99332" name="Rectangle 2">
            <a:extLst>
              <a:ext uri="{FF2B5EF4-FFF2-40B4-BE49-F238E27FC236}">
                <a16:creationId xmlns:a16="http://schemas.microsoft.com/office/drawing/2014/main" id="{09DB60C4-7EFE-4D9F-9916-02AC42E44557}"/>
              </a:ext>
            </a:extLst>
          </p:cNvPr>
          <p:cNvSpPr>
            <a:spLocks noGrp="1" noChangeArrowheads="1"/>
          </p:cNvSpPr>
          <p:nvPr>
            <p:ph type="body" idx="1"/>
          </p:nvPr>
        </p:nvSpPr>
        <p:spPr>
          <a:xfrm>
            <a:off x="0" y="381000"/>
            <a:ext cx="9144000" cy="6477000"/>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3600" b="1" dirty="0" err="1">
                <a:solidFill>
                  <a:srgbClr val="FF0000"/>
                </a:solidFill>
              </a:rPr>
              <a:t>Officially</a:t>
            </a:r>
            <a:r>
              <a:rPr lang="fr-FR" altLang="en-US" sz="3600" dirty="0"/>
              <a:t>, the "Keynote" </a:t>
            </a:r>
            <a:r>
              <a:rPr lang="fr-FR" altLang="en-US" sz="3600" dirty="0" err="1"/>
              <a:t>storage</a:t>
            </a:r>
            <a:r>
              <a:rPr lang="fr-FR" altLang="en-US" sz="3600" dirty="0"/>
              <a:t> area of "iCloud" </a:t>
            </a:r>
            <a:r>
              <a:rPr lang="fr-FR" altLang="en-US" sz="3600" dirty="0" err="1"/>
              <a:t>will</a:t>
            </a:r>
            <a:r>
              <a:rPr lang="fr-FR" altLang="en-US" sz="3600" dirty="0"/>
              <a:t> </a:t>
            </a:r>
            <a:r>
              <a:rPr lang="fr-FR" altLang="en-US" sz="3600" dirty="0" err="1"/>
              <a:t>only</a:t>
            </a:r>
            <a:r>
              <a:rPr lang="fr-FR" altLang="en-US" sz="3600" dirty="0"/>
              <a:t> </a:t>
            </a:r>
            <a:r>
              <a:rPr lang="fr-FR" altLang="en-US" sz="3600" dirty="0" err="1"/>
              <a:t>accept</a:t>
            </a:r>
            <a:r>
              <a:rPr lang="fr-FR" altLang="en-US" sz="3600" dirty="0"/>
              <a:t> files in the </a:t>
            </a:r>
            <a:r>
              <a:rPr lang="fr-FR" altLang="en-US" sz="3600" dirty="0" err="1"/>
              <a:t>following</a:t>
            </a:r>
            <a:r>
              <a:rPr lang="fr-FR" altLang="en-US" sz="3600" dirty="0"/>
              <a:t> </a:t>
            </a:r>
            <a:r>
              <a:rPr lang="fr-FR" altLang="en-US" sz="3600" dirty="0" err="1"/>
              <a:t>three</a:t>
            </a:r>
            <a:r>
              <a:rPr lang="fr-FR" altLang="en-US" sz="3600" dirty="0"/>
              <a:t> formats:                                 </a:t>
            </a:r>
          </a:p>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3600" dirty="0"/>
              <a:t>"Keynote '09" files </a:t>
            </a:r>
            <a:r>
              <a:rPr lang="fr-FR" altLang="en-US" sz="3600" dirty="0" err="1"/>
              <a:t>that</a:t>
            </a:r>
            <a:r>
              <a:rPr lang="fr-FR" altLang="en-US" sz="3600" dirty="0"/>
              <a:t> are </a:t>
            </a:r>
            <a:r>
              <a:rPr lang="fr-FR" altLang="en-US" sz="3600" dirty="0" err="1"/>
              <a:t>created</a:t>
            </a:r>
            <a:r>
              <a:rPr lang="fr-FR" altLang="en-US" sz="3600" dirty="0"/>
              <a:t> by the "Keynote 09" app in an Mac, .iPad, or .iPhone (.KEYNOTE file extension or .KEY file extension)                                       </a:t>
            </a:r>
          </a:p>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3600" dirty="0"/>
              <a:t>"Microsoft PowerPoint" files </a:t>
            </a:r>
            <a:r>
              <a:rPr lang="fr-FR" altLang="en-US" sz="3600" dirty="0" err="1"/>
              <a:t>with</a:t>
            </a:r>
            <a:r>
              <a:rPr lang="fr-FR" altLang="en-US" sz="3600" dirty="0"/>
              <a:t> a .PPT file extension                                    </a:t>
            </a:r>
          </a:p>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3600" dirty="0"/>
              <a:t>"Microsoft PowerPoint" files </a:t>
            </a:r>
            <a:r>
              <a:rPr lang="fr-FR" altLang="en-US" sz="3600" dirty="0" err="1"/>
              <a:t>with</a:t>
            </a:r>
            <a:r>
              <a:rPr lang="fr-FR" altLang="en-US" sz="3600" dirty="0"/>
              <a:t> a .PPTX file extension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Slide Number Placeholder 5">
            <a:extLst>
              <a:ext uri="{FF2B5EF4-FFF2-40B4-BE49-F238E27FC236}">
                <a16:creationId xmlns:a16="http://schemas.microsoft.com/office/drawing/2014/main" id="{DD35BB70-3CF6-4419-B247-F5D1C12D23C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E3C63AD4-89B5-421C-B457-48A15D6A4181}" type="slidenum">
              <a:rPr lang="en-US" altLang="en-US" sz="2400" smtClean="0">
                <a:latin typeface="Times New Roman" panose="02020603050405020304" pitchFamily="18" charset="0"/>
              </a:rPr>
              <a:pPr>
                <a:spcBef>
                  <a:spcPct val="0"/>
                </a:spcBef>
                <a:buClrTx/>
                <a:buFontTx/>
                <a:buNone/>
              </a:pPr>
              <a:t>47</a:t>
            </a:fld>
            <a:endParaRPr lang="en-US" altLang="en-US" sz="2400">
              <a:latin typeface="Times New Roman" panose="02020603050405020304" pitchFamily="18" charset="0"/>
            </a:endParaRPr>
          </a:p>
        </p:txBody>
      </p:sp>
      <p:sp>
        <p:nvSpPr>
          <p:cNvPr id="101379" name="Rectangle 1">
            <a:extLst>
              <a:ext uri="{FF2B5EF4-FFF2-40B4-BE49-F238E27FC236}">
                <a16:creationId xmlns:a16="http://schemas.microsoft.com/office/drawing/2014/main" id="{47142EE3-80D9-4A53-BADB-9B173D58672F}"/>
              </a:ext>
            </a:extLst>
          </p:cNvPr>
          <p:cNvSpPr>
            <a:spLocks noGrp="1" noChangeArrowheads="1"/>
          </p:cNvSpPr>
          <p:nvPr>
            <p:ph type="title"/>
          </p:nvPr>
        </p:nvSpPr>
        <p:spPr>
          <a:xfrm>
            <a:off x="381000" y="61912"/>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USING "iCloud" (continued)</a:t>
            </a:r>
          </a:p>
        </p:txBody>
      </p:sp>
      <p:sp>
        <p:nvSpPr>
          <p:cNvPr id="101380" name="Rectangle 2">
            <a:extLst>
              <a:ext uri="{FF2B5EF4-FFF2-40B4-BE49-F238E27FC236}">
                <a16:creationId xmlns:a16="http://schemas.microsoft.com/office/drawing/2014/main" id="{D93D357F-33F2-40D1-B8DF-B87BB3F37ED5}"/>
              </a:ext>
            </a:extLst>
          </p:cNvPr>
          <p:cNvSpPr>
            <a:spLocks noGrp="1" noChangeArrowheads="1"/>
          </p:cNvSpPr>
          <p:nvPr>
            <p:ph type="body" idx="1"/>
          </p:nvPr>
        </p:nvSpPr>
        <p:spPr>
          <a:xfrm>
            <a:off x="0" y="747713"/>
            <a:ext cx="9144000" cy="5805487"/>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000" b="1">
                <a:solidFill>
                  <a:srgbClr val="FF0000"/>
                </a:solidFill>
              </a:rPr>
              <a:t>Unofficially</a:t>
            </a:r>
            <a:r>
              <a:rPr lang="fr-FR" altLang="en-US" sz="4000"/>
              <a:t>, you can store a file with any format by renaming it with the file extension of an </a:t>
            </a:r>
            <a:r>
              <a:rPr lang="fr-FR" altLang="en-US" sz="4000" b="1">
                <a:solidFill>
                  <a:srgbClr val="FF0000"/>
                </a:solidFill>
              </a:rPr>
              <a:t>officially </a:t>
            </a:r>
            <a:r>
              <a:rPr lang="fr-FR" altLang="en-US" sz="4000"/>
              <a:t> supported file format. </a:t>
            </a:r>
          </a:p>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000"/>
              <a:t>In the "Pages" storage area, you can "force" any file to be stored there by renaming it with a file extension of .PAGES, .DOC, .DOCX,  or .TXT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Slide Number Placeholder 5">
            <a:extLst>
              <a:ext uri="{FF2B5EF4-FFF2-40B4-BE49-F238E27FC236}">
                <a16:creationId xmlns:a16="http://schemas.microsoft.com/office/drawing/2014/main" id="{8A1E84D3-A067-4DC0-B42B-83817AAE736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DE0B5B5-5385-49F4-A84F-3C1201551692}" type="slidenum">
              <a:rPr lang="en-US" altLang="en-US" sz="2400" smtClean="0">
                <a:latin typeface="Times New Roman" panose="02020603050405020304" pitchFamily="18" charset="0"/>
              </a:rPr>
              <a:pPr>
                <a:spcBef>
                  <a:spcPct val="0"/>
                </a:spcBef>
                <a:buClrTx/>
                <a:buFontTx/>
                <a:buNone/>
              </a:pPr>
              <a:t>48</a:t>
            </a:fld>
            <a:endParaRPr lang="en-US" altLang="en-US" sz="2400">
              <a:latin typeface="Times New Roman" panose="02020603050405020304" pitchFamily="18" charset="0"/>
            </a:endParaRPr>
          </a:p>
        </p:txBody>
      </p:sp>
      <p:sp>
        <p:nvSpPr>
          <p:cNvPr id="103427" name="Rectangle 1">
            <a:extLst>
              <a:ext uri="{FF2B5EF4-FFF2-40B4-BE49-F238E27FC236}">
                <a16:creationId xmlns:a16="http://schemas.microsoft.com/office/drawing/2014/main" id="{406C4A0B-57B9-41F4-BBB3-13DC97B775FA}"/>
              </a:ext>
            </a:extLst>
          </p:cNvPr>
          <p:cNvSpPr>
            <a:spLocks noGrp="1" noChangeArrowheads="1"/>
          </p:cNvSpPr>
          <p:nvPr>
            <p:ph type="title"/>
          </p:nvPr>
        </p:nvSpPr>
        <p:spPr>
          <a:xfrm>
            <a:off x="381000" y="61912"/>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USING "iCloud" (continued)</a:t>
            </a:r>
          </a:p>
        </p:txBody>
      </p:sp>
      <p:sp>
        <p:nvSpPr>
          <p:cNvPr id="103428" name="Rectangle 2">
            <a:extLst>
              <a:ext uri="{FF2B5EF4-FFF2-40B4-BE49-F238E27FC236}">
                <a16:creationId xmlns:a16="http://schemas.microsoft.com/office/drawing/2014/main" id="{FDDCDE88-5029-4F25-89E3-CAA1B1EFEE95}"/>
              </a:ext>
            </a:extLst>
          </p:cNvPr>
          <p:cNvSpPr>
            <a:spLocks noGrp="1" noChangeArrowheads="1"/>
          </p:cNvSpPr>
          <p:nvPr>
            <p:ph type="body" idx="1"/>
          </p:nvPr>
        </p:nvSpPr>
        <p:spPr>
          <a:xfrm>
            <a:off x="0" y="823912"/>
            <a:ext cx="9144000" cy="5805488"/>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000" b="1" dirty="0" err="1">
                <a:solidFill>
                  <a:srgbClr val="FF0000"/>
                </a:solidFill>
              </a:rPr>
              <a:t>Unofficially</a:t>
            </a:r>
            <a:r>
              <a:rPr lang="fr-FR" altLang="en-US" sz="4000" dirty="0"/>
              <a:t>, </a:t>
            </a:r>
            <a:r>
              <a:rPr lang="fr-FR" altLang="en-US" sz="4000" dirty="0" err="1"/>
              <a:t>you</a:t>
            </a:r>
            <a:r>
              <a:rPr lang="fr-FR" altLang="en-US" sz="4000" dirty="0"/>
              <a:t> can store a file </a:t>
            </a:r>
            <a:r>
              <a:rPr lang="fr-FR" altLang="en-US" sz="4000" dirty="0" err="1"/>
              <a:t>with</a:t>
            </a:r>
            <a:r>
              <a:rPr lang="fr-FR" altLang="en-US" sz="4000" dirty="0"/>
              <a:t> </a:t>
            </a:r>
            <a:r>
              <a:rPr lang="fr-FR" altLang="en-US" sz="4000" dirty="0" err="1"/>
              <a:t>any</a:t>
            </a:r>
            <a:r>
              <a:rPr lang="fr-FR" altLang="en-US" sz="4000" dirty="0"/>
              <a:t> format by </a:t>
            </a:r>
            <a:r>
              <a:rPr lang="fr-FR" altLang="en-US" sz="4000" dirty="0" err="1"/>
              <a:t>renaming</a:t>
            </a:r>
            <a:r>
              <a:rPr lang="fr-FR" altLang="en-US" sz="4000" dirty="0"/>
              <a:t> </a:t>
            </a:r>
            <a:r>
              <a:rPr lang="fr-FR" altLang="en-US" sz="4000" dirty="0" err="1"/>
              <a:t>it</a:t>
            </a:r>
            <a:r>
              <a:rPr lang="fr-FR" altLang="en-US" sz="4000" dirty="0"/>
              <a:t> </a:t>
            </a:r>
            <a:r>
              <a:rPr lang="fr-FR" altLang="en-US" sz="4000" dirty="0" err="1"/>
              <a:t>with</a:t>
            </a:r>
            <a:r>
              <a:rPr lang="fr-FR" altLang="en-US" sz="4000" dirty="0"/>
              <a:t> the file extension of an </a:t>
            </a:r>
            <a:r>
              <a:rPr lang="fr-FR" altLang="en-US" sz="4000" b="1" dirty="0" err="1">
                <a:solidFill>
                  <a:srgbClr val="FF0000"/>
                </a:solidFill>
              </a:rPr>
              <a:t>officially</a:t>
            </a:r>
            <a:r>
              <a:rPr lang="fr-FR" altLang="en-US" sz="4000" b="1" dirty="0">
                <a:solidFill>
                  <a:srgbClr val="FF0000"/>
                </a:solidFill>
              </a:rPr>
              <a:t> </a:t>
            </a:r>
            <a:r>
              <a:rPr lang="fr-FR" altLang="en-US" sz="4000" dirty="0"/>
              <a:t> </a:t>
            </a:r>
            <a:r>
              <a:rPr lang="fr-FR" altLang="en-US" sz="4000" dirty="0" err="1"/>
              <a:t>supported</a:t>
            </a:r>
            <a:r>
              <a:rPr lang="fr-FR" altLang="en-US" sz="4000" dirty="0"/>
              <a:t> file format (</a:t>
            </a:r>
            <a:r>
              <a:rPr lang="fr-FR" altLang="en-US" sz="4000" dirty="0" err="1"/>
              <a:t>continued</a:t>
            </a:r>
            <a:r>
              <a:rPr lang="fr-FR" altLang="en-US" sz="4000" dirty="0"/>
              <a:t>) </a:t>
            </a:r>
          </a:p>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000" dirty="0"/>
              <a:t>In the "Numbers" </a:t>
            </a:r>
            <a:r>
              <a:rPr lang="fr-FR" altLang="en-US" sz="4000" dirty="0" err="1"/>
              <a:t>storage</a:t>
            </a:r>
            <a:r>
              <a:rPr lang="fr-FR" altLang="en-US" sz="4000" dirty="0"/>
              <a:t> area, </a:t>
            </a:r>
            <a:r>
              <a:rPr lang="fr-FR" altLang="en-US" sz="4000" dirty="0" err="1"/>
              <a:t>you</a:t>
            </a:r>
            <a:r>
              <a:rPr lang="fr-FR" altLang="en-US" sz="4000" dirty="0"/>
              <a:t> can "force" </a:t>
            </a:r>
            <a:r>
              <a:rPr lang="fr-FR" altLang="en-US" sz="4000" dirty="0" err="1"/>
              <a:t>any</a:t>
            </a:r>
            <a:r>
              <a:rPr lang="fr-FR" altLang="en-US" sz="4000" dirty="0"/>
              <a:t> file to </a:t>
            </a:r>
            <a:r>
              <a:rPr lang="fr-FR" altLang="en-US" sz="4000" dirty="0" err="1"/>
              <a:t>be</a:t>
            </a:r>
            <a:r>
              <a:rPr lang="fr-FR" altLang="en-US" sz="4000" dirty="0"/>
              <a:t> </a:t>
            </a:r>
            <a:r>
              <a:rPr lang="fr-FR" altLang="en-US" sz="4000" dirty="0" err="1"/>
              <a:t>stored</a:t>
            </a:r>
            <a:r>
              <a:rPr lang="fr-FR" altLang="en-US" sz="4000" dirty="0"/>
              <a:t> </a:t>
            </a:r>
            <a:r>
              <a:rPr lang="fr-FR" altLang="en-US" sz="4000" dirty="0" err="1"/>
              <a:t>there</a:t>
            </a:r>
            <a:r>
              <a:rPr lang="fr-FR" altLang="en-US" sz="4000" dirty="0"/>
              <a:t> by </a:t>
            </a:r>
            <a:r>
              <a:rPr lang="fr-FR" altLang="en-US" sz="4000" dirty="0" err="1"/>
              <a:t>renaming</a:t>
            </a:r>
            <a:r>
              <a:rPr lang="fr-FR" altLang="en-US" sz="4000" dirty="0"/>
              <a:t> </a:t>
            </a:r>
            <a:r>
              <a:rPr lang="fr-FR" altLang="en-US" sz="4000" dirty="0" err="1"/>
              <a:t>it</a:t>
            </a:r>
            <a:r>
              <a:rPr lang="fr-FR" altLang="en-US" sz="4000" dirty="0"/>
              <a:t> </a:t>
            </a:r>
            <a:r>
              <a:rPr lang="fr-FR" altLang="en-US" sz="4000" dirty="0" err="1"/>
              <a:t>with</a:t>
            </a:r>
            <a:r>
              <a:rPr lang="fr-FR" altLang="en-US" sz="4000" dirty="0"/>
              <a:t> a file extension of .NUMBERS, .XLS, .XLSX, or .CSV</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Slide Number Placeholder 5">
            <a:extLst>
              <a:ext uri="{FF2B5EF4-FFF2-40B4-BE49-F238E27FC236}">
                <a16:creationId xmlns:a16="http://schemas.microsoft.com/office/drawing/2014/main" id="{D957C627-CCB3-4AD9-9BA5-2E462468E89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F9978B09-FB46-42AC-B5C7-CD80681E6FFD}" type="slidenum">
              <a:rPr lang="en-US" altLang="en-US" sz="2400" smtClean="0">
                <a:latin typeface="Times New Roman" panose="02020603050405020304" pitchFamily="18" charset="0"/>
              </a:rPr>
              <a:pPr>
                <a:spcBef>
                  <a:spcPct val="0"/>
                </a:spcBef>
                <a:buClrTx/>
                <a:buFontTx/>
                <a:buNone/>
              </a:pPr>
              <a:t>49</a:t>
            </a:fld>
            <a:endParaRPr lang="en-US" altLang="en-US" sz="2400">
              <a:latin typeface="Times New Roman" panose="02020603050405020304" pitchFamily="18" charset="0"/>
            </a:endParaRPr>
          </a:p>
        </p:txBody>
      </p:sp>
      <p:sp>
        <p:nvSpPr>
          <p:cNvPr id="105475" name="Rectangle 1">
            <a:extLst>
              <a:ext uri="{FF2B5EF4-FFF2-40B4-BE49-F238E27FC236}">
                <a16:creationId xmlns:a16="http://schemas.microsoft.com/office/drawing/2014/main" id="{E6167452-3468-4C3A-974F-764FCA6FF6A9}"/>
              </a:ext>
            </a:extLst>
          </p:cNvPr>
          <p:cNvSpPr>
            <a:spLocks noGrp="1" noChangeArrowheads="1"/>
          </p:cNvSpPr>
          <p:nvPr>
            <p:ph type="title"/>
          </p:nvPr>
        </p:nvSpPr>
        <p:spPr>
          <a:xfrm>
            <a:off x="381000" y="138112"/>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USING "iCloud" (continued)</a:t>
            </a:r>
          </a:p>
        </p:txBody>
      </p:sp>
      <p:sp>
        <p:nvSpPr>
          <p:cNvPr id="105476" name="Rectangle 2">
            <a:extLst>
              <a:ext uri="{FF2B5EF4-FFF2-40B4-BE49-F238E27FC236}">
                <a16:creationId xmlns:a16="http://schemas.microsoft.com/office/drawing/2014/main" id="{43AEA1D3-3276-4132-89DC-9A2EF42D71E0}"/>
              </a:ext>
            </a:extLst>
          </p:cNvPr>
          <p:cNvSpPr>
            <a:spLocks noGrp="1" noChangeArrowheads="1"/>
          </p:cNvSpPr>
          <p:nvPr>
            <p:ph type="body" idx="1"/>
          </p:nvPr>
        </p:nvSpPr>
        <p:spPr>
          <a:xfrm>
            <a:off x="0" y="900112"/>
            <a:ext cx="9144000" cy="5805488"/>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000" b="1" dirty="0" err="1">
                <a:solidFill>
                  <a:srgbClr val="FF0000"/>
                </a:solidFill>
              </a:rPr>
              <a:t>Unofficially</a:t>
            </a:r>
            <a:r>
              <a:rPr lang="fr-FR" altLang="en-US" sz="4000" dirty="0"/>
              <a:t>, </a:t>
            </a:r>
            <a:r>
              <a:rPr lang="fr-FR" altLang="en-US" sz="4000" dirty="0" err="1"/>
              <a:t>you</a:t>
            </a:r>
            <a:r>
              <a:rPr lang="fr-FR" altLang="en-US" sz="4000" dirty="0"/>
              <a:t> can store a </a:t>
            </a:r>
            <a:r>
              <a:rPr lang="fr-FR" altLang="en-US" sz="4000" b="1" dirty="0">
                <a:solidFill>
                  <a:srgbClr val="FF0000"/>
                </a:solidFill>
              </a:rPr>
              <a:t>file</a:t>
            </a:r>
            <a:r>
              <a:rPr lang="fr-FR" altLang="en-US" sz="4000" dirty="0"/>
              <a:t> </a:t>
            </a:r>
            <a:r>
              <a:rPr lang="fr-FR" altLang="en-US" sz="4000" dirty="0" err="1"/>
              <a:t>with</a:t>
            </a:r>
            <a:r>
              <a:rPr lang="fr-FR" altLang="en-US" sz="4000" dirty="0"/>
              <a:t> </a:t>
            </a:r>
            <a:r>
              <a:rPr lang="fr-FR" altLang="en-US" sz="4000" dirty="0" err="1"/>
              <a:t>any</a:t>
            </a:r>
            <a:r>
              <a:rPr lang="fr-FR" altLang="en-US" sz="4000" dirty="0"/>
              <a:t> format by </a:t>
            </a:r>
            <a:r>
              <a:rPr lang="fr-FR" altLang="en-US" sz="4000" dirty="0" err="1"/>
              <a:t>renaming</a:t>
            </a:r>
            <a:r>
              <a:rPr lang="fr-FR" altLang="en-US" sz="4000" dirty="0"/>
              <a:t> </a:t>
            </a:r>
            <a:r>
              <a:rPr lang="fr-FR" altLang="en-US" sz="4000" dirty="0" err="1"/>
              <a:t>it</a:t>
            </a:r>
            <a:r>
              <a:rPr lang="fr-FR" altLang="en-US" sz="4000" dirty="0"/>
              <a:t> </a:t>
            </a:r>
            <a:r>
              <a:rPr lang="fr-FR" altLang="en-US" sz="4000" dirty="0" err="1"/>
              <a:t>with</a:t>
            </a:r>
            <a:r>
              <a:rPr lang="fr-FR" altLang="en-US" sz="4000" dirty="0"/>
              <a:t> the file extension of an </a:t>
            </a:r>
            <a:r>
              <a:rPr lang="fr-FR" altLang="en-US" sz="4000" b="1" dirty="0" err="1">
                <a:solidFill>
                  <a:srgbClr val="FF0000"/>
                </a:solidFill>
              </a:rPr>
              <a:t>officially</a:t>
            </a:r>
            <a:r>
              <a:rPr lang="fr-FR" altLang="en-US" sz="4000" b="1" dirty="0">
                <a:solidFill>
                  <a:srgbClr val="FF0000"/>
                </a:solidFill>
              </a:rPr>
              <a:t> </a:t>
            </a:r>
            <a:r>
              <a:rPr lang="fr-FR" altLang="en-US" sz="4000" dirty="0"/>
              <a:t> </a:t>
            </a:r>
            <a:r>
              <a:rPr lang="fr-FR" altLang="en-US" sz="4000" dirty="0" err="1"/>
              <a:t>supported</a:t>
            </a:r>
            <a:r>
              <a:rPr lang="fr-FR" altLang="en-US" sz="4000" dirty="0"/>
              <a:t> file format (</a:t>
            </a:r>
            <a:r>
              <a:rPr lang="fr-FR" altLang="en-US" sz="4000" dirty="0" err="1"/>
              <a:t>continued</a:t>
            </a:r>
            <a:r>
              <a:rPr lang="fr-FR" altLang="en-US" sz="4000" dirty="0"/>
              <a:t>) </a:t>
            </a:r>
          </a:p>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000" dirty="0"/>
              <a:t>In the "Keynote" </a:t>
            </a:r>
            <a:r>
              <a:rPr lang="fr-FR" altLang="en-US" sz="4000" dirty="0" err="1"/>
              <a:t>storage</a:t>
            </a:r>
            <a:r>
              <a:rPr lang="fr-FR" altLang="en-US" sz="4000" dirty="0"/>
              <a:t> area, </a:t>
            </a:r>
            <a:r>
              <a:rPr lang="fr-FR" altLang="en-US" sz="4000" dirty="0" err="1"/>
              <a:t>you</a:t>
            </a:r>
            <a:r>
              <a:rPr lang="fr-FR" altLang="en-US" sz="4000" dirty="0"/>
              <a:t> can "force" </a:t>
            </a:r>
            <a:r>
              <a:rPr lang="fr-FR" altLang="en-US" sz="4000" dirty="0" err="1"/>
              <a:t>any</a:t>
            </a:r>
            <a:r>
              <a:rPr lang="fr-FR" altLang="en-US" sz="4000" dirty="0"/>
              <a:t> file to </a:t>
            </a:r>
            <a:r>
              <a:rPr lang="fr-FR" altLang="en-US" sz="4000" dirty="0" err="1"/>
              <a:t>be</a:t>
            </a:r>
            <a:r>
              <a:rPr lang="fr-FR" altLang="en-US" sz="4000" dirty="0"/>
              <a:t> </a:t>
            </a:r>
            <a:r>
              <a:rPr lang="fr-FR" altLang="en-US" sz="4000" dirty="0" err="1"/>
              <a:t>stored</a:t>
            </a:r>
            <a:r>
              <a:rPr lang="fr-FR" altLang="en-US" sz="4000" dirty="0"/>
              <a:t> </a:t>
            </a:r>
            <a:r>
              <a:rPr lang="fr-FR" altLang="en-US" sz="4000" dirty="0" err="1"/>
              <a:t>there</a:t>
            </a:r>
            <a:r>
              <a:rPr lang="fr-FR" altLang="en-US" sz="4000" dirty="0"/>
              <a:t> by </a:t>
            </a:r>
            <a:r>
              <a:rPr lang="fr-FR" altLang="en-US" sz="4000" dirty="0" err="1"/>
              <a:t>renaming</a:t>
            </a:r>
            <a:r>
              <a:rPr lang="fr-FR" altLang="en-US" sz="4000" dirty="0"/>
              <a:t> </a:t>
            </a:r>
            <a:r>
              <a:rPr lang="fr-FR" altLang="en-US" sz="4000" dirty="0" err="1"/>
              <a:t>it</a:t>
            </a:r>
            <a:r>
              <a:rPr lang="fr-FR" altLang="en-US" sz="4000" dirty="0"/>
              <a:t> </a:t>
            </a:r>
            <a:r>
              <a:rPr lang="fr-FR" altLang="en-US" sz="4000" dirty="0" err="1"/>
              <a:t>with</a:t>
            </a:r>
            <a:r>
              <a:rPr lang="fr-FR" altLang="en-US" sz="4000" dirty="0"/>
              <a:t> a file extension of .KEY, .KEYNOTE, .PPT, or .PPTX</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a:extLst>
              <a:ext uri="{FF2B5EF4-FFF2-40B4-BE49-F238E27FC236}">
                <a16:creationId xmlns:a16="http://schemas.microsoft.com/office/drawing/2014/main" id="{A7D7D3BE-5AA4-43EB-9D31-A313BB68BA3E}"/>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fld id="{AB79D12F-C7E7-4F6F-A820-38DC111E650D}" type="slidenum">
              <a:rPr lang="en-US" altLang="en-US" sz="2400" baseline="0">
                <a:solidFill>
                  <a:srgbClr val="FFFFFF"/>
                </a:solidFill>
                <a:latin typeface="Times New Roman" panose="02020603050405020304" pitchFamily="18" charset="0"/>
              </a:rPr>
              <a:pPr eaLnBrk="1" hangingPunct="1">
                <a:lnSpc>
                  <a:spcPct val="100000"/>
                </a:lnSpc>
                <a:spcBef>
                  <a:spcPct val="0"/>
                </a:spcBef>
                <a:buFontTx/>
                <a:buNone/>
              </a:pPr>
              <a:t>5</a:t>
            </a:fld>
            <a:endParaRPr lang="en-US" altLang="en-US" sz="2400" baseline="0">
              <a:solidFill>
                <a:srgbClr val="FFFFFF"/>
              </a:solidFill>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BC7EF8E4-78F3-4CB1-803A-E5032BD19E80}"/>
              </a:ext>
            </a:extLst>
          </p:cNvPr>
          <p:cNvSpPr>
            <a:spLocks noGrp="1"/>
          </p:cNvSpPr>
          <p:nvPr>
            <p:ph type="sldNum" sz="quarter" idx="12"/>
          </p:nvPr>
        </p:nvSpPr>
        <p:spPr/>
        <p:txBody>
          <a:bodyPr/>
          <a:lstStyle/>
          <a:p>
            <a:pPr eaLnBrk="1" fontAlgn="auto" hangingPunct="1">
              <a:spcBef>
                <a:spcPts val="0"/>
              </a:spcBef>
              <a:spcAft>
                <a:spcPts val="0"/>
              </a:spcAft>
              <a:defRPr/>
            </a:pPr>
            <a:fld id="{333E98D4-F016-4D25-9E38-F5CCA38A27E5}" type="slidenum">
              <a:rPr lang="en-US" baseline="0">
                <a:solidFill>
                  <a:prstClr val="black">
                    <a:tint val="75000"/>
                  </a:prstClr>
                </a:solidFill>
                <a:latin typeface="Calibri" panose="020F0502020204030204"/>
                <a:cs typeface="+mn-cs"/>
              </a:rPr>
              <a:pPr eaLnBrk="1" fontAlgn="auto" hangingPunct="1">
                <a:spcBef>
                  <a:spcPts val="0"/>
                </a:spcBef>
                <a:spcAft>
                  <a:spcPts val="0"/>
                </a:spcAft>
                <a:defRPr/>
              </a:pPr>
              <a:t>5</a:t>
            </a:fld>
            <a:endParaRPr lang="en-US" baseline="0">
              <a:solidFill>
                <a:prstClr val="black">
                  <a:tint val="75000"/>
                </a:prstClr>
              </a:solidFill>
              <a:latin typeface="Calibri" panose="020F0502020204030204"/>
              <a:cs typeface="+mn-cs"/>
            </a:endParaRPr>
          </a:p>
        </p:txBody>
      </p:sp>
      <p:sp>
        <p:nvSpPr>
          <p:cNvPr id="36867" name="Rectangle 1">
            <a:extLst>
              <a:ext uri="{FF2B5EF4-FFF2-40B4-BE49-F238E27FC236}">
                <a16:creationId xmlns:a16="http://schemas.microsoft.com/office/drawing/2014/main" id="{8F948EB0-043D-4968-A474-F397B1606766}"/>
              </a:ext>
            </a:extLst>
          </p:cNvPr>
          <p:cNvSpPr>
            <a:spLocks noGrp="1" noChangeArrowheads="1"/>
          </p:cNvSpPr>
          <p:nvPr>
            <p:ph type="title" idx="4294967295"/>
          </p:nvPr>
        </p:nvSpPr>
        <p:spPr>
          <a:xfrm>
            <a:off x="0" y="152400"/>
            <a:ext cx="9144000" cy="381000"/>
          </a:xfrm>
        </p:spPr>
        <p:txBody>
          <a:bodyPr rtlCol="0">
            <a:normAutofit/>
          </a:bodyPr>
          <a:lstStyle/>
          <a:p>
            <a:pPr fontAlgn="auto">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n-US" sz="3600" dirty="0">
                <a:latin typeface="+mn-lt"/>
              </a:rPr>
              <a:t>REPORT CARD FOR "iCloud"</a:t>
            </a:r>
          </a:p>
        </p:txBody>
      </p:sp>
      <p:graphicFrame>
        <p:nvGraphicFramePr>
          <p:cNvPr id="33796" name="Group 4">
            <a:extLst>
              <a:ext uri="{FF2B5EF4-FFF2-40B4-BE49-F238E27FC236}">
                <a16:creationId xmlns:a16="http://schemas.microsoft.com/office/drawing/2014/main" id="{4592E63E-1599-46FE-9A20-2C714BF1BC38}"/>
              </a:ext>
            </a:extLst>
          </p:cNvPr>
          <p:cNvGraphicFramePr>
            <a:graphicFrameLocks noGrp="1"/>
          </p:cNvGraphicFramePr>
          <p:nvPr/>
        </p:nvGraphicFramePr>
        <p:xfrm>
          <a:off x="685800" y="700088"/>
          <a:ext cx="7696200" cy="5545140"/>
        </p:xfrm>
        <a:graphic>
          <a:graphicData uri="http://schemas.openxmlformats.org/drawingml/2006/table">
            <a:tbl>
              <a:tblPr/>
              <a:tblGrid>
                <a:gridCol w="38481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693738">
                <a:tc>
                  <a:txBody>
                    <a:bodyPr/>
                    <a:lstStyle>
                      <a:lvl1pPr>
                        <a:spcBef>
                          <a:spcPts val="800"/>
                        </a:spcBef>
                        <a:buSzPct val="100000"/>
                        <a:buFont typeface="Times New Roman" panose="02020603050405020304" pitchFamily="18" charset="0"/>
                        <a:defRPr sz="2800">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0" lang="en-US" sz="1800" b="1" i="0" u="none" strike="noStrike" cap="none" normalizeH="0" baseline="0">
                        <a:ln>
                          <a:noFill/>
                        </a:ln>
                        <a:solidFill>
                          <a:srgbClr val="FFFFFF"/>
                        </a:solidFill>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ts val="800"/>
                        </a:spcBef>
                        <a:buSzPct val="100000"/>
                        <a:buFont typeface="Times New Roman" panose="02020603050405020304" pitchFamily="18" charset="0"/>
                        <a:defRPr sz="2800">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0" lang="en-US" sz="1800" b="1" i="0" u="none" strike="noStrike" cap="none" normalizeH="0" baseline="0">
                        <a:ln>
                          <a:noFill/>
                        </a:ln>
                        <a:solidFill>
                          <a:srgbClr val="FFFFFF"/>
                        </a:solidFill>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92150">
                <a:tc>
                  <a:txBody>
                    <a:bodyPr/>
                    <a:lstStyle>
                      <a:lvl1pPr>
                        <a:spcBef>
                          <a:spcPts val="800"/>
                        </a:spcBef>
                        <a:buSzPct val="100000"/>
                        <a:buFont typeface="Times New Roman" panose="02020603050405020304" pitchFamily="18" charset="0"/>
                        <a:defRPr sz="2800">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0" lang="en-US" sz="1800" b="0" i="0" u="none" strike="noStrike" cap="none" normalizeH="0" baseline="0">
                        <a:ln>
                          <a:noFill/>
                        </a:ln>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ts val="800"/>
                        </a:spcBef>
                        <a:buSzPct val="100000"/>
                        <a:buFont typeface="Times New Roman" panose="02020603050405020304" pitchFamily="18" charset="0"/>
                        <a:defRPr sz="2800">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0" lang="en-US" sz="1800" b="0" i="0" u="none" strike="noStrike" cap="none" normalizeH="0" baseline="0">
                        <a:ln>
                          <a:noFill/>
                        </a:ln>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93738">
                <a:tc>
                  <a:txBody>
                    <a:bodyPr/>
                    <a:lstStyle>
                      <a:lvl1pPr>
                        <a:spcBef>
                          <a:spcPts val="800"/>
                        </a:spcBef>
                        <a:buSzPct val="100000"/>
                        <a:buFont typeface="Times New Roman" panose="02020603050405020304" pitchFamily="18" charset="0"/>
                        <a:defRPr sz="2800">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0" lang="en-US" sz="1800" b="0" i="0" u="none" strike="noStrike" cap="none" normalizeH="0" baseline="0">
                        <a:ln>
                          <a:noFill/>
                        </a:ln>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ts val="800"/>
                        </a:spcBef>
                        <a:buSzPct val="100000"/>
                        <a:buFont typeface="Times New Roman" panose="02020603050405020304" pitchFamily="18" charset="0"/>
                        <a:defRPr sz="2800">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0" lang="en-US" sz="1800" b="0" i="0" u="none" strike="noStrike" cap="none" normalizeH="0" baseline="0">
                        <a:ln>
                          <a:noFill/>
                        </a:ln>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2150">
                <a:tc>
                  <a:txBody>
                    <a:bodyPr/>
                    <a:lstStyle>
                      <a:lvl1pPr>
                        <a:spcBef>
                          <a:spcPts val="800"/>
                        </a:spcBef>
                        <a:buSzPct val="100000"/>
                        <a:buFont typeface="Times New Roman" panose="02020603050405020304" pitchFamily="18" charset="0"/>
                        <a:defRPr sz="2800">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0" lang="en-US" sz="1800" b="0" i="0" u="none" strike="noStrike" cap="none" normalizeH="0" baseline="0">
                        <a:ln>
                          <a:noFill/>
                        </a:ln>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ts val="800"/>
                        </a:spcBef>
                        <a:buSzPct val="100000"/>
                        <a:buFont typeface="Times New Roman" panose="02020603050405020304" pitchFamily="18" charset="0"/>
                        <a:defRPr sz="2800">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0" lang="en-US" sz="1800" b="0" i="0" u="none" strike="noStrike" cap="none" normalizeH="0" baseline="0">
                        <a:ln>
                          <a:noFill/>
                        </a:ln>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93738">
                <a:tc>
                  <a:txBody>
                    <a:bodyPr/>
                    <a:lstStyle>
                      <a:lvl1pPr>
                        <a:spcBef>
                          <a:spcPts val="800"/>
                        </a:spcBef>
                        <a:buSzPct val="100000"/>
                        <a:buFont typeface="Times New Roman" panose="02020603050405020304" pitchFamily="18" charset="0"/>
                        <a:defRPr sz="2800">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0" lang="en-US" sz="1800" b="0" i="0" u="none" strike="noStrike" cap="none" normalizeH="0" baseline="0">
                        <a:ln>
                          <a:noFill/>
                        </a:ln>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ts val="800"/>
                        </a:spcBef>
                        <a:buSzPct val="100000"/>
                        <a:buFont typeface="Times New Roman" panose="02020603050405020304" pitchFamily="18" charset="0"/>
                        <a:defRPr sz="2800">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0" lang="en-US" sz="1800" b="0" i="0" u="none" strike="noStrike" cap="none" normalizeH="0" baseline="0">
                        <a:ln>
                          <a:noFill/>
                        </a:ln>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93738">
                <a:tc>
                  <a:txBody>
                    <a:bodyPr/>
                    <a:lstStyle>
                      <a:lvl1pPr>
                        <a:spcBef>
                          <a:spcPts val="800"/>
                        </a:spcBef>
                        <a:buSzPct val="100000"/>
                        <a:buFont typeface="Times New Roman" panose="02020603050405020304" pitchFamily="18" charset="0"/>
                        <a:defRPr sz="2800">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0" lang="en-US" sz="1800" b="0" i="0" u="none" strike="noStrike" cap="none" normalizeH="0" baseline="0">
                        <a:ln>
                          <a:noFill/>
                        </a:ln>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ts val="800"/>
                        </a:spcBef>
                        <a:buSzPct val="100000"/>
                        <a:buFont typeface="Times New Roman" panose="02020603050405020304" pitchFamily="18" charset="0"/>
                        <a:defRPr sz="2800">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0" lang="en-US" sz="1800" b="0" i="0" u="none" strike="noStrike" cap="none" normalizeH="0" baseline="0">
                        <a:ln>
                          <a:noFill/>
                        </a:ln>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92150">
                <a:tc>
                  <a:txBody>
                    <a:bodyPr/>
                    <a:lstStyle>
                      <a:lvl1pPr>
                        <a:spcBef>
                          <a:spcPts val="800"/>
                        </a:spcBef>
                        <a:buSzPct val="100000"/>
                        <a:buFont typeface="Times New Roman" panose="02020603050405020304" pitchFamily="18" charset="0"/>
                        <a:defRPr sz="2800">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0" lang="en-US" sz="1800" b="0" i="0" u="none" strike="noStrike" cap="none" normalizeH="0" baseline="0">
                        <a:ln>
                          <a:noFill/>
                        </a:ln>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ts val="800"/>
                        </a:spcBef>
                        <a:buSzPct val="100000"/>
                        <a:buFont typeface="Times New Roman" panose="02020603050405020304" pitchFamily="18" charset="0"/>
                        <a:defRPr sz="2800">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0" lang="en-US" sz="1800" b="0" i="0" u="none" strike="noStrike" cap="none" normalizeH="0" baseline="0">
                        <a:ln>
                          <a:noFill/>
                        </a:ln>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93738">
                <a:tc>
                  <a:txBody>
                    <a:bodyPr/>
                    <a:lstStyle>
                      <a:lvl1pPr>
                        <a:spcBef>
                          <a:spcPts val="800"/>
                        </a:spcBef>
                        <a:buSzPct val="100000"/>
                        <a:buFont typeface="Times New Roman" panose="02020603050405020304" pitchFamily="18" charset="0"/>
                        <a:defRPr sz="2800">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0" lang="en-US" sz="1800" b="0" i="0" u="none" strike="noStrike" cap="none" normalizeH="0" baseline="0">
                        <a:ln>
                          <a:noFill/>
                        </a:ln>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spcBef>
                          <a:spcPts val="800"/>
                        </a:spcBef>
                        <a:buSzPct val="100000"/>
                        <a:buFont typeface="Times New Roman" panose="02020603050405020304" pitchFamily="18" charset="0"/>
                        <a:defRPr sz="2800">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0" lang="en-US" sz="1800" b="0" i="0" u="none" strike="noStrike" cap="none" normalizeH="0" baseline="0">
                        <a:ln>
                          <a:noFill/>
                        </a:ln>
                        <a:effectLst/>
                        <a:latin typeface="Arial" panose="020B060402020202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33825" name="Group 33">
            <a:extLst>
              <a:ext uri="{FF2B5EF4-FFF2-40B4-BE49-F238E27FC236}">
                <a16:creationId xmlns:a16="http://schemas.microsoft.com/office/drawing/2014/main" id="{236FFE11-AAD9-4F29-802D-80E64DCD8331}"/>
              </a:ext>
            </a:extLst>
          </p:cNvPr>
          <p:cNvGraphicFramePr>
            <a:graphicFrameLocks noGrp="1"/>
          </p:cNvGraphicFramePr>
          <p:nvPr>
            <p:extLst>
              <p:ext uri="{D42A27DB-BD31-4B8C-83A1-F6EECF244321}">
                <p14:modId xmlns:p14="http://schemas.microsoft.com/office/powerpoint/2010/main" val="2342553526"/>
              </p:ext>
            </p:extLst>
          </p:nvPr>
        </p:nvGraphicFramePr>
        <p:xfrm>
          <a:off x="38100" y="812994"/>
          <a:ext cx="9067800" cy="5892606"/>
        </p:xfrm>
        <a:graphic>
          <a:graphicData uri="http://schemas.openxmlformats.org/drawingml/2006/table">
            <a:tbl>
              <a:tblPr/>
              <a:tblGrid>
                <a:gridCol w="5488380">
                  <a:extLst>
                    <a:ext uri="{9D8B030D-6E8A-4147-A177-3AD203B41FA5}">
                      <a16:colId xmlns:a16="http://schemas.microsoft.com/office/drawing/2014/main" val="20000"/>
                    </a:ext>
                  </a:extLst>
                </a:gridCol>
                <a:gridCol w="3579420">
                  <a:extLst>
                    <a:ext uri="{9D8B030D-6E8A-4147-A177-3AD203B41FA5}">
                      <a16:colId xmlns:a16="http://schemas.microsoft.com/office/drawing/2014/main" val="20001"/>
                    </a:ext>
                  </a:extLst>
                </a:gridCol>
              </a:tblGrid>
              <a:tr h="701151">
                <a:tc>
                  <a:txBody>
                    <a:bodyPr/>
                    <a:lstStyle>
                      <a:lvl1pPr>
                        <a:spcBef>
                          <a:spcPts val="800"/>
                        </a:spcBef>
                        <a:buSzPct val="100000"/>
                        <a:buFont typeface="Times New Roman" panose="02020603050405020304" pitchFamily="18" charset="0"/>
                        <a:defRPr sz="2800">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AMOUNT OF FREE STORAGE?</a:t>
                      </a:r>
                    </a:p>
                  </a:txBody>
                  <a:tcPr marL="91441" marR="91441"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buSzPct val="100000"/>
                        <a:buFont typeface="Times New Roman" panose="02020603050405020304" pitchFamily="18" charset="0"/>
                        <a:defRPr sz="2800">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5 GB</a:t>
                      </a:r>
                    </a:p>
                  </a:txBody>
                  <a:tcPr marL="91441" marR="91441"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15668">
                <a:tc>
                  <a:txBody>
                    <a:bodyPr/>
                    <a:lstStyle>
                      <a:lvl1pPr>
                        <a:spcBef>
                          <a:spcPts val="800"/>
                        </a:spcBef>
                        <a:buSzPct val="100000"/>
                        <a:buFont typeface="Times New Roman" panose="02020603050405020304" pitchFamily="18" charset="0"/>
                        <a:defRPr sz="2800">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en-US" sz="2000" b="1" i="0" u="none" strike="noStrike" cap="none" normalizeH="0" baseline="0">
                          <a:ln>
                            <a:noFill/>
                          </a:ln>
                          <a:solidFill>
                            <a:schemeClr val="tx1"/>
                          </a:solidFill>
                          <a:effectLst/>
                          <a:latin typeface="Arial" panose="020B0604020202020204" pitchFamily="34" charset="0"/>
                          <a:cs typeface="Arial" panose="020B0604020202020204" pitchFamily="34" charset="0"/>
                        </a:rPr>
                        <a:t>RELIABLE UPLOAD AND DOWNLOAD OF ENTIRE FOLDERS CONTAINING DATA FILES?</a:t>
                      </a:r>
                    </a:p>
                  </a:txBody>
                  <a:tcPr marL="91441" marR="91441"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buSzPct val="100000"/>
                        <a:buFont typeface="Times New Roman" panose="02020603050405020304" pitchFamily="18" charset="0"/>
                        <a:defRPr sz="2800">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en-US" sz="20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No, NOT from a Web browser</a:t>
                      </a:r>
                      <a:r>
                        <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Yes, from the "iCloud Drive" folder created in Apple's "iCloud"  app for Windows.. computers</a:t>
                      </a:r>
                    </a:p>
                  </a:txBody>
                  <a:tcPr marL="91441" marR="91441"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1696">
                <a:tc>
                  <a:txBody>
                    <a:bodyPr/>
                    <a:lstStyle>
                      <a:lvl1pPr>
                        <a:spcBef>
                          <a:spcPts val="800"/>
                        </a:spcBef>
                        <a:buSzPct val="100000"/>
                        <a:buFont typeface="Times New Roman" panose="02020603050405020304" pitchFamily="18" charset="0"/>
                        <a:defRPr sz="2800">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en-US" sz="2000" b="1" i="0" u="none" strike="noStrike" cap="none" normalizeH="0" baseline="0">
                          <a:ln>
                            <a:noFill/>
                          </a:ln>
                          <a:solidFill>
                            <a:schemeClr val="tx1"/>
                          </a:solidFill>
                          <a:effectLst/>
                          <a:latin typeface="Arial" panose="020B0604020202020204" pitchFamily="34" charset="0"/>
                          <a:cs typeface="Arial" panose="020B0604020202020204" pitchFamily="34" charset="0"/>
                        </a:rPr>
                        <a:t>NO KNOWN DATA SECURITY COMPROMISES?</a:t>
                      </a:r>
                    </a:p>
                  </a:txBody>
                  <a:tcPr marL="91441" marR="91441"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buSzPct val="100000"/>
                        <a:buFont typeface="Times New Roman" panose="02020603050405020304" pitchFamily="18" charset="0"/>
                        <a:defRPr sz="2800">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Yes</a:t>
                      </a:r>
                    </a:p>
                  </a:txBody>
                  <a:tcPr marL="91441" marR="91441"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36623">
                <a:tc>
                  <a:txBody>
                    <a:bodyPr/>
                    <a:lstStyle>
                      <a:lvl1pPr>
                        <a:spcBef>
                          <a:spcPts val="800"/>
                        </a:spcBef>
                        <a:buSzPct val="100000"/>
                        <a:buFont typeface="Times New Roman" panose="02020603050405020304" pitchFamily="18" charset="0"/>
                        <a:defRPr sz="2800">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ONLINE CREATION, VIEWING,  AND EDITING OF DOCUMENT FILES AND PHOTOS?</a:t>
                      </a:r>
                    </a:p>
                  </a:txBody>
                  <a:tcPr marL="91441" marR="91441"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buSzPct val="100000"/>
                        <a:buFont typeface="Times New Roman" panose="02020603050405020304" pitchFamily="18" charset="0"/>
                        <a:defRPr sz="2800">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en-US" sz="20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Yes, for Apple office suite formats (*.pages, *.keynote, *.formula) Viewing only for Adobe .PDF files</a:t>
                      </a:r>
                    </a:p>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r>
                        <a:rPr kumimoji="0" lang="en-US" sz="20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Viewing only for digital photo files</a:t>
                      </a:r>
                    </a:p>
                  </a:txBody>
                  <a:tcPr marL="91441" marR="91441"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2862">
                <a:tc>
                  <a:txBody>
                    <a:bodyPr/>
                    <a:lstStyle>
                      <a:lvl1pPr>
                        <a:spcBef>
                          <a:spcPts val="800"/>
                        </a:spcBef>
                        <a:buSzPct val="100000"/>
                        <a:buFont typeface="Times New Roman" panose="02020603050405020304" pitchFamily="18" charset="0"/>
                        <a:defRPr sz="2800">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1" marR="91441"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800"/>
                        </a:spcBef>
                        <a:buSzPct val="100000"/>
                        <a:buFont typeface="Times New Roman" panose="02020603050405020304" pitchFamily="18" charset="0"/>
                        <a:defRPr sz="2800">
                          <a:latin typeface="Arial" panose="020B0604020202020204" pitchFamily="34" charset="0"/>
                          <a:cs typeface="Arial" panose="020B0604020202020204" pitchFamily="34" charset="0"/>
                        </a:defRPr>
                      </a:lvl1pPr>
                      <a:lvl2pPr marL="457200">
                        <a:spcBef>
                          <a:spcPts val="700"/>
                        </a:spcBef>
                        <a:buSzPct val="100000"/>
                        <a:buFont typeface="Times New Roman" panose="02020603050405020304" pitchFamily="18" charset="0"/>
                        <a:defRPr sz="2400">
                          <a:latin typeface="Arial" panose="020B0604020202020204" pitchFamily="34" charset="0"/>
                          <a:cs typeface="Arial" panose="020B0604020202020204" pitchFamily="34" charset="0"/>
                        </a:defRPr>
                      </a:lvl2pPr>
                      <a:lvl3pPr marL="914400">
                        <a:spcBef>
                          <a:spcPts val="600"/>
                        </a:spcBef>
                        <a:buSzPct val="100000"/>
                        <a:buFont typeface="Times New Roman" panose="02020603050405020304" pitchFamily="18" charset="0"/>
                        <a:defRPr sz="2000">
                          <a:latin typeface="Arial" panose="020B0604020202020204" pitchFamily="34" charset="0"/>
                          <a:cs typeface="Arial" panose="020B0604020202020204" pitchFamily="34" charset="0"/>
                        </a:defRPr>
                      </a:lvl3pPr>
                      <a:lvl4pPr marL="13716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4pPr>
                      <a:lvl5pPr marL="1828800">
                        <a:spcBef>
                          <a:spcPts val="500"/>
                        </a:spcBef>
                        <a:buSzPct val="100000"/>
                        <a:buFont typeface="Times New Roman" panose="02020603050405020304" pitchFamily="18" charset="0"/>
                        <a:defRPr>
                          <a:latin typeface="Arial" panose="020B0604020202020204" pitchFamily="34" charset="0"/>
                          <a:cs typeface="Arial" panose="020B0604020202020204" pitchFamily="34" charset="0"/>
                        </a:defRPr>
                      </a:lvl5pPr>
                      <a:lvl6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6pPr>
                      <a:lvl7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7pPr>
                      <a:lvl8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8pPr>
                      <a:lvl9pPr indent="-228600" eaLnBrk="0" fontAlgn="base" hangingPunct="0">
                        <a:spcBef>
                          <a:spcPts val="500"/>
                        </a:spcBef>
                        <a:spcAft>
                          <a:spcPct val="0"/>
                        </a:spcAft>
                        <a:buSzPct val="100000"/>
                        <a:buFont typeface="Times New Roman" panose="02020603050405020304" pitchFamily="18" charset="0"/>
                        <a:defRPr>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tabLst/>
                      </a:pP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1441" marR="91441"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5">
            <a:extLst>
              <a:ext uri="{FF2B5EF4-FFF2-40B4-BE49-F238E27FC236}">
                <a16:creationId xmlns:a16="http://schemas.microsoft.com/office/drawing/2014/main" id="{C5E933E3-5370-4C3E-ADE1-9E9A3C88959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2C4B19BB-FDBA-47C6-BADE-F5FA7C1E30A4}" type="slidenum">
              <a:rPr lang="en-US" altLang="en-US" sz="2400" smtClean="0">
                <a:latin typeface="Times New Roman" panose="02020603050405020304" pitchFamily="18" charset="0"/>
              </a:rPr>
              <a:pPr>
                <a:spcBef>
                  <a:spcPct val="0"/>
                </a:spcBef>
                <a:buClrTx/>
                <a:buFontTx/>
                <a:buNone/>
              </a:pPr>
              <a:t>50</a:t>
            </a:fld>
            <a:endParaRPr lang="en-US" altLang="en-US" sz="2400">
              <a:latin typeface="Times New Roman" panose="02020603050405020304" pitchFamily="18" charset="0"/>
            </a:endParaRPr>
          </a:p>
        </p:txBody>
      </p:sp>
      <p:sp>
        <p:nvSpPr>
          <p:cNvPr id="107523" name="Rectangle 1">
            <a:extLst>
              <a:ext uri="{FF2B5EF4-FFF2-40B4-BE49-F238E27FC236}">
                <a16:creationId xmlns:a16="http://schemas.microsoft.com/office/drawing/2014/main" id="{C24B006C-1C44-4681-B2FE-B5E7F6543727}"/>
              </a:ext>
            </a:extLst>
          </p:cNvPr>
          <p:cNvSpPr>
            <a:spLocks noGrp="1" noChangeArrowheads="1"/>
          </p:cNvSpPr>
          <p:nvPr>
            <p:ph type="title"/>
          </p:nvPr>
        </p:nvSpPr>
        <p:spPr>
          <a:xfrm>
            <a:off x="457200" y="152400"/>
            <a:ext cx="8151813" cy="5334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USING "iCloud" (continued)</a:t>
            </a:r>
          </a:p>
        </p:txBody>
      </p:sp>
      <p:sp>
        <p:nvSpPr>
          <p:cNvPr id="107524" name="Rectangle 2">
            <a:extLst>
              <a:ext uri="{FF2B5EF4-FFF2-40B4-BE49-F238E27FC236}">
                <a16:creationId xmlns:a16="http://schemas.microsoft.com/office/drawing/2014/main" id="{797C2BBD-08B1-42A7-BB22-AF6796476830}"/>
              </a:ext>
            </a:extLst>
          </p:cNvPr>
          <p:cNvSpPr>
            <a:spLocks noGrp="1" noChangeArrowheads="1"/>
          </p:cNvSpPr>
          <p:nvPr>
            <p:ph type="body" idx="1"/>
          </p:nvPr>
        </p:nvSpPr>
        <p:spPr>
          <a:xfrm>
            <a:off x="0" y="1146175"/>
            <a:ext cx="9144000" cy="5254625"/>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000" dirty="0">
                <a:solidFill>
                  <a:schemeClr val="tx1"/>
                </a:solidFill>
              </a:rPr>
              <a:t>Example of </a:t>
            </a:r>
            <a:r>
              <a:rPr lang="fr-FR" altLang="en-US" sz="4000" dirty="0" err="1">
                <a:solidFill>
                  <a:schemeClr val="tx1"/>
                </a:solidFill>
              </a:rPr>
              <a:t>storing</a:t>
            </a:r>
            <a:r>
              <a:rPr lang="fr-FR" altLang="en-US" sz="4000" dirty="0">
                <a:solidFill>
                  <a:schemeClr val="tx1"/>
                </a:solidFill>
              </a:rPr>
              <a:t> an </a:t>
            </a:r>
            <a:r>
              <a:rPr lang="fr-FR" altLang="en-US" sz="4000" dirty="0" err="1">
                <a:solidFill>
                  <a:schemeClr val="tx1"/>
                </a:solidFill>
              </a:rPr>
              <a:t>unsupported</a:t>
            </a:r>
            <a:r>
              <a:rPr lang="fr-FR" altLang="en-US" sz="4000" dirty="0">
                <a:solidFill>
                  <a:schemeClr val="tx1"/>
                </a:solidFill>
              </a:rPr>
              <a:t> file in "iCloud":                                           Start </a:t>
            </a:r>
            <a:r>
              <a:rPr lang="fr-FR" altLang="en-US" sz="4000" dirty="0" err="1">
                <a:solidFill>
                  <a:schemeClr val="tx1"/>
                </a:solidFill>
              </a:rPr>
              <a:t>with</a:t>
            </a:r>
            <a:r>
              <a:rPr lang="fr-FR" altLang="en-US" sz="4000" dirty="0">
                <a:solidFill>
                  <a:schemeClr val="tx1"/>
                </a:solidFill>
              </a:rPr>
              <a:t> a file </a:t>
            </a:r>
            <a:r>
              <a:rPr lang="fr-FR" altLang="en-US" sz="4000" dirty="0" err="1">
                <a:solidFill>
                  <a:schemeClr val="tx1"/>
                </a:solidFill>
              </a:rPr>
              <a:t>called</a:t>
            </a:r>
            <a:r>
              <a:rPr lang="fr-FR" altLang="en-US" sz="4000" dirty="0">
                <a:solidFill>
                  <a:schemeClr val="tx1"/>
                </a:solidFill>
              </a:rPr>
              <a:t>                          "SIG Photo 2013-05-01-1.jpg.". Change the </a:t>
            </a:r>
            <a:r>
              <a:rPr lang="fr-FR" altLang="en-US" sz="4000" dirty="0" err="1">
                <a:solidFill>
                  <a:schemeClr val="tx1"/>
                </a:solidFill>
              </a:rPr>
              <a:t>name</a:t>
            </a:r>
            <a:r>
              <a:rPr lang="fr-FR" altLang="en-US" sz="4000" dirty="0">
                <a:solidFill>
                  <a:schemeClr val="tx1"/>
                </a:solidFill>
              </a:rPr>
              <a:t> of the file to        "SIG Photo 2013-05-01-1.jpg.docx"        Drag the file to the "Pages" tab of "iCloud".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Slide Number Placeholder 5">
            <a:extLst>
              <a:ext uri="{FF2B5EF4-FFF2-40B4-BE49-F238E27FC236}">
                <a16:creationId xmlns:a16="http://schemas.microsoft.com/office/drawing/2014/main" id="{ED73535C-6BFA-4BFC-89C7-0F9E28465CB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B7C7B03A-F04C-4A14-8F90-F16CBDF5DC05}" type="slidenum">
              <a:rPr lang="en-US" altLang="en-US" sz="2400" smtClean="0">
                <a:latin typeface="Times New Roman" panose="02020603050405020304" pitchFamily="18" charset="0"/>
              </a:rPr>
              <a:pPr>
                <a:spcBef>
                  <a:spcPct val="0"/>
                </a:spcBef>
                <a:buClrTx/>
                <a:buFontTx/>
                <a:buNone/>
              </a:pPr>
              <a:t>51</a:t>
            </a:fld>
            <a:endParaRPr lang="en-US" altLang="en-US" sz="2400">
              <a:latin typeface="Times New Roman" panose="02020603050405020304" pitchFamily="18" charset="0"/>
            </a:endParaRPr>
          </a:p>
        </p:txBody>
      </p:sp>
      <p:sp>
        <p:nvSpPr>
          <p:cNvPr id="109571" name="Rectangle 1">
            <a:extLst>
              <a:ext uri="{FF2B5EF4-FFF2-40B4-BE49-F238E27FC236}">
                <a16:creationId xmlns:a16="http://schemas.microsoft.com/office/drawing/2014/main" id="{C90962D2-8508-437C-9BB9-080DAB39571F}"/>
              </a:ext>
            </a:extLst>
          </p:cNvPr>
          <p:cNvSpPr>
            <a:spLocks noGrp="1" noChangeArrowheads="1"/>
          </p:cNvSpPr>
          <p:nvPr>
            <p:ph type="title"/>
          </p:nvPr>
        </p:nvSpPr>
        <p:spPr>
          <a:xfrm>
            <a:off x="381000" y="61912"/>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USING "iCloud" (continued)</a:t>
            </a:r>
          </a:p>
        </p:txBody>
      </p:sp>
      <p:sp>
        <p:nvSpPr>
          <p:cNvPr id="109572" name="Rectangle 2">
            <a:extLst>
              <a:ext uri="{FF2B5EF4-FFF2-40B4-BE49-F238E27FC236}">
                <a16:creationId xmlns:a16="http://schemas.microsoft.com/office/drawing/2014/main" id="{13564D7C-845D-4BD0-B1B6-A9B305D89127}"/>
              </a:ext>
            </a:extLst>
          </p:cNvPr>
          <p:cNvSpPr>
            <a:spLocks noGrp="1" noChangeArrowheads="1"/>
          </p:cNvSpPr>
          <p:nvPr>
            <p:ph type="body" idx="1"/>
          </p:nvPr>
        </p:nvSpPr>
        <p:spPr>
          <a:xfrm>
            <a:off x="0" y="747712"/>
            <a:ext cx="9144000" cy="5805488"/>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000" b="1" dirty="0" err="1">
                <a:solidFill>
                  <a:srgbClr val="FF0000"/>
                </a:solidFill>
              </a:rPr>
              <a:t>Unofficially</a:t>
            </a:r>
            <a:r>
              <a:rPr lang="fr-FR" altLang="en-US" sz="4000" dirty="0"/>
              <a:t>, </a:t>
            </a:r>
            <a:r>
              <a:rPr lang="fr-FR" altLang="en-US" sz="4000" dirty="0" err="1"/>
              <a:t>you</a:t>
            </a:r>
            <a:r>
              <a:rPr lang="fr-FR" altLang="en-US" sz="4000" dirty="0"/>
              <a:t> can store a </a:t>
            </a:r>
            <a:r>
              <a:rPr lang="fr-FR" altLang="en-US" sz="4000" b="1" dirty="0">
                <a:solidFill>
                  <a:srgbClr val="FF0000"/>
                </a:solidFill>
              </a:rPr>
              <a:t>folder</a:t>
            </a:r>
            <a:r>
              <a:rPr lang="fr-FR" altLang="en-US" sz="4000" dirty="0"/>
              <a:t> by </a:t>
            </a:r>
            <a:r>
              <a:rPr lang="fr-FR" altLang="en-US" sz="4000" dirty="0" err="1"/>
              <a:t>zipping</a:t>
            </a:r>
            <a:r>
              <a:rPr lang="fr-FR" altLang="en-US" sz="4000" dirty="0"/>
              <a:t> the folder and </a:t>
            </a:r>
            <a:r>
              <a:rPr lang="fr-FR" altLang="en-US" sz="4000" dirty="0" err="1"/>
              <a:t>then</a:t>
            </a:r>
            <a:r>
              <a:rPr lang="fr-FR" altLang="en-US" sz="4000" dirty="0"/>
              <a:t> </a:t>
            </a:r>
            <a:r>
              <a:rPr lang="fr-FR" altLang="en-US" sz="4000" dirty="0" err="1"/>
              <a:t>renaming</a:t>
            </a:r>
            <a:r>
              <a:rPr lang="fr-FR" altLang="en-US" sz="4000" dirty="0"/>
              <a:t> the .ZIP file </a:t>
            </a:r>
            <a:r>
              <a:rPr lang="fr-FR" altLang="en-US" sz="4000" dirty="0" err="1"/>
              <a:t>with</a:t>
            </a:r>
            <a:r>
              <a:rPr lang="fr-FR" altLang="en-US" sz="4000" dirty="0"/>
              <a:t> the file extension of an </a:t>
            </a:r>
            <a:r>
              <a:rPr lang="fr-FR" altLang="en-US" sz="4000" b="1" dirty="0" err="1">
                <a:solidFill>
                  <a:srgbClr val="FF0000"/>
                </a:solidFill>
              </a:rPr>
              <a:t>officially</a:t>
            </a:r>
            <a:r>
              <a:rPr lang="fr-FR" altLang="en-US" sz="4000" b="1" dirty="0">
                <a:solidFill>
                  <a:srgbClr val="FF0000"/>
                </a:solidFill>
              </a:rPr>
              <a:t> </a:t>
            </a:r>
            <a:r>
              <a:rPr lang="fr-FR" altLang="en-US" sz="4000" dirty="0"/>
              <a:t> </a:t>
            </a:r>
            <a:r>
              <a:rPr lang="fr-FR" altLang="en-US" sz="4000" dirty="0" err="1"/>
              <a:t>supported</a:t>
            </a:r>
            <a:r>
              <a:rPr lang="fr-FR" altLang="en-US" sz="4000" dirty="0"/>
              <a:t> file format. </a:t>
            </a:r>
          </a:p>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3600" dirty="0"/>
              <a:t>In the "Pages" </a:t>
            </a:r>
            <a:r>
              <a:rPr lang="fr-FR" altLang="en-US" sz="3600" dirty="0" err="1"/>
              <a:t>storage</a:t>
            </a:r>
            <a:r>
              <a:rPr lang="fr-FR" altLang="en-US" sz="3600" dirty="0"/>
              <a:t> area, </a:t>
            </a:r>
            <a:r>
              <a:rPr lang="fr-FR" altLang="en-US" sz="3600" dirty="0" err="1"/>
              <a:t>you</a:t>
            </a:r>
            <a:r>
              <a:rPr lang="fr-FR" altLang="en-US" sz="3600" dirty="0"/>
              <a:t> can "force" a folder to </a:t>
            </a:r>
            <a:r>
              <a:rPr lang="fr-FR" altLang="en-US" sz="3600" dirty="0" err="1"/>
              <a:t>be</a:t>
            </a:r>
            <a:r>
              <a:rPr lang="fr-FR" altLang="en-US" sz="3600" dirty="0"/>
              <a:t> </a:t>
            </a:r>
            <a:r>
              <a:rPr lang="fr-FR" altLang="en-US" sz="3600" dirty="0" err="1"/>
              <a:t>stored</a:t>
            </a:r>
            <a:r>
              <a:rPr lang="fr-FR" altLang="en-US" sz="3600" dirty="0"/>
              <a:t> </a:t>
            </a:r>
            <a:r>
              <a:rPr lang="fr-FR" altLang="en-US" sz="3600" dirty="0" err="1"/>
              <a:t>there</a:t>
            </a:r>
            <a:r>
              <a:rPr lang="fr-FR" altLang="en-US" sz="3600" dirty="0"/>
              <a:t> by </a:t>
            </a:r>
            <a:r>
              <a:rPr lang="fr-FR" altLang="en-US" sz="3600" dirty="0" err="1"/>
              <a:t>zipping</a:t>
            </a:r>
            <a:r>
              <a:rPr lang="fr-FR" altLang="en-US" sz="3600" dirty="0"/>
              <a:t> </a:t>
            </a:r>
            <a:r>
              <a:rPr lang="fr-FR" altLang="en-US" sz="3600" dirty="0" err="1"/>
              <a:t>it</a:t>
            </a:r>
            <a:r>
              <a:rPr lang="fr-FR" altLang="en-US" sz="3600" dirty="0"/>
              <a:t> and </a:t>
            </a:r>
            <a:r>
              <a:rPr lang="fr-FR" altLang="en-US" sz="3600" dirty="0" err="1"/>
              <a:t>then</a:t>
            </a:r>
            <a:r>
              <a:rPr lang="fr-FR" altLang="en-US" sz="3600" dirty="0"/>
              <a:t> </a:t>
            </a:r>
            <a:r>
              <a:rPr lang="fr-FR" altLang="en-US" sz="3600" dirty="0" err="1"/>
              <a:t>renaming</a:t>
            </a:r>
            <a:r>
              <a:rPr lang="fr-FR" altLang="en-US" sz="3600" dirty="0"/>
              <a:t> zip file </a:t>
            </a:r>
            <a:r>
              <a:rPr lang="fr-FR" altLang="en-US" sz="3600" dirty="0" err="1"/>
              <a:t>with</a:t>
            </a:r>
            <a:r>
              <a:rPr lang="fr-FR" altLang="en-US" sz="3600" dirty="0"/>
              <a:t> a file extension of .PAGES, .DOC, .DOCX,  or .TXT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Slide Number Placeholder 5">
            <a:extLst>
              <a:ext uri="{FF2B5EF4-FFF2-40B4-BE49-F238E27FC236}">
                <a16:creationId xmlns:a16="http://schemas.microsoft.com/office/drawing/2014/main" id="{654F1E18-4340-49FC-B088-7AC71E529B2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DC2539CB-9777-4FBE-92D0-C7CEA02A2F31}" type="slidenum">
              <a:rPr lang="en-US" altLang="en-US" sz="2400" smtClean="0">
                <a:latin typeface="Times New Roman" panose="02020603050405020304" pitchFamily="18" charset="0"/>
              </a:rPr>
              <a:pPr>
                <a:spcBef>
                  <a:spcPct val="0"/>
                </a:spcBef>
                <a:buClrTx/>
                <a:buFontTx/>
                <a:buNone/>
              </a:pPr>
              <a:t>52</a:t>
            </a:fld>
            <a:endParaRPr lang="en-US" altLang="en-US" sz="2400">
              <a:latin typeface="Times New Roman" panose="02020603050405020304" pitchFamily="18" charset="0"/>
            </a:endParaRPr>
          </a:p>
        </p:txBody>
      </p:sp>
      <p:sp>
        <p:nvSpPr>
          <p:cNvPr id="111619" name="Rectangle 1">
            <a:extLst>
              <a:ext uri="{FF2B5EF4-FFF2-40B4-BE49-F238E27FC236}">
                <a16:creationId xmlns:a16="http://schemas.microsoft.com/office/drawing/2014/main" id="{D1D54163-B30D-4188-8125-7340613281B5}"/>
              </a:ext>
            </a:extLst>
          </p:cNvPr>
          <p:cNvSpPr>
            <a:spLocks noGrp="1" noChangeArrowheads="1"/>
          </p:cNvSpPr>
          <p:nvPr>
            <p:ph type="title"/>
          </p:nvPr>
        </p:nvSpPr>
        <p:spPr>
          <a:xfrm>
            <a:off x="381000" y="-14288"/>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USING "iCloud" (continued)</a:t>
            </a:r>
          </a:p>
        </p:txBody>
      </p:sp>
      <p:sp>
        <p:nvSpPr>
          <p:cNvPr id="111620" name="Rectangle 2">
            <a:extLst>
              <a:ext uri="{FF2B5EF4-FFF2-40B4-BE49-F238E27FC236}">
                <a16:creationId xmlns:a16="http://schemas.microsoft.com/office/drawing/2014/main" id="{3E3C51A8-33D8-43E5-A8D5-EA7C39481E93}"/>
              </a:ext>
            </a:extLst>
          </p:cNvPr>
          <p:cNvSpPr>
            <a:spLocks noGrp="1" noChangeArrowheads="1"/>
          </p:cNvSpPr>
          <p:nvPr>
            <p:ph type="body" idx="1"/>
          </p:nvPr>
        </p:nvSpPr>
        <p:spPr>
          <a:xfrm>
            <a:off x="0" y="533400"/>
            <a:ext cx="9144000" cy="5805488"/>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000" b="1" dirty="0" err="1">
                <a:solidFill>
                  <a:srgbClr val="FF0000"/>
                </a:solidFill>
              </a:rPr>
              <a:t>Unofficially</a:t>
            </a:r>
            <a:r>
              <a:rPr lang="fr-FR" altLang="en-US" sz="4000" dirty="0"/>
              <a:t>, </a:t>
            </a:r>
            <a:r>
              <a:rPr lang="fr-FR" altLang="en-US" sz="4000" dirty="0" err="1"/>
              <a:t>you</a:t>
            </a:r>
            <a:r>
              <a:rPr lang="fr-FR" altLang="en-US" sz="4000" dirty="0"/>
              <a:t> can store a </a:t>
            </a:r>
            <a:r>
              <a:rPr lang="fr-FR" altLang="en-US" sz="4000" b="1" dirty="0">
                <a:solidFill>
                  <a:srgbClr val="FF0000"/>
                </a:solidFill>
              </a:rPr>
              <a:t>folder</a:t>
            </a:r>
            <a:r>
              <a:rPr lang="fr-FR" altLang="en-US" sz="4000" dirty="0"/>
              <a:t> by </a:t>
            </a:r>
            <a:r>
              <a:rPr lang="fr-FR" altLang="en-US" sz="4000" dirty="0" err="1"/>
              <a:t>zipping</a:t>
            </a:r>
            <a:r>
              <a:rPr lang="fr-FR" altLang="en-US" sz="4000" dirty="0"/>
              <a:t> the folder and </a:t>
            </a:r>
            <a:r>
              <a:rPr lang="fr-FR" altLang="en-US" sz="4000" dirty="0" err="1"/>
              <a:t>then</a:t>
            </a:r>
            <a:r>
              <a:rPr lang="fr-FR" altLang="en-US" sz="4000" dirty="0"/>
              <a:t> </a:t>
            </a:r>
            <a:r>
              <a:rPr lang="fr-FR" altLang="en-US" sz="4000" dirty="0" err="1"/>
              <a:t>renaming</a:t>
            </a:r>
            <a:r>
              <a:rPr lang="fr-FR" altLang="en-US" sz="4000" dirty="0"/>
              <a:t> the .ZIP file </a:t>
            </a:r>
            <a:r>
              <a:rPr lang="fr-FR" altLang="en-US" sz="4000" dirty="0" err="1"/>
              <a:t>with</a:t>
            </a:r>
            <a:r>
              <a:rPr lang="fr-FR" altLang="en-US" sz="4000" dirty="0"/>
              <a:t> the file extension of an </a:t>
            </a:r>
            <a:r>
              <a:rPr lang="fr-FR" altLang="en-US" sz="4000" b="1" dirty="0" err="1">
                <a:solidFill>
                  <a:srgbClr val="FF0000"/>
                </a:solidFill>
              </a:rPr>
              <a:t>officially</a:t>
            </a:r>
            <a:r>
              <a:rPr lang="fr-FR" altLang="en-US" sz="4000" b="1" dirty="0">
                <a:solidFill>
                  <a:srgbClr val="FF0000"/>
                </a:solidFill>
              </a:rPr>
              <a:t> </a:t>
            </a:r>
            <a:r>
              <a:rPr lang="fr-FR" altLang="en-US" sz="4000" dirty="0"/>
              <a:t> </a:t>
            </a:r>
            <a:r>
              <a:rPr lang="fr-FR" altLang="en-US" sz="4000" dirty="0" err="1"/>
              <a:t>supported</a:t>
            </a:r>
            <a:r>
              <a:rPr lang="fr-FR" altLang="en-US" sz="4000" dirty="0"/>
              <a:t> file format (</a:t>
            </a:r>
            <a:r>
              <a:rPr lang="fr-FR" altLang="en-US" sz="4000" dirty="0" err="1"/>
              <a:t>continued</a:t>
            </a:r>
            <a:r>
              <a:rPr lang="fr-FR" altLang="en-US" sz="4000" dirty="0"/>
              <a:t>) </a:t>
            </a:r>
          </a:p>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3600" dirty="0"/>
              <a:t>In the "Numbers" </a:t>
            </a:r>
            <a:r>
              <a:rPr lang="fr-FR" altLang="en-US" sz="3600" dirty="0" err="1"/>
              <a:t>storage</a:t>
            </a:r>
            <a:r>
              <a:rPr lang="fr-FR" altLang="en-US" sz="3600" dirty="0"/>
              <a:t> area, </a:t>
            </a:r>
            <a:r>
              <a:rPr lang="fr-FR" altLang="en-US" sz="3600" dirty="0" err="1"/>
              <a:t>you</a:t>
            </a:r>
            <a:r>
              <a:rPr lang="fr-FR" altLang="en-US" sz="3600" dirty="0"/>
              <a:t> can "force" </a:t>
            </a:r>
            <a:r>
              <a:rPr lang="fr-FR" altLang="en-US" sz="3600" dirty="0" err="1"/>
              <a:t>any</a:t>
            </a:r>
            <a:r>
              <a:rPr lang="fr-FR" altLang="en-US" sz="3600" dirty="0"/>
              <a:t> folder to </a:t>
            </a:r>
            <a:r>
              <a:rPr lang="fr-FR" altLang="en-US" sz="3600" dirty="0" err="1"/>
              <a:t>be</a:t>
            </a:r>
            <a:r>
              <a:rPr lang="fr-FR" altLang="en-US" sz="3600" dirty="0"/>
              <a:t> </a:t>
            </a:r>
            <a:r>
              <a:rPr lang="fr-FR" altLang="en-US" sz="3600" dirty="0" err="1"/>
              <a:t>stored</a:t>
            </a:r>
            <a:r>
              <a:rPr lang="fr-FR" altLang="en-US" sz="3600" dirty="0"/>
              <a:t> </a:t>
            </a:r>
            <a:r>
              <a:rPr lang="fr-FR" altLang="en-US" sz="3600" dirty="0" err="1"/>
              <a:t>there</a:t>
            </a:r>
            <a:r>
              <a:rPr lang="fr-FR" altLang="en-US" sz="3600" dirty="0"/>
              <a:t> by </a:t>
            </a:r>
            <a:r>
              <a:rPr lang="fr-FR" altLang="en-US" sz="3600" dirty="0" err="1"/>
              <a:t>zipping</a:t>
            </a:r>
            <a:r>
              <a:rPr lang="fr-FR" altLang="en-US" sz="3600" dirty="0"/>
              <a:t> </a:t>
            </a:r>
            <a:r>
              <a:rPr lang="fr-FR" altLang="en-US" sz="3600" dirty="0" err="1"/>
              <a:t>it</a:t>
            </a:r>
            <a:r>
              <a:rPr lang="fr-FR" altLang="en-US" sz="3600" dirty="0"/>
              <a:t> and </a:t>
            </a:r>
            <a:r>
              <a:rPr lang="fr-FR" altLang="en-US" sz="3600" dirty="0" err="1"/>
              <a:t>then</a:t>
            </a:r>
            <a:r>
              <a:rPr lang="fr-FR" altLang="en-US" sz="3600" dirty="0"/>
              <a:t> </a:t>
            </a:r>
            <a:r>
              <a:rPr lang="fr-FR" altLang="en-US" sz="3600" dirty="0" err="1"/>
              <a:t>renaming</a:t>
            </a:r>
            <a:r>
              <a:rPr lang="fr-FR" altLang="en-US" sz="3600" dirty="0"/>
              <a:t> the zip file </a:t>
            </a:r>
            <a:r>
              <a:rPr lang="fr-FR" altLang="en-US" sz="3600" dirty="0" err="1"/>
              <a:t>with</a:t>
            </a:r>
            <a:r>
              <a:rPr lang="fr-FR" altLang="en-US" sz="3600" dirty="0"/>
              <a:t> a file extension of .NUMBERS, .XLS, .XLSX, or .CSV</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Slide Number Placeholder 5">
            <a:extLst>
              <a:ext uri="{FF2B5EF4-FFF2-40B4-BE49-F238E27FC236}">
                <a16:creationId xmlns:a16="http://schemas.microsoft.com/office/drawing/2014/main" id="{F247E508-0373-4AD9-A9FE-49FA5C2AC1B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0BDC9225-B5D1-4093-A1B4-925E030B4DFF}" type="slidenum">
              <a:rPr lang="en-US" altLang="en-US" sz="2400" smtClean="0">
                <a:latin typeface="Times New Roman" panose="02020603050405020304" pitchFamily="18" charset="0"/>
              </a:rPr>
              <a:pPr>
                <a:spcBef>
                  <a:spcPct val="0"/>
                </a:spcBef>
                <a:buClrTx/>
                <a:buFontTx/>
                <a:buNone/>
              </a:pPr>
              <a:t>53</a:t>
            </a:fld>
            <a:endParaRPr lang="en-US" altLang="en-US" sz="2400">
              <a:latin typeface="Times New Roman" panose="02020603050405020304" pitchFamily="18" charset="0"/>
            </a:endParaRPr>
          </a:p>
        </p:txBody>
      </p:sp>
      <p:sp>
        <p:nvSpPr>
          <p:cNvPr id="113667" name="Rectangle 1">
            <a:extLst>
              <a:ext uri="{FF2B5EF4-FFF2-40B4-BE49-F238E27FC236}">
                <a16:creationId xmlns:a16="http://schemas.microsoft.com/office/drawing/2014/main" id="{3DB6BD73-0576-492B-9A8F-35CB439B2FDC}"/>
              </a:ext>
            </a:extLst>
          </p:cNvPr>
          <p:cNvSpPr>
            <a:spLocks noGrp="1" noChangeArrowheads="1"/>
          </p:cNvSpPr>
          <p:nvPr>
            <p:ph type="title"/>
          </p:nvPr>
        </p:nvSpPr>
        <p:spPr>
          <a:xfrm>
            <a:off x="381000" y="-76200"/>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USING "iCloud" (continued)</a:t>
            </a:r>
          </a:p>
        </p:txBody>
      </p:sp>
      <p:sp>
        <p:nvSpPr>
          <p:cNvPr id="113668" name="Rectangle 2">
            <a:extLst>
              <a:ext uri="{FF2B5EF4-FFF2-40B4-BE49-F238E27FC236}">
                <a16:creationId xmlns:a16="http://schemas.microsoft.com/office/drawing/2014/main" id="{FB2A859D-36AC-4DE8-A0DC-7C62634C9669}"/>
              </a:ext>
            </a:extLst>
          </p:cNvPr>
          <p:cNvSpPr>
            <a:spLocks noGrp="1" noChangeArrowheads="1"/>
          </p:cNvSpPr>
          <p:nvPr>
            <p:ph type="body" idx="1"/>
          </p:nvPr>
        </p:nvSpPr>
        <p:spPr>
          <a:xfrm>
            <a:off x="0" y="457200"/>
            <a:ext cx="9144000" cy="5805488"/>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000" b="1" dirty="0" err="1">
                <a:solidFill>
                  <a:srgbClr val="FF0000"/>
                </a:solidFill>
              </a:rPr>
              <a:t>Unofficially</a:t>
            </a:r>
            <a:r>
              <a:rPr lang="fr-FR" altLang="en-US" sz="4000" dirty="0"/>
              <a:t>, </a:t>
            </a:r>
            <a:r>
              <a:rPr lang="fr-FR" altLang="en-US" sz="4000" dirty="0" err="1"/>
              <a:t>you</a:t>
            </a:r>
            <a:r>
              <a:rPr lang="fr-FR" altLang="en-US" sz="4000" dirty="0"/>
              <a:t> can store a folder by </a:t>
            </a:r>
            <a:r>
              <a:rPr lang="fr-FR" altLang="en-US" sz="4000" dirty="0" err="1"/>
              <a:t>zipping</a:t>
            </a:r>
            <a:r>
              <a:rPr lang="fr-FR" altLang="en-US" sz="4000" dirty="0"/>
              <a:t> the folder and </a:t>
            </a:r>
            <a:r>
              <a:rPr lang="fr-FR" altLang="en-US" sz="4000" dirty="0" err="1"/>
              <a:t>then</a:t>
            </a:r>
            <a:r>
              <a:rPr lang="fr-FR" altLang="en-US" sz="4000" dirty="0"/>
              <a:t> </a:t>
            </a:r>
            <a:r>
              <a:rPr lang="fr-FR" altLang="en-US" sz="4000" dirty="0" err="1"/>
              <a:t>renaming</a:t>
            </a:r>
            <a:r>
              <a:rPr lang="fr-FR" altLang="en-US" sz="4000" dirty="0"/>
              <a:t> the .ZIP file </a:t>
            </a:r>
            <a:r>
              <a:rPr lang="fr-FR" altLang="en-US" sz="4000" dirty="0" err="1"/>
              <a:t>with</a:t>
            </a:r>
            <a:r>
              <a:rPr lang="fr-FR" altLang="en-US" sz="4000" dirty="0"/>
              <a:t> the file extension of an </a:t>
            </a:r>
            <a:r>
              <a:rPr lang="fr-FR" altLang="en-US" sz="4000" b="1" dirty="0" err="1">
                <a:solidFill>
                  <a:srgbClr val="FF0000"/>
                </a:solidFill>
              </a:rPr>
              <a:t>officially</a:t>
            </a:r>
            <a:r>
              <a:rPr lang="fr-FR" altLang="en-US" sz="4000" b="1" dirty="0">
                <a:solidFill>
                  <a:srgbClr val="FF0000"/>
                </a:solidFill>
              </a:rPr>
              <a:t> </a:t>
            </a:r>
            <a:r>
              <a:rPr lang="fr-FR" altLang="en-US" sz="4000" dirty="0"/>
              <a:t> </a:t>
            </a:r>
            <a:r>
              <a:rPr lang="fr-FR" altLang="en-US" sz="4000" dirty="0" err="1"/>
              <a:t>supported</a:t>
            </a:r>
            <a:r>
              <a:rPr lang="fr-FR" altLang="en-US" sz="4000" dirty="0"/>
              <a:t> file format (</a:t>
            </a:r>
            <a:r>
              <a:rPr lang="fr-FR" altLang="en-US" sz="4000" dirty="0" err="1"/>
              <a:t>continued</a:t>
            </a:r>
            <a:r>
              <a:rPr lang="fr-FR" altLang="en-US" sz="4000" dirty="0"/>
              <a:t>) </a:t>
            </a:r>
          </a:p>
          <a:p>
            <a:pPr marL="1314450" lvl="1" indent="-571500" eaLnBrk="1" hangingPunct="1">
              <a:spcBef>
                <a:spcPts val="900"/>
              </a:spcBef>
              <a:buClrTx/>
              <a:buFont typeface="Courier New" panose="02070309020205020404" pitchFamily="49" charset="0"/>
              <a:buChar char="o"/>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3600" dirty="0"/>
              <a:t>In the "Keynote" </a:t>
            </a:r>
            <a:r>
              <a:rPr lang="fr-FR" altLang="en-US" sz="3600" dirty="0" err="1"/>
              <a:t>storage</a:t>
            </a:r>
            <a:r>
              <a:rPr lang="fr-FR" altLang="en-US" sz="3600" dirty="0"/>
              <a:t> area, </a:t>
            </a:r>
            <a:r>
              <a:rPr lang="fr-FR" altLang="en-US" sz="3600" dirty="0" err="1"/>
              <a:t>you</a:t>
            </a:r>
            <a:r>
              <a:rPr lang="fr-FR" altLang="en-US" sz="3600" dirty="0"/>
              <a:t> can "force" </a:t>
            </a:r>
            <a:r>
              <a:rPr lang="fr-FR" altLang="en-US" sz="3600" dirty="0" err="1"/>
              <a:t>any</a:t>
            </a:r>
            <a:r>
              <a:rPr lang="fr-FR" altLang="en-US" sz="3600" dirty="0"/>
              <a:t> folder to </a:t>
            </a:r>
            <a:r>
              <a:rPr lang="fr-FR" altLang="en-US" sz="3600" dirty="0" err="1"/>
              <a:t>be</a:t>
            </a:r>
            <a:r>
              <a:rPr lang="fr-FR" altLang="en-US" sz="3600" dirty="0"/>
              <a:t> </a:t>
            </a:r>
            <a:r>
              <a:rPr lang="fr-FR" altLang="en-US" sz="3600" dirty="0" err="1"/>
              <a:t>stored</a:t>
            </a:r>
            <a:r>
              <a:rPr lang="fr-FR" altLang="en-US" sz="3600" dirty="0"/>
              <a:t> </a:t>
            </a:r>
            <a:r>
              <a:rPr lang="fr-FR" altLang="en-US" sz="3600" dirty="0" err="1"/>
              <a:t>there</a:t>
            </a:r>
            <a:r>
              <a:rPr lang="fr-FR" altLang="en-US" sz="3600" dirty="0"/>
              <a:t> by </a:t>
            </a:r>
            <a:r>
              <a:rPr lang="fr-FR" altLang="en-US" sz="3600" dirty="0" err="1"/>
              <a:t>zipping</a:t>
            </a:r>
            <a:r>
              <a:rPr lang="fr-FR" altLang="en-US" sz="3600" dirty="0"/>
              <a:t> </a:t>
            </a:r>
            <a:r>
              <a:rPr lang="fr-FR" altLang="en-US" sz="3600" dirty="0" err="1"/>
              <a:t>it</a:t>
            </a:r>
            <a:r>
              <a:rPr lang="fr-FR" altLang="en-US" sz="3600" dirty="0"/>
              <a:t> and </a:t>
            </a:r>
            <a:r>
              <a:rPr lang="fr-FR" altLang="en-US" sz="3600" dirty="0" err="1"/>
              <a:t>then</a:t>
            </a:r>
            <a:r>
              <a:rPr lang="fr-FR" altLang="en-US" sz="3600" dirty="0"/>
              <a:t> </a:t>
            </a:r>
            <a:r>
              <a:rPr lang="fr-FR" altLang="en-US" sz="3600" dirty="0" err="1"/>
              <a:t>renaming</a:t>
            </a:r>
            <a:r>
              <a:rPr lang="fr-FR" altLang="en-US" sz="3600" dirty="0"/>
              <a:t> the zip file </a:t>
            </a:r>
            <a:r>
              <a:rPr lang="fr-FR" altLang="en-US" sz="3600" dirty="0" err="1"/>
              <a:t>with</a:t>
            </a:r>
            <a:r>
              <a:rPr lang="fr-FR" altLang="en-US" sz="3600" dirty="0"/>
              <a:t> a file extension of .KEY, .KEYNOTE, .PPT, or .PPTX</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5">
            <a:extLst>
              <a:ext uri="{FF2B5EF4-FFF2-40B4-BE49-F238E27FC236}">
                <a16:creationId xmlns:a16="http://schemas.microsoft.com/office/drawing/2014/main" id="{84BE6598-9ABE-463A-962D-92494B5B84C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631638C-A324-418C-BDC8-4185162F4C19}" type="slidenum">
              <a:rPr lang="en-US" altLang="en-US" sz="2400" smtClean="0">
                <a:latin typeface="Times New Roman" panose="02020603050405020304" pitchFamily="18" charset="0"/>
              </a:rPr>
              <a:pPr>
                <a:spcBef>
                  <a:spcPct val="0"/>
                </a:spcBef>
                <a:buClrTx/>
                <a:buFontTx/>
                <a:buNone/>
              </a:pPr>
              <a:t>54</a:t>
            </a:fld>
            <a:endParaRPr lang="en-US" altLang="en-US" sz="2400">
              <a:latin typeface="Times New Roman" panose="02020603050405020304" pitchFamily="18" charset="0"/>
            </a:endParaRPr>
          </a:p>
        </p:txBody>
      </p:sp>
      <p:sp>
        <p:nvSpPr>
          <p:cNvPr id="115715" name="Rectangle 1">
            <a:extLst>
              <a:ext uri="{FF2B5EF4-FFF2-40B4-BE49-F238E27FC236}">
                <a16:creationId xmlns:a16="http://schemas.microsoft.com/office/drawing/2014/main" id="{342E1EDA-0CE1-4848-A1C7-1F76F3CEC3A6}"/>
              </a:ext>
            </a:extLst>
          </p:cNvPr>
          <p:cNvSpPr>
            <a:spLocks noGrp="1" noChangeArrowheads="1"/>
          </p:cNvSpPr>
          <p:nvPr>
            <p:ph type="title"/>
          </p:nvPr>
        </p:nvSpPr>
        <p:spPr>
          <a:xfrm>
            <a:off x="457200" y="76200"/>
            <a:ext cx="8151813" cy="533400"/>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USING "iCloud" (continued)</a:t>
            </a:r>
          </a:p>
        </p:txBody>
      </p:sp>
      <p:sp>
        <p:nvSpPr>
          <p:cNvPr id="115716" name="Rectangle 2">
            <a:extLst>
              <a:ext uri="{FF2B5EF4-FFF2-40B4-BE49-F238E27FC236}">
                <a16:creationId xmlns:a16="http://schemas.microsoft.com/office/drawing/2014/main" id="{83B32AAB-CE1D-4655-A098-AC0CFA61B427}"/>
              </a:ext>
            </a:extLst>
          </p:cNvPr>
          <p:cNvSpPr>
            <a:spLocks noGrp="1" noChangeArrowheads="1"/>
          </p:cNvSpPr>
          <p:nvPr>
            <p:ph type="body" idx="1"/>
          </p:nvPr>
        </p:nvSpPr>
        <p:spPr>
          <a:xfrm>
            <a:off x="0" y="609600"/>
            <a:ext cx="9144000" cy="6019800"/>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000" dirty="0">
                <a:solidFill>
                  <a:schemeClr val="tx1"/>
                </a:solidFill>
              </a:rPr>
              <a:t>Example of </a:t>
            </a:r>
            <a:r>
              <a:rPr lang="fr-FR" altLang="en-US" sz="4000" dirty="0" err="1">
                <a:solidFill>
                  <a:schemeClr val="tx1"/>
                </a:solidFill>
              </a:rPr>
              <a:t>storing</a:t>
            </a:r>
            <a:r>
              <a:rPr lang="fr-FR" altLang="en-US" sz="4000" dirty="0">
                <a:solidFill>
                  <a:schemeClr val="tx1"/>
                </a:solidFill>
              </a:rPr>
              <a:t> a folder in "iCloud":                                           Start </a:t>
            </a:r>
            <a:r>
              <a:rPr lang="fr-FR" altLang="en-US" sz="4000" dirty="0" err="1">
                <a:solidFill>
                  <a:schemeClr val="tx1"/>
                </a:solidFill>
              </a:rPr>
              <a:t>with</a:t>
            </a:r>
            <a:r>
              <a:rPr lang="fr-FR" altLang="en-US" sz="4000" dirty="0">
                <a:solidFill>
                  <a:schemeClr val="tx1"/>
                </a:solidFill>
              </a:rPr>
              <a:t> a folder </a:t>
            </a:r>
            <a:r>
              <a:rPr lang="fr-FR" altLang="en-US" sz="4000" dirty="0" err="1">
                <a:solidFill>
                  <a:schemeClr val="tx1"/>
                </a:solidFill>
              </a:rPr>
              <a:t>called</a:t>
            </a:r>
            <a:r>
              <a:rPr lang="fr-FR" altLang="en-US" sz="4000" dirty="0">
                <a:solidFill>
                  <a:schemeClr val="tx1"/>
                </a:solidFill>
              </a:rPr>
              <a:t>       "Computer Class Notes".                 Zip </a:t>
            </a:r>
            <a:r>
              <a:rPr lang="fr-FR" altLang="en-US" sz="4000" dirty="0" err="1">
                <a:solidFill>
                  <a:schemeClr val="tx1"/>
                </a:solidFill>
              </a:rPr>
              <a:t>it</a:t>
            </a:r>
            <a:r>
              <a:rPr lang="fr-FR" altLang="en-US" sz="4000" dirty="0">
                <a:solidFill>
                  <a:schemeClr val="tx1"/>
                </a:solidFill>
              </a:rPr>
              <a:t> to </a:t>
            </a:r>
            <a:r>
              <a:rPr lang="fr-FR" altLang="en-US" sz="4000" dirty="0" err="1">
                <a:solidFill>
                  <a:schemeClr val="tx1"/>
                </a:solidFill>
              </a:rPr>
              <a:t>create</a:t>
            </a:r>
            <a:r>
              <a:rPr lang="fr-FR" altLang="en-US" sz="4000" dirty="0">
                <a:solidFill>
                  <a:schemeClr val="tx1"/>
                </a:solidFill>
              </a:rPr>
              <a:t> a zip file </a:t>
            </a:r>
            <a:r>
              <a:rPr lang="fr-FR" altLang="en-US" sz="4000" dirty="0" err="1">
                <a:solidFill>
                  <a:schemeClr val="tx1"/>
                </a:solidFill>
              </a:rPr>
              <a:t>called</a:t>
            </a:r>
            <a:r>
              <a:rPr lang="fr-FR" altLang="en-US" sz="4000" dirty="0">
                <a:solidFill>
                  <a:schemeClr val="tx1"/>
                </a:solidFill>
              </a:rPr>
              <a:t>              "Computer Class Notes.zip"           Change the </a:t>
            </a:r>
            <a:r>
              <a:rPr lang="fr-FR" altLang="en-US" sz="4000" dirty="0" err="1">
                <a:solidFill>
                  <a:schemeClr val="tx1"/>
                </a:solidFill>
              </a:rPr>
              <a:t>name</a:t>
            </a:r>
            <a:r>
              <a:rPr lang="fr-FR" altLang="en-US" sz="4000" dirty="0">
                <a:solidFill>
                  <a:schemeClr val="tx1"/>
                </a:solidFill>
              </a:rPr>
              <a:t> of the file to        "Computer Class Notes.zip.doc"        Drag the file to the "Pages" tab of "iCloud".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Slide Number Placeholder 5">
            <a:extLst>
              <a:ext uri="{FF2B5EF4-FFF2-40B4-BE49-F238E27FC236}">
                <a16:creationId xmlns:a16="http://schemas.microsoft.com/office/drawing/2014/main" id="{B43D9CC0-AEC1-41FD-A3D1-EA9736A7643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092D2A20-4307-4EAE-AF98-26FC2624A063}" type="slidenum">
              <a:rPr lang="en-US" altLang="en-US" sz="2400" smtClean="0">
                <a:latin typeface="Times New Roman" panose="02020603050405020304" pitchFamily="18" charset="0"/>
              </a:rPr>
              <a:pPr>
                <a:spcBef>
                  <a:spcPct val="0"/>
                </a:spcBef>
                <a:buClrTx/>
                <a:buFontTx/>
                <a:buNone/>
              </a:pPr>
              <a:t>55</a:t>
            </a:fld>
            <a:endParaRPr lang="en-US" altLang="en-US" sz="2400">
              <a:latin typeface="Times New Roman" panose="02020603050405020304" pitchFamily="18" charset="0"/>
            </a:endParaRPr>
          </a:p>
        </p:txBody>
      </p:sp>
      <p:sp>
        <p:nvSpPr>
          <p:cNvPr id="117763" name="Rectangle 1">
            <a:extLst>
              <a:ext uri="{FF2B5EF4-FFF2-40B4-BE49-F238E27FC236}">
                <a16:creationId xmlns:a16="http://schemas.microsoft.com/office/drawing/2014/main" id="{BF511626-CFC0-476C-A716-59B8E1F7B3C5}"/>
              </a:ext>
            </a:extLst>
          </p:cNvPr>
          <p:cNvSpPr>
            <a:spLocks noGrp="1" noChangeArrowheads="1"/>
          </p:cNvSpPr>
          <p:nvPr>
            <p:ph type="title"/>
          </p:nvPr>
        </p:nvSpPr>
        <p:spPr>
          <a:xfrm>
            <a:off x="381000" y="61912"/>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USING "iCloud" (continued)</a:t>
            </a:r>
          </a:p>
        </p:txBody>
      </p:sp>
      <p:sp>
        <p:nvSpPr>
          <p:cNvPr id="117764" name="Rectangle 2">
            <a:extLst>
              <a:ext uri="{FF2B5EF4-FFF2-40B4-BE49-F238E27FC236}">
                <a16:creationId xmlns:a16="http://schemas.microsoft.com/office/drawing/2014/main" id="{86CB11A2-F20D-4C2C-A2F0-D4AFFEC84BAB}"/>
              </a:ext>
            </a:extLst>
          </p:cNvPr>
          <p:cNvSpPr>
            <a:spLocks noGrp="1" noChangeArrowheads="1"/>
          </p:cNvSpPr>
          <p:nvPr>
            <p:ph type="body" idx="1"/>
          </p:nvPr>
        </p:nvSpPr>
        <p:spPr>
          <a:xfrm>
            <a:off x="0" y="595312"/>
            <a:ext cx="9144000" cy="6262688"/>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000" dirty="0"/>
              <a:t>In "iCloud", </a:t>
            </a:r>
            <a:r>
              <a:rPr lang="fr-FR" altLang="en-US" sz="4000" dirty="0" err="1"/>
              <a:t>you</a:t>
            </a:r>
            <a:r>
              <a:rPr lang="fr-FR" altLang="en-US" sz="4000" dirty="0"/>
              <a:t> </a:t>
            </a:r>
            <a:r>
              <a:rPr lang="fr-FR" altLang="en-US" sz="4000" dirty="0" err="1"/>
              <a:t>cannot</a:t>
            </a:r>
            <a:r>
              <a:rPr lang="fr-FR" altLang="en-US" sz="4000" dirty="0"/>
              <a:t> </a:t>
            </a:r>
            <a:r>
              <a:rPr lang="fr-FR" altLang="en-US" sz="4000" dirty="0" err="1"/>
              <a:t>upload</a:t>
            </a:r>
            <a:r>
              <a:rPr lang="fr-FR" altLang="en-US" sz="4000" dirty="0"/>
              <a:t> documents, </a:t>
            </a:r>
            <a:r>
              <a:rPr lang="fr-FR" altLang="en-US" sz="4000" dirty="0" err="1"/>
              <a:t>spreadsheets</a:t>
            </a:r>
            <a:r>
              <a:rPr lang="fr-FR" altLang="en-US" sz="4000" dirty="0"/>
              <a:t>, or </a:t>
            </a:r>
            <a:r>
              <a:rPr lang="fr-FR" altLang="en-US" sz="4000" dirty="0" err="1"/>
              <a:t>presentation</a:t>
            </a:r>
            <a:r>
              <a:rPr lang="fr-FR" altLang="en-US" sz="4000" dirty="0"/>
              <a:t> files </a:t>
            </a:r>
            <a:r>
              <a:rPr lang="fr-FR" altLang="en-US" sz="4000" dirty="0" err="1"/>
              <a:t>that</a:t>
            </a:r>
            <a:r>
              <a:rPr lang="fr-FR" altLang="en-US" sz="4000" dirty="0"/>
              <a:t> are </a:t>
            </a:r>
            <a:r>
              <a:rPr lang="fr-FR" altLang="en-US" sz="4000" dirty="0" err="1"/>
              <a:t>bigger</a:t>
            </a:r>
            <a:r>
              <a:rPr lang="fr-FR" altLang="en-US" sz="4000" dirty="0"/>
              <a:t> </a:t>
            </a:r>
            <a:r>
              <a:rPr lang="fr-FR" altLang="en-US" sz="4000" dirty="0" err="1"/>
              <a:t>than</a:t>
            </a:r>
            <a:r>
              <a:rPr lang="fr-FR" altLang="en-US" sz="4000" dirty="0"/>
              <a:t> 30 </a:t>
            </a:r>
            <a:r>
              <a:rPr lang="fr-FR" altLang="en-US" sz="4000" dirty="0" err="1"/>
              <a:t>Megabytes</a:t>
            </a:r>
            <a:r>
              <a:rPr lang="fr-FR" altLang="en-US" sz="4000" dirty="0"/>
              <a:t> </a:t>
            </a:r>
            <a:r>
              <a:rPr lang="fr-FR" altLang="en-US" sz="4000" dirty="0" err="1"/>
              <a:t>into</a:t>
            </a:r>
            <a:r>
              <a:rPr lang="fr-FR" altLang="en-US" sz="4000" dirty="0"/>
              <a:t> a </a:t>
            </a:r>
            <a:r>
              <a:rPr lang="fr-FR" altLang="en-US" sz="4000" dirty="0" err="1"/>
              <a:t>storage</a:t>
            </a:r>
            <a:r>
              <a:rPr lang="fr-FR" altLang="en-US" sz="4000" dirty="0"/>
              <a:t> </a:t>
            </a:r>
            <a:r>
              <a:rPr lang="fr-FR" altLang="en-US" sz="4000" dirty="0" err="1"/>
              <a:t>space</a:t>
            </a:r>
            <a:r>
              <a:rPr lang="fr-FR" altLang="en-US" sz="4000" dirty="0"/>
              <a:t> by </a:t>
            </a:r>
            <a:r>
              <a:rPr lang="fr-FR" altLang="en-US" sz="4000" dirty="0" err="1"/>
              <a:t>dragging</a:t>
            </a:r>
            <a:r>
              <a:rPr lang="fr-FR" altLang="en-US" sz="4000" dirty="0"/>
              <a:t> </a:t>
            </a:r>
            <a:r>
              <a:rPr lang="fr-FR" altLang="en-US" sz="4000" dirty="0" err="1"/>
              <a:t>from</a:t>
            </a:r>
            <a:r>
              <a:rPr lang="fr-FR" altLang="en-US" sz="4000" dirty="0"/>
              <a:t> "Windows Explorer", "Desktop", or "Finder" </a:t>
            </a:r>
            <a:r>
              <a:rPr lang="fr-FR" altLang="en-US" sz="4000" dirty="0" err="1"/>
              <a:t>into</a:t>
            </a:r>
            <a:r>
              <a:rPr lang="fr-FR" altLang="en-US" sz="4000" dirty="0"/>
              <a:t> the "iCloud" </a:t>
            </a:r>
            <a:r>
              <a:rPr lang="fr-FR" altLang="en-US" sz="4000" dirty="0" err="1"/>
              <a:t>storage</a:t>
            </a:r>
            <a:r>
              <a:rPr lang="fr-FR" altLang="en-US" sz="4000" dirty="0"/>
              <a:t> </a:t>
            </a:r>
            <a:r>
              <a:rPr lang="fr-FR" altLang="en-US" sz="4000" dirty="0" err="1"/>
              <a:t>space</a:t>
            </a:r>
            <a:r>
              <a:rPr lang="fr-FR" altLang="en-US" sz="4000" dirty="0"/>
              <a:t> in a Web browser. You have to use the "Gear" </a:t>
            </a:r>
            <a:r>
              <a:rPr lang="fr-FR" altLang="en-US" sz="4000" dirty="0" err="1"/>
              <a:t>icon</a:t>
            </a:r>
            <a:r>
              <a:rPr lang="fr-FR" altLang="en-US" sz="4000" dirty="0"/>
              <a:t> and </a:t>
            </a:r>
            <a:r>
              <a:rPr lang="fr-FR" altLang="en-US" sz="4000" dirty="0" err="1"/>
              <a:t>it's</a:t>
            </a:r>
            <a:r>
              <a:rPr lang="fr-FR" altLang="en-US" sz="4000" dirty="0"/>
              <a:t> "</a:t>
            </a:r>
            <a:r>
              <a:rPr lang="fr-FR" altLang="en-US" sz="4000" dirty="0" err="1"/>
              <a:t>Upload</a:t>
            </a:r>
            <a:r>
              <a:rPr lang="fr-FR" altLang="en-US" sz="4000" dirty="0"/>
              <a:t>.." </a:t>
            </a:r>
            <a:r>
              <a:rPr lang="fr-FR" altLang="en-US" sz="4000" dirty="0" err="1"/>
              <a:t>wizard</a:t>
            </a:r>
            <a:r>
              <a:rPr lang="fr-FR" altLang="en-US" sz="4000" dirty="0"/>
              <a:t> </a:t>
            </a:r>
            <a:r>
              <a:rPr lang="fr-FR" altLang="en-US" sz="4000" dirty="0" err="1"/>
              <a:t>instead</a:t>
            </a:r>
            <a:r>
              <a:rPr lang="fr-FR" altLang="en-US" sz="4000" dirty="0"/>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Slide Number Placeholder 5">
            <a:extLst>
              <a:ext uri="{FF2B5EF4-FFF2-40B4-BE49-F238E27FC236}">
                <a16:creationId xmlns:a16="http://schemas.microsoft.com/office/drawing/2014/main" id="{5D5B571A-4FBD-4BA3-85D6-9C388552EFA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47B3055A-0DCE-4E65-AF8C-CCD513C654A1}" type="slidenum">
              <a:rPr lang="en-US" altLang="en-US" sz="2400" smtClean="0">
                <a:latin typeface="Times New Roman" panose="02020603050405020304" pitchFamily="18" charset="0"/>
              </a:rPr>
              <a:pPr>
                <a:spcBef>
                  <a:spcPct val="0"/>
                </a:spcBef>
                <a:buClrTx/>
                <a:buFontTx/>
                <a:buNone/>
              </a:pPr>
              <a:t>56</a:t>
            </a:fld>
            <a:endParaRPr lang="en-US" altLang="en-US" sz="2400">
              <a:latin typeface="Times New Roman" panose="02020603050405020304" pitchFamily="18" charset="0"/>
            </a:endParaRPr>
          </a:p>
        </p:txBody>
      </p:sp>
      <p:pic>
        <p:nvPicPr>
          <p:cNvPr id="119811" name="Picture 1">
            <a:extLst>
              <a:ext uri="{FF2B5EF4-FFF2-40B4-BE49-F238E27FC236}">
                <a16:creationId xmlns:a16="http://schemas.microsoft.com/office/drawing/2014/main" id="{6DC10EE7-F3EA-42BE-A316-C396B4161B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7963"/>
            <a:ext cx="8742363" cy="651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Slide Number Placeholder 5">
            <a:extLst>
              <a:ext uri="{FF2B5EF4-FFF2-40B4-BE49-F238E27FC236}">
                <a16:creationId xmlns:a16="http://schemas.microsoft.com/office/drawing/2014/main" id="{8E2FE25D-E483-41CA-9F43-983AE44CF2D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7FC05CB7-FCE1-4AEB-9D08-9A8B0438CF2A}" type="slidenum">
              <a:rPr lang="en-US" altLang="en-US" sz="2400" smtClean="0">
                <a:latin typeface="Times New Roman" panose="02020603050405020304" pitchFamily="18" charset="0"/>
              </a:rPr>
              <a:pPr>
                <a:spcBef>
                  <a:spcPct val="0"/>
                </a:spcBef>
                <a:buClrTx/>
                <a:buFontTx/>
                <a:buNone/>
              </a:pPr>
              <a:t>57</a:t>
            </a:fld>
            <a:endParaRPr lang="en-US" altLang="en-US" sz="2400">
              <a:latin typeface="Times New Roman" panose="02020603050405020304" pitchFamily="18" charset="0"/>
            </a:endParaRPr>
          </a:p>
        </p:txBody>
      </p:sp>
      <p:pic>
        <p:nvPicPr>
          <p:cNvPr id="121859" name="Picture 1">
            <a:extLst>
              <a:ext uri="{FF2B5EF4-FFF2-40B4-BE49-F238E27FC236}">
                <a16:creationId xmlns:a16="http://schemas.microsoft.com/office/drawing/2014/main" id="{5B033562-DE7E-477F-A4CE-20E4185E33DC}"/>
              </a:ext>
            </a:extLst>
          </p:cNvPr>
          <p:cNvPicPr>
            <a:picLocks noChangeAspect="1"/>
          </p:cNvPicPr>
          <p:nvPr/>
        </p:nvPicPr>
        <p:blipFill>
          <a:blip r:embed="rId3">
            <a:extLst>
              <a:ext uri="{28A0092B-C50C-407E-A947-70E740481C1C}">
                <a14:useLocalDpi xmlns:a14="http://schemas.microsoft.com/office/drawing/2010/main" val="0"/>
              </a:ext>
            </a:extLst>
          </a:blip>
          <a:srcRect l="24582" t="33313" r="26259" b="28773"/>
          <a:stretch>
            <a:fillRect/>
          </a:stretch>
        </p:blipFill>
        <p:spPr bwMode="auto">
          <a:xfrm>
            <a:off x="47625" y="838200"/>
            <a:ext cx="90201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Slide Number Placeholder 5">
            <a:extLst>
              <a:ext uri="{FF2B5EF4-FFF2-40B4-BE49-F238E27FC236}">
                <a16:creationId xmlns:a16="http://schemas.microsoft.com/office/drawing/2014/main" id="{FA1DF695-4497-439E-92B1-904263C3CA3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FE92E21E-E304-4AED-B0C1-AF949AEB2487}" type="slidenum">
              <a:rPr lang="en-US" altLang="en-US" sz="2400" smtClean="0">
                <a:latin typeface="Times New Roman" panose="02020603050405020304" pitchFamily="18" charset="0"/>
              </a:rPr>
              <a:pPr>
                <a:spcBef>
                  <a:spcPct val="0"/>
                </a:spcBef>
                <a:buClrTx/>
                <a:buFontTx/>
                <a:buNone/>
              </a:pPr>
              <a:t>58</a:t>
            </a:fld>
            <a:endParaRPr lang="en-US" altLang="en-US" sz="2400">
              <a:latin typeface="Times New Roman" panose="02020603050405020304" pitchFamily="18" charset="0"/>
            </a:endParaRPr>
          </a:p>
        </p:txBody>
      </p:sp>
      <p:pic>
        <p:nvPicPr>
          <p:cNvPr id="123907" name="Picture 1">
            <a:extLst>
              <a:ext uri="{FF2B5EF4-FFF2-40B4-BE49-F238E27FC236}">
                <a16:creationId xmlns:a16="http://schemas.microsoft.com/office/drawing/2014/main" id="{6D373CC8-52C7-4942-82B2-2DD5435E551B}"/>
              </a:ext>
            </a:extLst>
          </p:cNvPr>
          <p:cNvPicPr>
            <a:picLocks noChangeAspect="1"/>
          </p:cNvPicPr>
          <p:nvPr/>
        </p:nvPicPr>
        <p:blipFill>
          <a:blip r:embed="rId3">
            <a:extLst>
              <a:ext uri="{28A0092B-C50C-407E-A947-70E740481C1C}">
                <a14:useLocalDpi xmlns:a14="http://schemas.microsoft.com/office/drawing/2010/main" val="0"/>
              </a:ext>
            </a:extLst>
          </a:blip>
          <a:srcRect l="38779" t="45914" r="30824" b="42044"/>
          <a:stretch>
            <a:fillRect/>
          </a:stretch>
        </p:blipFill>
        <p:spPr bwMode="auto">
          <a:xfrm>
            <a:off x="173038" y="1828800"/>
            <a:ext cx="87788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Slide Number Placeholder 5">
            <a:extLst>
              <a:ext uri="{FF2B5EF4-FFF2-40B4-BE49-F238E27FC236}">
                <a16:creationId xmlns:a16="http://schemas.microsoft.com/office/drawing/2014/main" id="{8275D531-9D49-4C37-8331-E68FC0C289F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C32AC563-4E55-4361-A861-86938B3AA564}" type="slidenum">
              <a:rPr lang="en-US" altLang="en-US" sz="2400" smtClean="0">
                <a:latin typeface="Times New Roman" panose="02020603050405020304" pitchFamily="18" charset="0"/>
              </a:rPr>
              <a:pPr>
                <a:spcBef>
                  <a:spcPct val="0"/>
                </a:spcBef>
                <a:buClrTx/>
                <a:buFontTx/>
                <a:buNone/>
              </a:pPr>
              <a:t>59</a:t>
            </a:fld>
            <a:endParaRPr lang="en-US" altLang="en-US" sz="2400">
              <a:latin typeface="Times New Roman" panose="02020603050405020304" pitchFamily="18" charset="0"/>
            </a:endParaRPr>
          </a:p>
        </p:txBody>
      </p:sp>
      <p:sp>
        <p:nvSpPr>
          <p:cNvPr id="125955" name="Rectangle 1">
            <a:extLst>
              <a:ext uri="{FF2B5EF4-FFF2-40B4-BE49-F238E27FC236}">
                <a16:creationId xmlns:a16="http://schemas.microsoft.com/office/drawing/2014/main" id="{C51F5295-A866-40B2-A880-509CEA1B0AE3}"/>
              </a:ext>
            </a:extLst>
          </p:cNvPr>
          <p:cNvSpPr>
            <a:spLocks noGrp="1" noChangeArrowheads="1"/>
          </p:cNvSpPr>
          <p:nvPr>
            <p:ph type="title"/>
          </p:nvPr>
        </p:nvSpPr>
        <p:spPr>
          <a:xfrm>
            <a:off x="381000" y="61912"/>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USING "iCloud" (continued)</a:t>
            </a:r>
          </a:p>
        </p:txBody>
      </p:sp>
      <p:sp>
        <p:nvSpPr>
          <p:cNvPr id="125956" name="Rectangle 2">
            <a:extLst>
              <a:ext uri="{FF2B5EF4-FFF2-40B4-BE49-F238E27FC236}">
                <a16:creationId xmlns:a16="http://schemas.microsoft.com/office/drawing/2014/main" id="{EE0B2721-8B64-4F33-9B5B-501A8812444A}"/>
              </a:ext>
            </a:extLst>
          </p:cNvPr>
          <p:cNvSpPr>
            <a:spLocks noGrp="1" noChangeArrowheads="1"/>
          </p:cNvSpPr>
          <p:nvPr>
            <p:ph type="body" idx="1"/>
          </p:nvPr>
        </p:nvSpPr>
        <p:spPr>
          <a:xfrm>
            <a:off x="0" y="762000"/>
            <a:ext cx="9144000" cy="5410200"/>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000" dirty="0"/>
              <a:t>To </a:t>
            </a:r>
            <a:r>
              <a:rPr lang="fr-FR" altLang="en-US" sz="4000" dirty="0" err="1"/>
              <a:t>turn</a:t>
            </a:r>
            <a:r>
              <a:rPr lang="fr-FR" altLang="en-US" sz="4000" dirty="0"/>
              <a:t> on </a:t>
            </a:r>
            <a:r>
              <a:rPr lang="fr-FR" altLang="en-US" sz="4000" dirty="0" err="1"/>
              <a:t>iCloud's</a:t>
            </a:r>
            <a:r>
              <a:rPr lang="fr-FR" altLang="en-US" sz="4000" dirty="0"/>
              <a:t> "Photo Stream" photo </a:t>
            </a:r>
            <a:r>
              <a:rPr lang="fr-FR" altLang="en-US" sz="4000" dirty="0" err="1"/>
              <a:t>storage</a:t>
            </a:r>
            <a:r>
              <a:rPr lang="fr-FR" altLang="en-US" sz="4000" dirty="0"/>
              <a:t> </a:t>
            </a:r>
            <a:r>
              <a:rPr lang="fr-FR" altLang="en-US" sz="4000" dirty="0" err="1"/>
              <a:t>capabilities</a:t>
            </a:r>
            <a:r>
              <a:rPr lang="fr-FR" altLang="en-US" sz="4000" dirty="0"/>
              <a:t>, </a:t>
            </a:r>
            <a:r>
              <a:rPr lang="fr-FR" altLang="en-US" sz="4000" dirty="0" err="1"/>
              <a:t>you</a:t>
            </a:r>
            <a:r>
              <a:rPr lang="fr-FR" altLang="en-US" sz="4000" dirty="0"/>
              <a:t> have to </a:t>
            </a:r>
            <a:r>
              <a:rPr lang="fr-FR" altLang="en-US" sz="4000" dirty="0" err="1"/>
              <a:t>buy</a:t>
            </a:r>
            <a:r>
              <a:rPr lang="fr-FR" altLang="en-US" sz="4000" dirty="0"/>
              <a:t> and </a:t>
            </a:r>
            <a:r>
              <a:rPr lang="fr-FR" altLang="en-US" sz="4000" dirty="0" err="1"/>
              <a:t>install</a:t>
            </a:r>
            <a:r>
              <a:rPr lang="fr-FR" altLang="en-US" sz="4000" dirty="0"/>
              <a:t> </a:t>
            </a:r>
            <a:r>
              <a:rPr lang="fr-FR" altLang="en-US" sz="4000" dirty="0" err="1"/>
              <a:t>either</a:t>
            </a:r>
            <a:r>
              <a:rPr lang="fr-FR" altLang="en-US" sz="4000" dirty="0"/>
              <a:t> the "</a:t>
            </a:r>
            <a:r>
              <a:rPr lang="fr-FR" altLang="en-US" sz="4000" dirty="0" err="1"/>
              <a:t>iPhoto</a:t>
            </a:r>
            <a:r>
              <a:rPr lang="fr-FR" altLang="en-US" sz="4000" dirty="0"/>
              <a:t>" program or the "Aperture" program. One of </a:t>
            </a:r>
            <a:r>
              <a:rPr lang="fr-FR" altLang="en-US" sz="4000" dirty="0" err="1"/>
              <a:t>these</a:t>
            </a:r>
            <a:r>
              <a:rPr lang="fr-FR" altLang="en-US" sz="4000" dirty="0"/>
              <a:t> </a:t>
            </a:r>
            <a:r>
              <a:rPr lang="fr-FR" altLang="en-US" sz="4000" dirty="0" err="1"/>
              <a:t>two</a:t>
            </a:r>
            <a:r>
              <a:rPr lang="fr-FR" altLang="en-US" sz="4000" dirty="0"/>
              <a:t> not-free programs has to </a:t>
            </a:r>
            <a:r>
              <a:rPr lang="fr-FR" altLang="en-US" sz="4000" dirty="0" err="1"/>
              <a:t>be</a:t>
            </a:r>
            <a:r>
              <a:rPr lang="fr-FR" altLang="en-US" sz="4000" dirty="0"/>
              <a:t> </a:t>
            </a:r>
            <a:r>
              <a:rPr lang="fr-FR" altLang="en-US" sz="4000" dirty="0" err="1"/>
              <a:t>installed</a:t>
            </a:r>
            <a:r>
              <a:rPr lang="fr-FR" altLang="en-US" sz="4000" dirty="0"/>
              <a:t> </a:t>
            </a:r>
            <a:r>
              <a:rPr lang="fr-FR" altLang="en-US" sz="4000" dirty="0" err="1"/>
              <a:t>into</a:t>
            </a:r>
            <a:r>
              <a:rPr lang="fr-FR" altLang="en-US" sz="4000" dirty="0"/>
              <a:t> a Mac running "OS X", an "iPad", or an "iPhone".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8674" name="Slide Number Placeholder 5">
            <a:extLst>
              <a:ext uri="{FF2B5EF4-FFF2-40B4-BE49-F238E27FC236}">
                <a16:creationId xmlns:a16="http://schemas.microsoft.com/office/drawing/2014/main" id="{EC75841F-82DB-4B52-97C0-D91EAF13B062}"/>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fld id="{5576AE21-D9F3-4452-A650-16ECBF44D81A}" type="slidenum">
              <a:rPr lang="en-US" altLang="en-US" sz="2400" baseline="0">
                <a:solidFill>
                  <a:srgbClr val="FFFFFF"/>
                </a:solidFill>
                <a:latin typeface="Times New Roman" panose="02020603050405020304" pitchFamily="18" charset="0"/>
              </a:rPr>
              <a:pPr eaLnBrk="1" hangingPunct="1">
                <a:lnSpc>
                  <a:spcPct val="100000"/>
                </a:lnSpc>
                <a:spcBef>
                  <a:spcPct val="0"/>
                </a:spcBef>
                <a:buFontTx/>
                <a:buNone/>
              </a:pPr>
              <a:t>6</a:t>
            </a:fld>
            <a:endParaRPr lang="en-US" altLang="en-US" sz="2400" baseline="0">
              <a:solidFill>
                <a:srgbClr val="FFFFFF"/>
              </a:solidFill>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55D3E953-DF37-42EA-BB06-3BCA11E876B3}"/>
              </a:ext>
            </a:extLst>
          </p:cNvPr>
          <p:cNvSpPr>
            <a:spLocks noGrp="1"/>
          </p:cNvSpPr>
          <p:nvPr>
            <p:ph type="sldNum" sz="quarter" idx="12"/>
          </p:nvPr>
        </p:nvSpPr>
        <p:spPr/>
        <p:txBody>
          <a:bodyPr/>
          <a:lstStyle/>
          <a:p>
            <a:pPr eaLnBrk="1" fontAlgn="auto" hangingPunct="1">
              <a:spcBef>
                <a:spcPts val="0"/>
              </a:spcBef>
              <a:spcAft>
                <a:spcPts val="0"/>
              </a:spcAft>
              <a:defRPr/>
            </a:pPr>
            <a:fld id="{CF3F5B23-44C2-41BD-87CE-C01AFE1A3140}" type="slidenum">
              <a:rPr lang="en-US" baseline="0">
                <a:solidFill>
                  <a:prstClr val="black">
                    <a:tint val="75000"/>
                  </a:prstClr>
                </a:solidFill>
                <a:latin typeface="Calibri" panose="020F0502020204030204"/>
                <a:cs typeface="+mn-cs"/>
              </a:rPr>
              <a:pPr eaLnBrk="1" fontAlgn="auto" hangingPunct="1">
                <a:spcBef>
                  <a:spcPts val="0"/>
                </a:spcBef>
                <a:spcAft>
                  <a:spcPts val="0"/>
                </a:spcAft>
                <a:defRPr/>
              </a:pPr>
              <a:t>6</a:t>
            </a:fld>
            <a:endParaRPr lang="en-US" baseline="0">
              <a:solidFill>
                <a:prstClr val="black">
                  <a:tint val="75000"/>
                </a:prstClr>
              </a:solidFill>
              <a:latin typeface="Calibri" panose="020F0502020204030204"/>
              <a:cs typeface="+mn-cs"/>
            </a:endParaRPr>
          </a:p>
        </p:txBody>
      </p:sp>
      <p:sp>
        <p:nvSpPr>
          <p:cNvPr id="28676" name="Rectangle 1">
            <a:extLst>
              <a:ext uri="{FF2B5EF4-FFF2-40B4-BE49-F238E27FC236}">
                <a16:creationId xmlns:a16="http://schemas.microsoft.com/office/drawing/2014/main" id="{67347091-0247-47F4-A62A-C7BCFED8EBFE}"/>
              </a:ext>
            </a:extLst>
          </p:cNvPr>
          <p:cNvSpPr>
            <a:spLocks noGrp="1" noChangeArrowheads="1"/>
          </p:cNvSpPr>
          <p:nvPr>
            <p:ph type="title" idx="4294967295"/>
          </p:nvPr>
        </p:nvSpPr>
        <p:spPr>
          <a:xfrm>
            <a:off x="76200" y="228600"/>
            <a:ext cx="9067800" cy="762000"/>
          </a:xfrm>
        </p:spPr>
        <p:txBody>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t>"iCloud" CLOUD STORAGE</a:t>
            </a:r>
          </a:p>
        </p:txBody>
      </p:sp>
      <p:sp>
        <p:nvSpPr>
          <p:cNvPr id="28677" name="Rectangle 2">
            <a:extLst>
              <a:ext uri="{FF2B5EF4-FFF2-40B4-BE49-F238E27FC236}">
                <a16:creationId xmlns:a16="http://schemas.microsoft.com/office/drawing/2014/main" id="{0071BDAC-EA7B-4077-8696-D3BF0EC8DC2A}"/>
              </a:ext>
            </a:extLst>
          </p:cNvPr>
          <p:cNvSpPr>
            <a:spLocks noGrp="1" noChangeArrowheads="1"/>
          </p:cNvSpPr>
          <p:nvPr>
            <p:ph type="body" idx="4294967295"/>
          </p:nvPr>
        </p:nvSpPr>
        <p:spPr>
          <a:xfrm>
            <a:off x="0" y="1066800"/>
            <a:ext cx="8915400" cy="5334000"/>
          </a:xfrm>
        </p:spPr>
        <p:txBody>
          <a:bodyPr/>
          <a:lstStyle/>
          <a:p>
            <a:pPr marL="800100" indent="-571500">
              <a:spcBef>
                <a:spcPts val="90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000"/>
              <a:t>If you attempt to drag an entire folder  into the iCloud.com Web site in the "Safari" Web browser inside a MacOS computer                                                                  or                                                                       if you attempt to drag an entire folder  into the iCloud.com Web site in any  Web browser inside a Windows.." "computer:</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Slide Number Placeholder 5">
            <a:extLst>
              <a:ext uri="{FF2B5EF4-FFF2-40B4-BE49-F238E27FC236}">
                <a16:creationId xmlns:a16="http://schemas.microsoft.com/office/drawing/2014/main" id="{669F7C4E-C967-468F-82DE-FACC40F2767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1A2B1A2D-2068-460C-A325-654D007EBD99}" type="slidenum">
              <a:rPr lang="en-US" altLang="en-US" sz="2400" smtClean="0">
                <a:latin typeface="Times New Roman" panose="02020603050405020304" pitchFamily="18" charset="0"/>
              </a:rPr>
              <a:pPr>
                <a:spcBef>
                  <a:spcPct val="0"/>
                </a:spcBef>
                <a:buClrTx/>
                <a:buFontTx/>
                <a:buNone/>
              </a:pPr>
              <a:t>60</a:t>
            </a:fld>
            <a:endParaRPr lang="en-US" altLang="en-US" sz="2400">
              <a:latin typeface="Times New Roman" panose="02020603050405020304" pitchFamily="18" charset="0"/>
            </a:endParaRPr>
          </a:p>
        </p:txBody>
      </p:sp>
      <p:sp>
        <p:nvSpPr>
          <p:cNvPr id="128003" name="Rectangle 1">
            <a:extLst>
              <a:ext uri="{FF2B5EF4-FFF2-40B4-BE49-F238E27FC236}">
                <a16:creationId xmlns:a16="http://schemas.microsoft.com/office/drawing/2014/main" id="{AF8E17D5-43D2-4C34-B5CF-EC96284FC8AC}"/>
              </a:ext>
            </a:extLst>
          </p:cNvPr>
          <p:cNvSpPr>
            <a:spLocks noGrp="1" noChangeArrowheads="1"/>
          </p:cNvSpPr>
          <p:nvPr>
            <p:ph type="title"/>
          </p:nvPr>
        </p:nvSpPr>
        <p:spPr>
          <a:xfrm>
            <a:off x="381000" y="61912"/>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USING "iCloud" (continued)</a:t>
            </a:r>
          </a:p>
        </p:txBody>
      </p:sp>
      <p:sp>
        <p:nvSpPr>
          <p:cNvPr id="128004" name="Rectangle 2">
            <a:extLst>
              <a:ext uri="{FF2B5EF4-FFF2-40B4-BE49-F238E27FC236}">
                <a16:creationId xmlns:a16="http://schemas.microsoft.com/office/drawing/2014/main" id="{AD4C907D-B12F-4E76-BBC2-83D28E283E1B}"/>
              </a:ext>
            </a:extLst>
          </p:cNvPr>
          <p:cNvSpPr>
            <a:spLocks noGrp="1" noChangeArrowheads="1"/>
          </p:cNvSpPr>
          <p:nvPr>
            <p:ph type="body" idx="1"/>
          </p:nvPr>
        </p:nvSpPr>
        <p:spPr>
          <a:xfrm>
            <a:off x="0" y="671513"/>
            <a:ext cx="9144000" cy="6186487"/>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3600" dirty="0"/>
              <a:t>Then, to </a:t>
            </a:r>
            <a:r>
              <a:rPr lang="fr-FR" altLang="en-US" sz="3600" dirty="0" err="1"/>
              <a:t>get</a:t>
            </a:r>
            <a:r>
              <a:rPr lang="fr-FR" altLang="en-US" sz="3600" dirty="0"/>
              <a:t> "Photo Stream" </a:t>
            </a:r>
            <a:r>
              <a:rPr lang="fr-FR" altLang="en-US" sz="3600" dirty="0" err="1"/>
              <a:t>working</a:t>
            </a:r>
            <a:r>
              <a:rPr lang="fr-FR" altLang="en-US" sz="3600" dirty="0"/>
              <a:t> in a "Windows.." PC, </a:t>
            </a:r>
            <a:r>
              <a:rPr lang="fr-FR" altLang="en-US" sz="3600" dirty="0" err="1"/>
              <a:t>you</a:t>
            </a:r>
            <a:r>
              <a:rPr lang="fr-FR" altLang="en-US" sz="3600" dirty="0"/>
              <a:t> have to </a:t>
            </a:r>
            <a:r>
              <a:rPr lang="fr-FR" altLang="en-US" sz="3600" dirty="0" err="1"/>
              <a:t>install</a:t>
            </a:r>
            <a:r>
              <a:rPr lang="fr-FR" altLang="en-US" sz="3600" dirty="0"/>
              <a:t> the free "iCloud Control Panel for Windows" software program. See http://support.apple.com/kb/dl1455                                                  (The </a:t>
            </a:r>
            <a:r>
              <a:rPr lang="fr-FR" altLang="en-US" sz="3600" dirty="0" err="1"/>
              <a:t>character</a:t>
            </a:r>
            <a:r>
              <a:rPr lang="fr-FR" altLang="en-US" sz="3600" dirty="0"/>
              <a:t> to the right of the "d" </a:t>
            </a:r>
            <a:r>
              <a:rPr lang="fr-FR" altLang="en-US" sz="3600" dirty="0" err="1"/>
              <a:t>is</a:t>
            </a:r>
            <a:r>
              <a:rPr lang="fr-FR" altLang="en-US" sz="3600" dirty="0"/>
              <a:t> a </a:t>
            </a:r>
            <a:r>
              <a:rPr lang="fr-FR" altLang="en-US" sz="3600" dirty="0" err="1"/>
              <a:t>lower</a:t>
            </a:r>
            <a:r>
              <a:rPr lang="fr-FR" altLang="en-US" sz="3600" dirty="0"/>
              <a:t>-case "L".)                                    The go the the "iCloud" applet </a:t>
            </a:r>
            <a:r>
              <a:rPr lang="fr-FR" altLang="en-US" sz="3600" dirty="0" err="1"/>
              <a:t>inside</a:t>
            </a:r>
            <a:r>
              <a:rPr lang="fr-FR" altLang="en-US" sz="3600" dirty="0"/>
              <a:t> the Windows "Control Panel", put a check mark for "Photo Stream" and </a:t>
            </a:r>
            <a:r>
              <a:rPr lang="fr-FR" altLang="en-US" sz="3600" dirty="0" err="1"/>
              <a:t>then</a:t>
            </a:r>
            <a:r>
              <a:rPr lang="fr-FR" altLang="en-US" sz="3600" dirty="0"/>
              <a:t> click on the "Close" </a:t>
            </a:r>
            <a:r>
              <a:rPr lang="fr-FR" altLang="en-US" sz="3600" dirty="0" err="1"/>
              <a:t>button</a:t>
            </a:r>
            <a:r>
              <a:rPr lang="fr-FR" altLang="en-US" sz="3600" dirty="0"/>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Slide Number Placeholder 5">
            <a:extLst>
              <a:ext uri="{FF2B5EF4-FFF2-40B4-BE49-F238E27FC236}">
                <a16:creationId xmlns:a16="http://schemas.microsoft.com/office/drawing/2014/main" id="{970E0D18-5CAA-4E51-89A9-516B3B38462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8FA69382-9A61-49EC-BA57-FE99867D359F}" type="slidenum">
              <a:rPr lang="en-US" altLang="en-US" sz="2400" smtClean="0">
                <a:latin typeface="Times New Roman" panose="02020603050405020304" pitchFamily="18" charset="0"/>
              </a:rPr>
              <a:pPr>
                <a:spcBef>
                  <a:spcPct val="0"/>
                </a:spcBef>
                <a:buClrTx/>
                <a:buFontTx/>
                <a:buNone/>
              </a:pPr>
              <a:t>61</a:t>
            </a:fld>
            <a:endParaRPr lang="en-US" altLang="en-US" sz="2400">
              <a:latin typeface="Times New Roman" panose="02020603050405020304" pitchFamily="18" charset="0"/>
            </a:endParaRPr>
          </a:p>
        </p:txBody>
      </p:sp>
      <p:sp>
        <p:nvSpPr>
          <p:cNvPr id="130051" name="Rectangle 1">
            <a:extLst>
              <a:ext uri="{FF2B5EF4-FFF2-40B4-BE49-F238E27FC236}">
                <a16:creationId xmlns:a16="http://schemas.microsoft.com/office/drawing/2014/main" id="{534AFC48-9F74-4BF4-B271-47EC85A2E30C}"/>
              </a:ext>
            </a:extLst>
          </p:cNvPr>
          <p:cNvSpPr>
            <a:spLocks noGrp="1" noChangeArrowheads="1"/>
          </p:cNvSpPr>
          <p:nvPr>
            <p:ph type="title"/>
          </p:nvPr>
        </p:nvSpPr>
        <p:spPr>
          <a:xfrm>
            <a:off x="381000" y="61912"/>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USING "iCloud" (continued)</a:t>
            </a:r>
          </a:p>
        </p:txBody>
      </p:sp>
      <p:sp>
        <p:nvSpPr>
          <p:cNvPr id="130052" name="Rectangle 2">
            <a:extLst>
              <a:ext uri="{FF2B5EF4-FFF2-40B4-BE49-F238E27FC236}">
                <a16:creationId xmlns:a16="http://schemas.microsoft.com/office/drawing/2014/main" id="{C9737C1C-85BD-4CA5-A870-1D52E5C2D435}"/>
              </a:ext>
            </a:extLst>
          </p:cNvPr>
          <p:cNvSpPr>
            <a:spLocks noGrp="1" noChangeArrowheads="1"/>
          </p:cNvSpPr>
          <p:nvPr>
            <p:ph type="body" idx="1"/>
          </p:nvPr>
        </p:nvSpPr>
        <p:spPr>
          <a:xfrm>
            <a:off x="0" y="609600"/>
            <a:ext cx="9144000" cy="5943600"/>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altLang="en-US" sz="4800"/>
              <a:t>"Photo Stream" is an iCloud-based file synchronization service for synchronizing .JPG, .TIF, .TIFF, .PNG, and .RAW digital photos between "Mac OS X" computers, "Windows.." computers, iPads, and iPhones.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Number Placeholder 7">
            <a:extLst>
              <a:ext uri="{FF2B5EF4-FFF2-40B4-BE49-F238E27FC236}">
                <a16:creationId xmlns:a16="http://schemas.microsoft.com/office/drawing/2014/main" id="{72ED4D76-D396-4CEB-B56C-FBD6A0B4E793}"/>
              </a:ext>
            </a:extLst>
          </p:cNvPr>
          <p:cNvSpPr>
            <a:spLocks noGrp="1"/>
          </p:cNvSpPr>
          <p:nvPr>
            <p:ph type="sldNum" sz="quarter" idx="12"/>
          </p:nvPr>
        </p:nvSpPr>
        <p:spPr>
          <a:xfrm>
            <a:off x="13107988" y="6245225"/>
            <a:ext cx="2132012" cy="474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F5F27EA0-5D07-4C36-A242-87F140D05C40}" type="slidenum">
              <a:rPr lang="en-US" altLang="en-US" sz="2400" smtClean="0">
                <a:latin typeface="Times New Roman" panose="02020603050405020304" pitchFamily="18" charset="0"/>
              </a:rPr>
              <a:pPr>
                <a:spcBef>
                  <a:spcPct val="0"/>
                </a:spcBef>
                <a:buClrTx/>
                <a:buFontTx/>
                <a:buNone/>
              </a:pPr>
              <a:t>62</a:t>
            </a:fld>
            <a:endParaRPr lang="en-US" altLang="en-US" sz="2400">
              <a:latin typeface="Times New Roman" panose="02020603050405020304" pitchFamily="18" charset="0"/>
            </a:endParaRPr>
          </a:p>
        </p:txBody>
      </p:sp>
      <p:pic>
        <p:nvPicPr>
          <p:cNvPr id="132099" name="Picture 10">
            <a:extLst>
              <a:ext uri="{FF2B5EF4-FFF2-40B4-BE49-F238E27FC236}">
                <a16:creationId xmlns:a16="http://schemas.microsoft.com/office/drawing/2014/main" id="{EA75BF3F-50AB-45DA-9955-B48350E46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3" y="101600"/>
            <a:ext cx="6237287" cy="2870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2100" name="TextBox 18">
            <a:extLst>
              <a:ext uri="{FF2B5EF4-FFF2-40B4-BE49-F238E27FC236}">
                <a16:creationId xmlns:a16="http://schemas.microsoft.com/office/drawing/2014/main" id="{F89B44FF-D7FF-4925-96FD-0DC31367B798}"/>
              </a:ext>
            </a:extLst>
          </p:cNvPr>
          <p:cNvSpPr txBox="1">
            <a:spLocks noChangeArrowheads="1"/>
          </p:cNvSpPr>
          <p:nvPr/>
        </p:nvSpPr>
        <p:spPr bwMode="auto">
          <a:xfrm>
            <a:off x="1143000" y="838200"/>
            <a:ext cx="457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en-US" altLang="en-US" sz="3200" b="1" baseline="0">
                <a:solidFill>
                  <a:srgbClr val="000000"/>
                </a:solidFill>
              </a:rPr>
              <a:t>Server Farms Operated by Apple for "iCloud"</a:t>
            </a:r>
          </a:p>
        </p:txBody>
      </p:sp>
      <p:sp>
        <p:nvSpPr>
          <p:cNvPr id="132101" name="Rectangle 2">
            <a:extLst>
              <a:ext uri="{FF2B5EF4-FFF2-40B4-BE49-F238E27FC236}">
                <a16:creationId xmlns:a16="http://schemas.microsoft.com/office/drawing/2014/main" id="{5CF1A3C0-063E-43F4-A1FB-7C379A1190EC}"/>
              </a:ext>
            </a:extLst>
          </p:cNvPr>
          <p:cNvSpPr>
            <a:spLocks noChangeArrowheads="1"/>
          </p:cNvSpPr>
          <p:nvPr/>
        </p:nvSpPr>
        <p:spPr bwMode="auto">
          <a:xfrm>
            <a:off x="152400" y="3071813"/>
            <a:ext cx="8915400" cy="3648075"/>
          </a:xfrm>
          <a:prstGeom prst="rect">
            <a:avLst/>
          </a:prstGeom>
          <a:noFill/>
          <a:ln w="730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buClr>
                <a:srgbClr val="000000"/>
              </a:buClr>
              <a:buSzPct val="100000"/>
              <a:buFont typeface="Times New Roman" panose="02020603050405020304" pitchFamily="18" charset="0"/>
              <a:buNone/>
            </a:pPr>
            <a:endParaRPr lang="en-US" altLang="en-US">
              <a:solidFill>
                <a:srgbClr val="FFFFFF"/>
              </a:solidFill>
            </a:endParaRPr>
          </a:p>
        </p:txBody>
      </p:sp>
      <p:pic>
        <p:nvPicPr>
          <p:cNvPr id="132102" name="Picture 8">
            <a:extLst>
              <a:ext uri="{FF2B5EF4-FFF2-40B4-BE49-F238E27FC236}">
                <a16:creationId xmlns:a16="http://schemas.microsoft.com/office/drawing/2014/main" id="{67FA4C4E-EC95-4B0B-8D94-8F1F1CA52A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13" y="3817938"/>
            <a:ext cx="1169987" cy="1016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103" name="TextBox 15">
            <a:extLst>
              <a:ext uri="{FF2B5EF4-FFF2-40B4-BE49-F238E27FC236}">
                <a16:creationId xmlns:a16="http://schemas.microsoft.com/office/drawing/2014/main" id="{406DD54F-111C-4706-9792-C17CDF997354}"/>
              </a:ext>
            </a:extLst>
          </p:cNvPr>
          <p:cNvSpPr txBox="1">
            <a:spLocks noChangeArrowheads="1"/>
          </p:cNvSpPr>
          <p:nvPr/>
        </p:nvSpPr>
        <p:spPr bwMode="auto">
          <a:xfrm>
            <a:off x="1676400" y="3810000"/>
            <a:ext cx="1905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0325">
                <a:solidFill>
                  <a:srgbClr val="000000"/>
                </a:solidFill>
                <a:miter lim="800000"/>
                <a:headEnd/>
                <a:tailEnd/>
              </a14:hiddenLine>
            </a:ext>
          </a:extLst>
        </p:spPr>
        <p:txBody>
          <a:bodyPr>
            <a:spAutoFit/>
          </a:bodyPr>
          <a:lstStyle/>
          <a:p>
            <a:pPr algn="ctr" eaLnBrk="1" hangingPunct="1">
              <a:buClr>
                <a:srgbClr val="000000"/>
              </a:buClr>
              <a:buSzPct val="100000"/>
              <a:buFont typeface="Times New Roman" panose="02020603050405020304" pitchFamily="18" charset="0"/>
              <a:buNone/>
            </a:pPr>
            <a:r>
              <a:rPr lang="en-US" altLang="en-US" sz="2000" b="1" baseline="0">
                <a:solidFill>
                  <a:srgbClr val="0070C0"/>
                </a:solidFill>
              </a:rPr>
              <a:t>Web Browser to access icloud.com</a:t>
            </a:r>
          </a:p>
          <a:p>
            <a:pPr algn="ctr" eaLnBrk="1" hangingPunct="1">
              <a:buClr>
                <a:srgbClr val="000000"/>
              </a:buClr>
              <a:buSzPct val="100000"/>
              <a:buFont typeface="Times New Roman" panose="02020603050405020304" pitchFamily="18" charset="0"/>
              <a:buNone/>
            </a:pPr>
            <a:endParaRPr lang="en-US" altLang="en-US" sz="2000" b="1" baseline="0">
              <a:solidFill>
                <a:srgbClr val="0070C0"/>
              </a:solidFill>
            </a:endParaRPr>
          </a:p>
        </p:txBody>
      </p:sp>
      <p:sp>
        <p:nvSpPr>
          <p:cNvPr id="132104" name="TextBox 52">
            <a:extLst>
              <a:ext uri="{FF2B5EF4-FFF2-40B4-BE49-F238E27FC236}">
                <a16:creationId xmlns:a16="http://schemas.microsoft.com/office/drawing/2014/main" id="{3C13B090-92CF-41E9-9977-0D46997D85FE}"/>
              </a:ext>
            </a:extLst>
          </p:cNvPr>
          <p:cNvSpPr txBox="1">
            <a:spLocks noChangeArrowheads="1"/>
          </p:cNvSpPr>
          <p:nvPr/>
        </p:nvSpPr>
        <p:spPr bwMode="auto">
          <a:xfrm>
            <a:off x="6934200" y="188913"/>
            <a:ext cx="2209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en-US" altLang="en-US" sz="2800" b="1" baseline="0">
                <a:solidFill>
                  <a:srgbClr val="FF0000"/>
                </a:solidFill>
              </a:rPr>
              <a:t>Internet Connection</a:t>
            </a:r>
          </a:p>
        </p:txBody>
      </p:sp>
      <p:sp>
        <p:nvSpPr>
          <p:cNvPr id="3094" name="TextBox 2">
            <a:extLst>
              <a:ext uri="{FF2B5EF4-FFF2-40B4-BE49-F238E27FC236}">
                <a16:creationId xmlns:a16="http://schemas.microsoft.com/office/drawing/2014/main" id="{2D1CCCAD-5481-4BF4-8B00-5E27347F1FC0}"/>
              </a:ext>
            </a:extLst>
          </p:cNvPr>
          <p:cNvSpPr txBox="1">
            <a:spLocks noChangeArrowheads="1"/>
          </p:cNvSpPr>
          <p:nvPr/>
        </p:nvSpPr>
        <p:spPr bwMode="auto">
          <a:xfrm>
            <a:off x="169863" y="3232150"/>
            <a:ext cx="7831137" cy="501650"/>
          </a:xfrm>
          <a:prstGeom prst="rect">
            <a:avLst/>
          </a:prstGeom>
          <a:noFill/>
          <a:ln>
            <a:noFill/>
          </a:ln>
        </p:spPr>
        <p:txBody>
          <a:bodyPr>
            <a:spAutoFit/>
          </a:bodyPr>
          <a:lstStyle/>
          <a:p>
            <a:pPr eaLnBrk="1" hangingPunct="1">
              <a:buClr>
                <a:srgbClr val="000000"/>
              </a:buClr>
              <a:buSzPct val="100000"/>
              <a:buFont typeface="Times New Roman" panose="02020603050405020304" pitchFamily="18" charset="0"/>
              <a:buNone/>
              <a:defRPr/>
            </a:pPr>
            <a:r>
              <a:rPr lang="en-US" sz="2660" b="1" baseline="0" dirty="0">
                <a:solidFill>
                  <a:srgbClr val="000000"/>
                </a:solidFill>
              </a:rPr>
              <a:t>Your Computer, Tablet, PDA, or Cell Phone</a:t>
            </a:r>
          </a:p>
        </p:txBody>
      </p:sp>
      <p:sp>
        <p:nvSpPr>
          <p:cNvPr id="132106" name="TextBox 18">
            <a:extLst>
              <a:ext uri="{FF2B5EF4-FFF2-40B4-BE49-F238E27FC236}">
                <a16:creationId xmlns:a16="http://schemas.microsoft.com/office/drawing/2014/main" id="{A3BB0368-25AC-4655-8240-9AFEDE9BA215}"/>
              </a:ext>
            </a:extLst>
          </p:cNvPr>
          <p:cNvSpPr txBox="1">
            <a:spLocks noChangeArrowheads="1"/>
          </p:cNvSpPr>
          <p:nvPr/>
        </p:nvSpPr>
        <p:spPr bwMode="auto">
          <a:xfrm>
            <a:off x="7772400" y="3200400"/>
            <a:ext cx="1135063" cy="923925"/>
          </a:xfrm>
          <a:prstGeom prst="rect">
            <a:avLst/>
          </a:prstGeom>
          <a:noFill/>
          <a:ln w="603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1" hangingPunct="1">
              <a:buClr>
                <a:srgbClr val="000000"/>
              </a:buClr>
              <a:buSzPct val="100000"/>
              <a:buFont typeface="Times New Roman" panose="02020603050405020304" pitchFamily="18" charset="0"/>
              <a:buNone/>
            </a:pPr>
            <a:r>
              <a:rPr lang="en-US" altLang="en-US" sz="1800" b="1" baseline="0">
                <a:solidFill>
                  <a:srgbClr val="000000"/>
                </a:solidFill>
              </a:rPr>
              <a:t>Ethernet or WiFi Adapter</a:t>
            </a:r>
          </a:p>
        </p:txBody>
      </p:sp>
      <p:sp>
        <p:nvSpPr>
          <p:cNvPr id="132107" name="Rectangle 34">
            <a:extLst>
              <a:ext uri="{FF2B5EF4-FFF2-40B4-BE49-F238E27FC236}">
                <a16:creationId xmlns:a16="http://schemas.microsoft.com/office/drawing/2014/main" id="{069CF114-F931-4361-B646-4812F5F728C1}"/>
              </a:ext>
            </a:extLst>
          </p:cNvPr>
          <p:cNvSpPr>
            <a:spLocks noChangeArrowheads="1"/>
          </p:cNvSpPr>
          <p:nvPr/>
        </p:nvSpPr>
        <p:spPr bwMode="auto">
          <a:xfrm>
            <a:off x="1477963" y="3708400"/>
            <a:ext cx="2255837" cy="2881313"/>
          </a:xfrm>
          <a:prstGeom prst="rect">
            <a:avLst/>
          </a:prstGeom>
          <a:noFill/>
          <a:ln w="60325"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buClr>
                <a:srgbClr val="000000"/>
              </a:buClr>
              <a:buSzPct val="100000"/>
              <a:buFont typeface="Times New Roman" panose="02020603050405020304" pitchFamily="18" charset="0"/>
              <a:buNone/>
            </a:pPr>
            <a:endParaRPr lang="en-US" altLang="en-US">
              <a:solidFill>
                <a:srgbClr val="FFFFFF"/>
              </a:solidFill>
            </a:endParaRPr>
          </a:p>
        </p:txBody>
      </p:sp>
      <p:sp>
        <p:nvSpPr>
          <p:cNvPr id="6" name="Left-Up Arrow 5">
            <a:extLst>
              <a:ext uri="{FF2B5EF4-FFF2-40B4-BE49-F238E27FC236}">
                <a16:creationId xmlns:a16="http://schemas.microsoft.com/office/drawing/2014/main" id="{5704FD1E-9EAA-4524-A047-52E22E8A24F9}"/>
              </a:ext>
            </a:extLst>
          </p:cNvPr>
          <p:cNvSpPr/>
          <p:nvPr/>
        </p:nvSpPr>
        <p:spPr bwMode="auto">
          <a:xfrm flipV="1">
            <a:off x="6286500" y="1019175"/>
            <a:ext cx="2552700" cy="2195513"/>
          </a:xfrm>
          <a:prstGeom prst="leftUpArrow">
            <a:avLst/>
          </a:prstGeom>
          <a:solidFill>
            <a:srgbClr val="00B8FF"/>
          </a:solidFill>
          <a:ln w="9525" cap="flat" cmpd="sng" algn="ctr">
            <a:solidFill>
              <a:schemeClr val="tx1"/>
            </a:solidFill>
            <a:prstDash val="solid"/>
            <a:round/>
            <a:headEnd type="none" w="med" len="med"/>
            <a:tailEnd type="none" w="med" len="med"/>
          </a:ln>
          <a:effectLst/>
        </p:spPr>
        <p:txBody>
          <a:bodyPr/>
          <a:lstStyle/>
          <a:p>
            <a:pPr eaLnBrk="1" hangingPunct="1">
              <a:buClr>
                <a:srgbClr val="000000"/>
              </a:buClr>
              <a:buSzPct val="100000"/>
              <a:buFont typeface="Times New Roman" pitchFamily="18" charset="0"/>
              <a:buNone/>
              <a:defRPr/>
            </a:pPr>
            <a:endParaRPr lang="en-US">
              <a:solidFill>
                <a:srgbClr val="FFFFFF"/>
              </a:solidFill>
              <a:latin typeface="Arial" charset="0"/>
              <a:cs typeface="Arial" charset="0"/>
            </a:endParaRPr>
          </a:p>
        </p:txBody>
      </p:sp>
      <p:sp>
        <p:nvSpPr>
          <p:cNvPr id="132109" name="Rectangle 34">
            <a:extLst>
              <a:ext uri="{FF2B5EF4-FFF2-40B4-BE49-F238E27FC236}">
                <a16:creationId xmlns:a16="http://schemas.microsoft.com/office/drawing/2014/main" id="{298B1A6E-7F34-4FE7-8C4F-E9BFAF57D0DB}"/>
              </a:ext>
            </a:extLst>
          </p:cNvPr>
          <p:cNvSpPr>
            <a:spLocks noChangeArrowheads="1"/>
          </p:cNvSpPr>
          <p:nvPr/>
        </p:nvSpPr>
        <p:spPr bwMode="auto">
          <a:xfrm>
            <a:off x="4843463" y="4191000"/>
            <a:ext cx="2700337" cy="2376488"/>
          </a:xfrm>
          <a:prstGeom prst="rect">
            <a:avLst/>
          </a:prstGeom>
          <a:noFill/>
          <a:ln w="60325"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buClr>
                <a:srgbClr val="000000"/>
              </a:buClr>
              <a:buSzPct val="100000"/>
              <a:buFont typeface="Times New Roman" panose="02020603050405020304" pitchFamily="18" charset="0"/>
              <a:buNone/>
            </a:pPr>
            <a:endParaRPr lang="en-US" altLang="en-US">
              <a:solidFill>
                <a:srgbClr val="FFFFFF"/>
              </a:solidFill>
            </a:endParaRPr>
          </a:p>
        </p:txBody>
      </p:sp>
      <p:sp>
        <p:nvSpPr>
          <p:cNvPr id="132110" name="TextBox 15">
            <a:extLst>
              <a:ext uri="{FF2B5EF4-FFF2-40B4-BE49-F238E27FC236}">
                <a16:creationId xmlns:a16="http://schemas.microsoft.com/office/drawing/2014/main" id="{58FC3927-2630-44DA-A3CB-9D50971E838E}"/>
              </a:ext>
            </a:extLst>
          </p:cNvPr>
          <p:cNvSpPr txBox="1">
            <a:spLocks noChangeArrowheads="1"/>
          </p:cNvSpPr>
          <p:nvPr/>
        </p:nvSpPr>
        <p:spPr bwMode="auto">
          <a:xfrm>
            <a:off x="4843463" y="4306888"/>
            <a:ext cx="270033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0325">
                <a:solidFill>
                  <a:srgbClr val="000000"/>
                </a:solidFill>
                <a:miter lim="800000"/>
                <a:headEnd/>
                <a:tailEnd/>
              </a14:hiddenLine>
            </a:ext>
          </a:extLst>
        </p:spPr>
        <p:txBody>
          <a:bodyPr>
            <a:spAutoFit/>
          </a:bodyPr>
          <a:lstStyle/>
          <a:p>
            <a:pPr algn="ctr" eaLnBrk="1" hangingPunct="1">
              <a:buClr>
                <a:srgbClr val="000000"/>
              </a:buClr>
              <a:buSzPct val="100000"/>
              <a:buFont typeface="Times New Roman" panose="02020603050405020304" pitchFamily="18" charset="0"/>
              <a:buNone/>
            </a:pPr>
            <a:r>
              <a:rPr lang="en-US" altLang="en-US" sz="2000" b="1" baseline="0" dirty="0">
                <a:solidFill>
                  <a:srgbClr val="0070C0"/>
                </a:solidFill>
              </a:rPr>
              <a:t>"iCloud" app for  "Windows.."                (a desktop program)                or                                   Drag and Drop                 in the Mac "Finder"</a:t>
            </a:r>
          </a:p>
        </p:txBody>
      </p:sp>
      <p:sp>
        <p:nvSpPr>
          <p:cNvPr id="132111" name="TextBox 18">
            <a:extLst>
              <a:ext uri="{FF2B5EF4-FFF2-40B4-BE49-F238E27FC236}">
                <a16:creationId xmlns:a16="http://schemas.microsoft.com/office/drawing/2014/main" id="{3E36ED3B-E9E3-4872-9984-A8A5AA21FFA3}"/>
              </a:ext>
            </a:extLst>
          </p:cNvPr>
          <p:cNvSpPr txBox="1">
            <a:spLocks noChangeArrowheads="1"/>
          </p:cNvSpPr>
          <p:nvPr/>
        </p:nvSpPr>
        <p:spPr bwMode="auto">
          <a:xfrm>
            <a:off x="1600200" y="4876800"/>
            <a:ext cx="1995488" cy="1570038"/>
          </a:xfrm>
          <a:prstGeom prst="rect">
            <a:avLst/>
          </a:prstGeom>
          <a:noFill/>
          <a:ln w="603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1" hangingPunct="1">
              <a:buClr>
                <a:srgbClr val="000000"/>
              </a:buClr>
              <a:buSzPct val="100000"/>
              <a:buFont typeface="Times New Roman" panose="02020603050405020304" pitchFamily="18" charset="0"/>
              <a:buNone/>
            </a:pPr>
            <a:r>
              <a:rPr lang="en-US" altLang="en-US" sz="1600" b="1" baseline="0">
                <a:solidFill>
                  <a:srgbClr val="000000"/>
                </a:solidFill>
              </a:rPr>
              <a:t>Single file upload and download is provided by the Apple's "iCloud Web App Plugin" and HTML</a:t>
            </a:r>
          </a:p>
        </p:txBody>
      </p:sp>
      <p:cxnSp>
        <p:nvCxnSpPr>
          <p:cNvPr id="132112" name="Straight Arrow Connector 14">
            <a:extLst>
              <a:ext uri="{FF2B5EF4-FFF2-40B4-BE49-F238E27FC236}">
                <a16:creationId xmlns:a16="http://schemas.microsoft.com/office/drawing/2014/main" id="{DF58478E-8CC0-4F89-A793-444DE01E3890}"/>
              </a:ext>
            </a:extLst>
          </p:cNvPr>
          <p:cNvCxnSpPr>
            <a:cxnSpLocks noChangeShapeType="1"/>
          </p:cNvCxnSpPr>
          <p:nvPr/>
        </p:nvCxnSpPr>
        <p:spPr bwMode="auto">
          <a:xfrm flipV="1">
            <a:off x="3657600" y="3886200"/>
            <a:ext cx="4114800" cy="7938"/>
          </a:xfrm>
          <a:prstGeom prst="straightConnector1">
            <a:avLst/>
          </a:prstGeom>
          <a:noFill/>
          <a:ln w="73025" algn="ctr">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113" name="Straight Arrow Connector 20">
            <a:extLst>
              <a:ext uri="{FF2B5EF4-FFF2-40B4-BE49-F238E27FC236}">
                <a16:creationId xmlns:a16="http://schemas.microsoft.com/office/drawing/2014/main" id="{DDEA9A77-2073-47CB-A5E4-1D47A9ABA17F}"/>
              </a:ext>
            </a:extLst>
          </p:cNvPr>
          <p:cNvCxnSpPr>
            <a:cxnSpLocks noChangeShapeType="1"/>
          </p:cNvCxnSpPr>
          <p:nvPr/>
        </p:nvCxnSpPr>
        <p:spPr bwMode="auto">
          <a:xfrm flipH="1" flipV="1">
            <a:off x="7543800" y="5164138"/>
            <a:ext cx="762000" cy="17462"/>
          </a:xfrm>
          <a:prstGeom prst="straightConnector1">
            <a:avLst/>
          </a:prstGeom>
          <a:noFill/>
          <a:ln w="730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114" name="Straight Arrow Connector 60">
            <a:extLst>
              <a:ext uri="{FF2B5EF4-FFF2-40B4-BE49-F238E27FC236}">
                <a16:creationId xmlns:a16="http://schemas.microsoft.com/office/drawing/2014/main" id="{16282F60-C6D0-47AF-8299-42770DB91303}"/>
              </a:ext>
            </a:extLst>
          </p:cNvPr>
          <p:cNvCxnSpPr>
            <a:cxnSpLocks noChangeShapeType="1"/>
          </p:cNvCxnSpPr>
          <p:nvPr/>
        </p:nvCxnSpPr>
        <p:spPr bwMode="auto">
          <a:xfrm flipV="1">
            <a:off x="8305800" y="4252913"/>
            <a:ext cx="0" cy="911225"/>
          </a:xfrm>
          <a:prstGeom prst="straightConnector1">
            <a:avLst/>
          </a:prstGeom>
          <a:noFill/>
          <a:ln w="730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Number Placeholder 7">
            <a:extLst>
              <a:ext uri="{FF2B5EF4-FFF2-40B4-BE49-F238E27FC236}">
                <a16:creationId xmlns:a16="http://schemas.microsoft.com/office/drawing/2014/main" id="{EBD2F847-4E6D-4252-A64C-D804F5DDDB9E}"/>
              </a:ext>
            </a:extLst>
          </p:cNvPr>
          <p:cNvSpPr>
            <a:spLocks noGrp="1"/>
          </p:cNvSpPr>
          <p:nvPr>
            <p:ph type="sldNum" sz="quarter" idx="12"/>
          </p:nvPr>
        </p:nvSpPr>
        <p:spPr>
          <a:xfrm>
            <a:off x="13107988" y="6245225"/>
            <a:ext cx="2132012" cy="474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A31E12DC-98A3-4A3C-8B20-2FC98FA144CB}" type="slidenum">
              <a:rPr lang="en-US" altLang="en-US" sz="2400" smtClean="0">
                <a:latin typeface="Times New Roman" panose="02020603050405020304" pitchFamily="18" charset="0"/>
              </a:rPr>
              <a:pPr>
                <a:spcBef>
                  <a:spcPct val="0"/>
                </a:spcBef>
                <a:buClrTx/>
                <a:buFontTx/>
                <a:buNone/>
              </a:pPr>
              <a:t>63</a:t>
            </a:fld>
            <a:endParaRPr lang="en-US" altLang="en-US" sz="2400">
              <a:latin typeface="Times New Roman" panose="02020603050405020304" pitchFamily="18" charset="0"/>
            </a:endParaRPr>
          </a:p>
        </p:txBody>
      </p:sp>
      <p:sp>
        <p:nvSpPr>
          <p:cNvPr id="134147" name="Rectangle 2">
            <a:extLst>
              <a:ext uri="{FF2B5EF4-FFF2-40B4-BE49-F238E27FC236}">
                <a16:creationId xmlns:a16="http://schemas.microsoft.com/office/drawing/2014/main" id="{CD231AC5-BA71-47F5-801B-6DDE3DBBBC6B}"/>
              </a:ext>
            </a:extLst>
          </p:cNvPr>
          <p:cNvSpPr>
            <a:spLocks noChangeArrowheads="1"/>
          </p:cNvSpPr>
          <p:nvPr/>
        </p:nvSpPr>
        <p:spPr bwMode="auto">
          <a:xfrm>
            <a:off x="169863" y="152400"/>
            <a:ext cx="8897937" cy="6567488"/>
          </a:xfrm>
          <a:prstGeom prst="rect">
            <a:avLst/>
          </a:prstGeom>
          <a:noFill/>
          <a:ln w="730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buClr>
                <a:srgbClr val="000000"/>
              </a:buClr>
              <a:buSzPct val="100000"/>
              <a:buFont typeface="Times New Roman" panose="02020603050405020304" pitchFamily="18" charset="0"/>
              <a:buNone/>
            </a:pPr>
            <a:endParaRPr lang="en-US" altLang="en-US">
              <a:solidFill>
                <a:srgbClr val="FFFFFF"/>
              </a:solidFill>
            </a:endParaRPr>
          </a:p>
        </p:txBody>
      </p:sp>
      <p:pic>
        <p:nvPicPr>
          <p:cNvPr id="134148" name="Picture 8">
            <a:extLst>
              <a:ext uri="{FF2B5EF4-FFF2-40B4-BE49-F238E27FC236}">
                <a16:creationId xmlns:a16="http://schemas.microsoft.com/office/drawing/2014/main" id="{029BF904-EE2A-4D0F-A7B7-64D99A13A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13" y="842963"/>
            <a:ext cx="1398587" cy="12144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49" name="TextBox 15">
            <a:extLst>
              <a:ext uri="{FF2B5EF4-FFF2-40B4-BE49-F238E27FC236}">
                <a16:creationId xmlns:a16="http://schemas.microsoft.com/office/drawing/2014/main" id="{4271F249-E534-4C90-A6B1-CC4B38EF683E}"/>
              </a:ext>
            </a:extLst>
          </p:cNvPr>
          <p:cNvSpPr txBox="1">
            <a:spLocks noChangeArrowheads="1"/>
          </p:cNvSpPr>
          <p:nvPr/>
        </p:nvSpPr>
        <p:spPr bwMode="auto">
          <a:xfrm>
            <a:off x="395288" y="2333625"/>
            <a:ext cx="22526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0325">
                <a:solidFill>
                  <a:srgbClr val="000000"/>
                </a:solidFill>
                <a:miter lim="800000"/>
                <a:headEnd/>
                <a:tailEnd/>
              </a14:hiddenLine>
            </a:ext>
          </a:extLst>
        </p:spPr>
        <p:txBody>
          <a:bodyPr>
            <a:spAutoFit/>
          </a:bodyPr>
          <a:lstStyle/>
          <a:p>
            <a:pPr algn="ctr" eaLnBrk="1" hangingPunct="1">
              <a:buClr>
                <a:srgbClr val="000000"/>
              </a:buClr>
              <a:buSzPct val="100000"/>
              <a:buFont typeface="Times New Roman" panose="02020603050405020304" pitchFamily="18" charset="0"/>
              <a:buNone/>
            </a:pPr>
            <a:r>
              <a:rPr lang="en-US" altLang="en-US" sz="2000" b="1" baseline="0">
                <a:solidFill>
                  <a:srgbClr val="0070C0"/>
                </a:solidFill>
              </a:rPr>
              <a:t>Web Browser to access  http://icloud.com</a:t>
            </a:r>
          </a:p>
          <a:p>
            <a:pPr algn="ctr" eaLnBrk="1" hangingPunct="1">
              <a:buClr>
                <a:srgbClr val="000000"/>
              </a:buClr>
              <a:buSzPct val="100000"/>
              <a:buFont typeface="Times New Roman" panose="02020603050405020304" pitchFamily="18" charset="0"/>
              <a:buNone/>
            </a:pPr>
            <a:endParaRPr lang="en-US" altLang="en-US" sz="2000" b="1" baseline="0">
              <a:solidFill>
                <a:srgbClr val="0070C0"/>
              </a:solidFill>
            </a:endParaRPr>
          </a:p>
        </p:txBody>
      </p:sp>
      <p:sp>
        <p:nvSpPr>
          <p:cNvPr id="3094" name="TextBox 2">
            <a:extLst>
              <a:ext uri="{FF2B5EF4-FFF2-40B4-BE49-F238E27FC236}">
                <a16:creationId xmlns:a16="http://schemas.microsoft.com/office/drawing/2014/main" id="{58BA6222-25B1-4B87-A716-F5E016F8DC59}"/>
              </a:ext>
            </a:extLst>
          </p:cNvPr>
          <p:cNvSpPr txBox="1">
            <a:spLocks noChangeArrowheads="1"/>
          </p:cNvSpPr>
          <p:nvPr/>
        </p:nvSpPr>
        <p:spPr bwMode="auto">
          <a:xfrm>
            <a:off x="246063" y="228600"/>
            <a:ext cx="7831137" cy="1517650"/>
          </a:xfrm>
          <a:prstGeom prst="rect">
            <a:avLst/>
          </a:prstGeom>
          <a:noFill/>
          <a:ln>
            <a:noFill/>
          </a:ln>
        </p:spPr>
        <p:txBody>
          <a:bodyPr>
            <a:spAutoFit/>
          </a:bodyPr>
          <a:lstStyle/>
          <a:p>
            <a:pPr eaLnBrk="1" hangingPunct="1">
              <a:buClr>
                <a:srgbClr val="000000"/>
              </a:buClr>
              <a:buSzPct val="100000"/>
              <a:buFont typeface="Times New Roman" panose="02020603050405020304" pitchFamily="18" charset="0"/>
              <a:buNone/>
              <a:defRPr/>
            </a:pPr>
            <a:r>
              <a:rPr lang="en-US" sz="2660" b="1" baseline="0">
                <a:solidFill>
                  <a:srgbClr val="000000"/>
                </a:solidFill>
              </a:rPr>
              <a:t>Your Computer, Tablet, PDA, or Cell Phone</a:t>
            </a:r>
          </a:p>
          <a:p>
            <a:pPr eaLnBrk="1" hangingPunct="1">
              <a:buClr>
                <a:srgbClr val="000000"/>
              </a:buClr>
              <a:buSzPct val="100000"/>
              <a:buFont typeface="Times New Roman" panose="02020603050405020304" pitchFamily="18" charset="0"/>
              <a:buNone/>
              <a:defRPr/>
            </a:pPr>
            <a:r>
              <a:rPr lang="en-US" sz="2660" b="1" baseline="0">
                <a:solidFill>
                  <a:srgbClr val="000000"/>
                </a:solidFill>
              </a:rPr>
              <a:t>            accessing </a:t>
            </a:r>
            <a:r>
              <a:rPr lang="en-US" sz="6600" b="1" baseline="0">
                <a:solidFill>
                  <a:srgbClr val="FF0000"/>
                </a:solidFill>
              </a:rPr>
              <a:t>iCloud</a:t>
            </a:r>
            <a:endParaRPr lang="en-US" sz="6600" b="1" baseline="0" dirty="0">
              <a:solidFill>
                <a:srgbClr val="FF0000"/>
              </a:solidFill>
            </a:endParaRPr>
          </a:p>
        </p:txBody>
      </p:sp>
      <p:sp>
        <p:nvSpPr>
          <p:cNvPr id="134151" name="TextBox 18">
            <a:extLst>
              <a:ext uri="{FF2B5EF4-FFF2-40B4-BE49-F238E27FC236}">
                <a16:creationId xmlns:a16="http://schemas.microsoft.com/office/drawing/2014/main" id="{8CC9B326-DC17-4715-9F77-623D18F3786B}"/>
              </a:ext>
            </a:extLst>
          </p:cNvPr>
          <p:cNvSpPr txBox="1">
            <a:spLocks noChangeArrowheads="1"/>
          </p:cNvSpPr>
          <p:nvPr/>
        </p:nvSpPr>
        <p:spPr bwMode="auto">
          <a:xfrm>
            <a:off x="7391400" y="304800"/>
            <a:ext cx="1287463" cy="923925"/>
          </a:xfrm>
          <a:prstGeom prst="rect">
            <a:avLst/>
          </a:prstGeom>
          <a:noFill/>
          <a:ln w="603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1" hangingPunct="1">
              <a:buClr>
                <a:srgbClr val="000000"/>
              </a:buClr>
              <a:buSzPct val="100000"/>
              <a:buFont typeface="Times New Roman" panose="02020603050405020304" pitchFamily="18" charset="0"/>
              <a:buNone/>
            </a:pPr>
            <a:r>
              <a:rPr lang="en-US" altLang="en-US" sz="1800" b="1" baseline="0">
                <a:solidFill>
                  <a:srgbClr val="000000"/>
                </a:solidFill>
              </a:rPr>
              <a:t>Ethernet or WiFi Adapter</a:t>
            </a:r>
          </a:p>
        </p:txBody>
      </p:sp>
      <p:sp>
        <p:nvSpPr>
          <p:cNvPr id="134152" name="Rectangle 34">
            <a:extLst>
              <a:ext uri="{FF2B5EF4-FFF2-40B4-BE49-F238E27FC236}">
                <a16:creationId xmlns:a16="http://schemas.microsoft.com/office/drawing/2014/main" id="{A8BBE0B1-7B15-4F79-9ADC-6A3053F08C45}"/>
              </a:ext>
            </a:extLst>
          </p:cNvPr>
          <p:cNvSpPr>
            <a:spLocks noChangeArrowheads="1"/>
          </p:cNvSpPr>
          <p:nvPr/>
        </p:nvSpPr>
        <p:spPr bwMode="auto">
          <a:xfrm>
            <a:off x="395288" y="2286000"/>
            <a:ext cx="2241550" cy="3959225"/>
          </a:xfrm>
          <a:prstGeom prst="rect">
            <a:avLst/>
          </a:prstGeom>
          <a:noFill/>
          <a:ln w="60325"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buClr>
                <a:srgbClr val="000000"/>
              </a:buClr>
              <a:buSzPct val="100000"/>
              <a:buFont typeface="Times New Roman" panose="02020603050405020304" pitchFamily="18" charset="0"/>
              <a:buNone/>
            </a:pPr>
            <a:endParaRPr lang="en-US" altLang="en-US">
              <a:solidFill>
                <a:srgbClr val="FFFFFF"/>
              </a:solidFill>
            </a:endParaRPr>
          </a:p>
        </p:txBody>
      </p:sp>
      <p:sp>
        <p:nvSpPr>
          <p:cNvPr id="134153" name="Rectangle 34">
            <a:extLst>
              <a:ext uri="{FF2B5EF4-FFF2-40B4-BE49-F238E27FC236}">
                <a16:creationId xmlns:a16="http://schemas.microsoft.com/office/drawing/2014/main" id="{2F9B0619-AD30-4014-AD2A-1FFE193701E8}"/>
              </a:ext>
            </a:extLst>
          </p:cNvPr>
          <p:cNvSpPr>
            <a:spLocks noChangeArrowheads="1"/>
          </p:cNvSpPr>
          <p:nvPr/>
        </p:nvSpPr>
        <p:spPr bwMode="auto">
          <a:xfrm>
            <a:off x="2819400" y="2730500"/>
            <a:ext cx="2508250" cy="2795588"/>
          </a:xfrm>
          <a:prstGeom prst="rect">
            <a:avLst/>
          </a:prstGeom>
          <a:noFill/>
          <a:ln w="60325"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buClr>
                <a:srgbClr val="000000"/>
              </a:buClr>
              <a:buSzPct val="100000"/>
              <a:buFont typeface="Times New Roman" panose="02020603050405020304" pitchFamily="18" charset="0"/>
              <a:buNone/>
            </a:pPr>
            <a:endParaRPr lang="en-US" altLang="en-US">
              <a:solidFill>
                <a:srgbClr val="FFFFFF"/>
              </a:solidFill>
            </a:endParaRPr>
          </a:p>
        </p:txBody>
      </p:sp>
      <p:sp>
        <p:nvSpPr>
          <p:cNvPr id="134154" name="TextBox 15">
            <a:extLst>
              <a:ext uri="{FF2B5EF4-FFF2-40B4-BE49-F238E27FC236}">
                <a16:creationId xmlns:a16="http://schemas.microsoft.com/office/drawing/2014/main" id="{F3FB645F-2684-4314-8F9D-83AACAF57E51}"/>
              </a:ext>
            </a:extLst>
          </p:cNvPr>
          <p:cNvSpPr txBox="1">
            <a:spLocks noChangeArrowheads="1"/>
          </p:cNvSpPr>
          <p:nvPr/>
        </p:nvSpPr>
        <p:spPr bwMode="auto">
          <a:xfrm>
            <a:off x="2819400" y="2706688"/>
            <a:ext cx="2484438"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0325">
                <a:solidFill>
                  <a:srgbClr val="000000"/>
                </a:solidFill>
                <a:miter lim="800000"/>
                <a:headEnd/>
                <a:tailEnd/>
              </a14:hiddenLine>
            </a:ext>
          </a:extLst>
        </p:spPr>
        <p:txBody>
          <a:bodyPr>
            <a:spAutoFit/>
          </a:bodyPr>
          <a:lstStyle/>
          <a:p>
            <a:pPr algn="ctr" eaLnBrk="1" hangingPunct="1">
              <a:buClr>
                <a:srgbClr val="000000"/>
              </a:buClr>
              <a:buSzPct val="100000"/>
              <a:buFont typeface="Times New Roman" panose="02020603050405020304" pitchFamily="18" charset="0"/>
              <a:buNone/>
            </a:pPr>
            <a:r>
              <a:rPr lang="en-US" altLang="en-US" sz="2000" b="1" baseline="0">
                <a:solidFill>
                  <a:srgbClr val="0070C0"/>
                </a:solidFill>
              </a:rPr>
              <a:t>"iCloud Control Panel", a desktop application for "Windows Vista SP2", "Windows 7", or "Windows 8"                        or                                   Drag and Drop in  the Mac "Finder</a:t>
            </a:r>
          </a:p>
        </p:txBody>
      </p:sp>
      <p:sp>
        <p:nvSpPr>
          <p:cNvPr id="134155" name="TextBox 18">
            <a:extLst>
              <a:ext uri="{FF2B5EF4-FFF2-40B4-BE49-F238E27FC236}">
                <a16:creationId xmlns:a16="http://schemas.microsoft.com/office/drawing/2014/main" id="{7A131FC1-24CD-4130-861B-79BF9DB52AD6}"/>
              </a:ext>
            </a:extLst>
          </p:cNvPr>
          <p:cNvSpPr txBox="1">
            <a:spLocks noChangeArrowheads="1"/>
          </p:cNvSpPr>
          <p:nvPr/>
        </p:nvSpPr>
        <p:spPr bwMode="auto">
          <a:xfrm>
            <a:off x="584200" y="3406775"/>
            <a:ext cx="1914525" cy="2586038"/>
          </a:xfrm>
          <a:prstGeom prst="rect">
            <a:avLst/>
          </a:prstGeom>
          <a:noFill/>
          <a:ln w="603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1" hangingPunct="1">
              <a:buClr>
                <a:srgbClr val="000000"/>
              </a:buClr>
              <a:buSzPct val="100000"/>
              <a:buFont typeface="Times New Roman" panose="02020603050405020304" pitchFamily="18" charset="0"/>
              <a:buNone/>
            </a:pPr>
            <a:r>
              <a:rPr lang="en-US" altLang="en-US" sz="1800" b="1" baseline="0">
                <a:solidFill>
                  <a:srgbClr val="000000"/>
                </a:solidFill>
              </a:rPr>
              <a:t>Single file upload by means of the "iCloud Web App Plugin" and single file download by means of HTML.</a:t>
            </a:r>
          </a:p>
        </p:txBody>
      </p:sp>
      <p:cxnSp>
        <p:nvCxnSpPr>
          <p:cNvPr id="134156" name="Straight Arrow Connector 20">
            <a:extLst>
              <a:ext uri="{FF2B5EF4-FFF2-40B4-BE49-F238E27FC236}">
                <a16:creationId xmlns:a16="http://schemas.microsoft.com/office/drawing/2014/main" id="{EBA4FCEB-5B57-4865-99F6-ADAB303EFB5C}"/>
              </a:ext>
            </a:extLst>
          </p:cNvPr>
          <p:cNvCxnSpPr>
            <a:cxnSpLocks noChangeShapeType="1"/>
          </p:cNvCxnSpPr>
          <p:nvPr/>
        </p:nvCxnSpPr>
        <p:spPr bwMode="auto">
          <a:xfrm flipH="1">
            <a:off x="5257800" y="3743325"/>
            <a:ext cx="3200400" cy="0"/>
          </a:xfrm>
          <a:prstGeom prst="straightConnector1">
            <a:avLst/>
          </a:prstGeom>
          <a:noFill/>
          <a:ln w="730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157" name="Straight Arrow Connector 60">
            <a:extLst>
              <a:ext uri="{FF2B5EF4-FFF2-40B4-BE49-F238E27FC236}">
                <a16:creationId xmlns:a16="http://schemas.microsoft.com/office/drawing/2014/main" id="{3D862443-A51A-4F28-90A7-D0B68F9D40F8}"/>
              </a:ext>
            </a:extLst>
          </p:cNvPr>
          <p:cNvCxnSpPr>
            <a:cxnSpLocks noChangeShapeType="1"/>
          </p:cNvCxnSpPr>
          <p:nvPr/>
        </p:nvCxnSpPr>
        <p:spPr bwMode="auto">
          <a:xfrm flipV="1">
            <a:off x="8434388" y="1220788"/>
            <a:ext cx="23812" cy="2522537"/>
          </a:xfrm>
          <a:prstGeom prst="straightConnector1">
            <a:avLst/>
          </a:prstGeom>
          <a:noFill/>
          <a:ln w="730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158" name="Straight Arrow Connector 20">
            <a:extLst>
              <a:ext uri="{FF2B5EF4-FFF2-40B4-BE49-F238E27FC236}">
                <a16:creationId xmlns:a16="http://schemas.microsoft.com/office/drawing/2014/main" id="{E9112B5C-A8C3-4B57-A3ED-7239C80B2D98}"/>
              </a:ext>
            </a:extLst>
          </p:cNvPr>
          <p:cNvCxnSpPr>
            <a:cxnSpLocks noChangeShapeType="1"/>
          </p:cNvCxnSpPr>
          <p:nvPr/>
        </p:nvCxnSpPr>
        <p:spPr bwMode="auto">
          <a:xfrm flipH="1">
            <a:off x="2660650" y="2409825"/>
            <a:ext cx="5048250" cy="39688"/>
          </a:xfrm>
          <a:prstGeom prst="straightConnector1">
            <a:avLst/>
          </a:prstGeom>
          <a:noFill/>
          <a:ln w="730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159" name="Straight Arrow Connector 60">
            <a:extLst>
              <a:ext uri="{FF2B5EF4-FFF2-40B4-BE49-F238E27FC236}">
                <a16:creationId xmlns:a16="http://schemas.microsoft.com/office/drawing/2014/main" id="{E7E6EB3F-C70F-4BFE-A3FE-48C0C5B2B443}"/>
              </a:ext>
            </a:extLst>
          </p:cNvPr>
          <p:cNvCxnSpPr>
            <a:cxnSpLocks noChangeShapeType="1"/>
          </p:cNvCxnSpPr>
          <p:nvPr/>
        </p:nvCxnSpPr>
        <p:spPr bwMode="auto">
          <a:xfrm flipV="1">
            <a:off x="7691438" y="1212850"/>
            <a:ext cx="17462" cy="1196975"/>
          </a:xfrm>
          <a:prstGeom prst="straightConnector1">
            <a:avLst/>
          </a:prstGeom>
          <a:noFill/>
          <a:ln w="730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60" name="TextBox 16">
            <a:extLst>
              <a:ext uri="{FF2B5EF4-FFF2-40B4-BE49-F238E27FC236}">
                <a16:creationId xmlns:a16="http://schemas.microsoft.com/office/drawing/2014/main" id="{0D8665B0-59A2-4F8B-BF14-220A89A759B6}"/>
              </a:ext>
            </a:extLst>
          </p:cNvPr>
          <p:cNvSpPr txBox="1">
            <a:spLocks noChangeArrowheads="1"/>
          </p:cNvSpPr>
          <p:nvPr/>
        </p:nvSpPr>
        <p:spPr bwMode="auto">
          <a:xfrm>
            <a:off x="2819400" y="1981200"/>
            <a:ext cx="445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400" baseline="0">
                <a:solidFill>
                  <a:srgbClr val="000000"/>
                </a:solidFill>
              </a:rPr>
              <a:t>Upload or download single files</a:t>
            </a:r>
          </a:p>
        </p:txBody>
      </p:sp>
      <p:sp>
        <p:nvSpPr>
          <p:cNvPr id="134161" name="Rectangle 20">
            <a:extLst>
              <a:ext uri="{FF2B5EF4-FFF2-40B4-BE49-F238E27FC236}">
                <a16:creationId xmlns:a16="http://schemas.microsoft.com/office/drawing/2014/main" id="{DB23D196-59DC-43B3-8F5A-4B9CFAFE3BCE}"/>
              </a:ext>
            </a:extLst>
          </p:cNvPr>
          <p:cNvSpPr>
            <a:spLocks noChangeArrowheads="1"/>
          </p:cNvSpPr>
          <p:nvPr/>
        </p:nvSpPr>
        <p:spPr bwMode="auto">
          <a:xfrm>
            <a:off x="5486400" y="2590800"/>
            <a:ext cx="3200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400" baseline="0">
                <a:solidFill>
                  <a:srgbClr val="000000"/>
                </a:solidFill>
              </a:rPr>
              <a:t>Automatic download of "Photo Stream" photos, if "Photo Stream" is turned on and manual upload of photos by dragging into "Uploads" folder in "Windows..".</a:t>
            </a:r>
          </a:p>
        </p:txBody>
      </p:sp>
      <p:sp>
        <p:nvSpPr>
          <p:cNvPr id="134162" name="TextBox 1">
            <a:extLst>
              <a:ext uri="{FF2B5EF4-FFF2-40B4-BE49-F238E27FC236}">
                <a16:creationId xmlns:a16="http://schemas.microsoft.com/office/drawing/2014/main" id="{638BFF67-326D-45E8-8D8E-189DFAEA8C94}"/>
              </a:ext>
            </a:extLst>
          </p:cNvPr>
          <p:cNvSpPr txBox="1">
            <a:spLocks noChangeArrowheads="1"/>
          </p:cNvSpPr>
          <p:nvPr/>
        </p:nvSpPr>
        <p:spPr bwMode="auto">
          <a:xfrm>
            <a:off x="2743200" y="5505450"/>
            <a:ext cx="61690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400" baseline="0">
                <a:solidFill>
                  <a:srgbClr val="000000"/>
                </a:solidFill>
              </a:rPr>
              <a:t>Cannot log into an account at icloud.com</a:t>
            </a:r>
          </a:p>
          <a:p>
            <a:r>
              <a:rPr lang="en-US" altLang="en-US" sz="2400" baseline="0">
                <a:solidFill>
                  <a:srgbClr val="000000"/>
                </a:solidFill>
              </a:rPr>
              <a:t>from Windows 8's new "Start screen"</a:t>
            </a:r>
          </a:p>
          <a:p>
            <a:r>
              <a:rPr lang="en-US" altLang="en-US" sz="2400" baseline="0">
                <a:solidFill>
                  <a:srgbClr val="000000"/>
                </a:solidFill>
              </a:rPr>
              <a:t>Internet Explorer 10 ("Windows Store App")</a:t>
            </a:r>
          </a:p>
          <a:p>
            <a:endParaRPr lang="en-US" altLang="en-US" sz="2400" baseline="0">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Slide Number Placeholder 5">
            <a:extLst>
              <a:ext uri="{FF2B5EF4-FFF2-40B4-BE49-F238E27FC236}">
                <a16:creationId xmlns:a16="http://schemas.microsoft.com/office/drawing/2014/main" id="{AD8B31DF-FE36-4A4F-BDF6-27D676B1DF8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CA6B503A-9BBD-460A-A746-198CED109621}" type="slidenum">
              <a:rPr lang="en-US" altLang="en-US" sz="2400" smtClean="0">
                <a:latin typeface="Times New Roman" panose="02020603050405020304" pitchFamily="18" charset="0"/>
              </a:rPr>
              <a:pPr>
                <a:spcBef>
                  <a:spcPct val="0"/>
                </a:spcBef>
                <a:buClrTx/>
                <a:buFontTx/>
                <a:buNone/>
              </a:pPr>
              <a:t>64</a:t>
            </a:fld>
            <a:endParaRPr lang="en-US" altLang="en-US" sz="2400">
              <a:latin typeface="Times New Roman" panose="02020603050405020304" pitchFamily="18" charset="0"/>
            </a:endParaRPr>
          </a:p>
        </p:txBody>
      </p:sp>
      <p:sp>
        <p:nvSpPr>
          <p:cNvPr id="136195" name="Rectangle 1">
            <a:extLst>
              <a:ext uri="{FF2B5EF4-FFF2-40B4-BE49-F238E27FC236}">
                <a16:creationId xmlns:a16="http://schemas.microsoft.com/office/drawing/2014/main" id="{6EDE0238-3B22-4019-9914-DC6BB421FB22}"/>
              </a:ext>
            </a:extLst>
          </p:cNvPr>
          <p:cNvSpPr>
            <a:spLocks noGrp="1" noChangeArrowheads="1"/>
          </p:cNvSpPr>
          <p:nvPr>
            <p:ph type="title"/>
          </p:nvPr>
        </p:nvSpPr>
        <p:spPr>
          <a:xfrm>
            <a:off x="381000" y="-14288"/>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USING "iCloud" (continued)</a:t>
            </a:r>
          </a:p>
        </p:txBody>
      </p:sp>
      <p:sp>
        <p:nvSpPr>
          <p:cNvPr id="136196" name="Rectangle 2">
            <a:extLst>
              <a:ext uri="{FF2B5EF4-FFF2-40B4-BE49-F238E27FC236}">
                <a16:creationId xmlns:a16="http://schemas.microsoft.com/office/drawing/2014/main" id="{7468D7FC-AC87-472E-8607-4DD1AC146731}"/>
              </a:ext>
            </a:extLst>
          </p:cNvPr>
          <p:cNvSpPr>
            <a:spLocks noGrp="1" noChangeArrowheads="1"/>
          </p:cNvSpPr>
          <p:nvPr>
            <p:ph type="body" idx="1"/>
          </p:nvPr>
        </p:nvSpPr>
        <p:spPr>
          <a:xfrm>
            <a:off x="0" y="609600"/>
            <a:ext cx="9144000" cy="5805488"/>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5400"/>
              <a:t>From inside a Mac "OS X" computer, you have to use either the not-free "iPhoto 9" or "Aperture programs to upload a photo file into your "Photo Stream":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Slide Number Placeholder 5">
            <a:extLst>
              <a:ext uri="{FF2B5EF4-FFF2-40B4-BE49-F238E27FC236}">
                <a16:creationId xmlns:a16="http://schemas.microsoft.com/office/drawing/2014/main" id="{4678E7BA-3D82-45C8-B08F-87BD6844CFD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C3791D3-2584-45F2-AD7F-F2586683B252}" type="slidenum">
              <a:rPr lang="en-US" altLang="en-US" sz="2400" smtClean="0">
                <a:latin typeface="Times New Roman" panose="02020603050405020304" pitchFamily="18" charset="0"/>
              </a:rPr>
              <a:pPr>
                <a:spcBef>
                  <a:spcPct val="0"/>
                </a:spcBef>
                <a:buClrTx/>
                <a:buFontTx/>
                <a:buNone/>
              </a:pPr>
              <a:t>65</a:t>
            </a:fld>
            <a:endParaRPr lang="en-US" altLang="en-US" sz="2400">
              <a:latin typeface="Times New Roman" panose="02020603050405020304" pitchFamily="18" charset="0"/>
            </a:endParaRPr>
          </a:p>
        </p:txBody>
      </p:sp>
      <p:pic>
        <p:nvPicPr>
          <p:cNvPr id="138243" name="Picture 1">
            <a:extLst>
              <a:ext uri="{FF2B5EF4-FFF2-40B4-BE49-F238E27FC236}">
                <a16:creationId xmlns:a16="http://schemas.microsoft.com/office/drawing/2014/main" id="{A97817F4-96C1-40E1-A308-D333A289FB51}"/>
              </a:ext>
            </a:extLst>
          </p:cNvPr>
          <p:cNvPicPr>
            <a:picLocks noChangeAspect="1"/>
          </p:cNvPicPr>
          <p:nvPr/>
        </p:nvPicPr>
        <p:blipFill>
          <a:blip r:embed="rId3">
            <a:extLst>
              <a:ext uri="{28A0092B-C50C-407E-A947-70E740481C1C}">
                <a14:useLocalDpi xmlns:a14="http://schemas.microsoft.com/office/drawing/2010/main" val="0"/>
              </a:ext>
            </a:extLst>
          </a:blip>
          <a:srcRect l="21999" t="22459" r="21001" b="23959"/>
          <a:stretch>
            <a:fillRect/>
          </a:stretch>
        </p:blipFill>
        <p:spPr bwMode="auto">
          <a:xfrm>
            <a:off x="152400" y="676275"/>
            <a:ext cx="8818563"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Slide Number Placeholder 5">
            <a:extLst>
              <a:ext uri="{FF2B5EF4-FFF2-40B4-BE49-F238E27FC236}">
                <a16:creationId xmlns:a16="http://schemas.microsoft.com/office/drawing/2014/main" id="{3879FA1F-01FA-413F-9662-E41E4F28A35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2D5E0323-2265-4513-AC9F-BB34266C958D}" type="slidenum">
              <a:rPr lang="en-US" altLang="en-US" sz="2400" smtClean="0">
                <a:latin typeface="Times New Roman" panose="02020603050405020304" pitchFamily="18" charset="0"/>
              </a:rPr>
              <a:pPr>
                <a:spcBef>
                  <a:spcPct val="0"/>
                </a:spcBef>
                <a:buClrTx/>
                <a:buFontTx/>
                <a:buNone/>
              </a:pPr>
              <a:t>66</a:t>
            </a:fld>
            <a:endParaRPr lang="en-US" altLang="en-US" sz="2400">
              <a:latin typeface="Times New Roman" panose="02020603050405020304" pitchFamily="18" charset="0"/>
            </a:endParaRPr>
          </a:p>
        </p:txBody>
      </p:sp>
      <p:sp>
        <p:nvSpPr>
          <p:cNvPr id="140291" name="Rectangle 1">
            <a:extLst>
              <a:ext uri="{FF2B5EF4-FFF2-40B4-BE49-F238E27FC236}">
                <a16:creationId xmlns:a16="http://schemas.microsoft.com/office/drawing/2014/main" id="{647F5AEB-A2F2-4E89-A9AC-E6305D2D8349}"/>
              </a:ext>
            </a:extLst>
          </p:cNvPr>
          <p:cNvSpPr>
            <a:spLocks noGrp="1" noChangeArrowheads="1"/>
          </p:cNvSpPr>
          <p:nvPr>
            <p:ph type="title"/>
          </p:nvPr>
        </p:nvSpPr>
        <p:spPr>
          <a:xfrm>
            <a:off x="381000" y="61912"/>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USING "iCloud" (continued)</a:t>
            </a:r>
          </a:p>
        </p:txBody>
      </p:sp>
      <p:sp>
        <p:nvSpPr>
          <p:cNvPr id="140292" name="Rectangle 2">
            <a:extLst>
              <a:ext uri="{FF2B5EF4-FFF2-40B4-BE49-F238E27FC236}">
                <a16:creationId xmlns:a16="http://schemas.microsoft.com/office/drawing/2014/main" id="{62A07ED3-B149-4B3B-A93E-838FE9942396}"/>
              </a:ext>
            </a:extLst>
          </p:cNvPr>
          <p:cNvSpPr>
            <a:spLocks noGrp="1" noChangeArrowheads="1"/>
          </p:cNvSpPr>
          <p:nvPr>
            <p:ph type="body" idx="1"/>
          </p:nvPr>
        </p:nvSpPr>
        <p:spPr>
          <a:xfrm>
            <a:off x="0" y="976312"/>
            <a:ext cx="9144000" cy="5805488"/>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800" dirty="0"/>
              <a:t>From inside a "Windows.." computer, you can upload a photo file to your "Photo Stream" by dragging it into the "Uploads" folder that is created when you install the "iCloud Control Panel":</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Slide Number Placeholder 5">
            <a:extLst>
              <a:ext uri="{FF2B5EF4-FFF2-40B4-BE49-F238E27FC236}">
                <a16:creationId xmlns:a16="http://schemas.microsoft.com/office/drawing/2014/main" id="{6174AC70-8449-4287-A64C-9DAF1F0351E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26974595-EF05-4DF0-870E-1A8A93C68909}" type="slidenum">
              <a:rPr lang="en-US" altLang="en-US" sz="2400" smtClean="0">
                <a:latin typeface="Times New Roman" panose="02020603050405020304" pitchFamily="18" charset="0"/>
              </a:rPr>
              <a:pPr>
                <a:spcBef>
                  <a:spcPct val="0"/>
                </a:spcBef>
                <a:buClrTx/>
                <a:buFontTx/>
                <a:buNone/>
              </a:pPr>
              <a:t>67</a:t>
            </a:fld>
            <a:endParaRPr lang="en-US" altLang="en-US" sz="2400">
              <a:latin typeface="Times New Roman" panose="02020603050405020304" pitchFamily="18" charset="0"/>
            </a:endParaRPr>
          </a:p>
        </p:txBody>
      </p:sp>
      <p:sp>
        <p:nvSpPr>
          <p:cNvPr id="142339" name="Rectangle 1">
            <a:extLst>
              <a:ext uri="{FF2B5EF4-FFF2-40B4-BE49-F238E27FC236}">
                <a16:creationId xmlns:a16="http://schemas.microsoft.com/office/drawing/2014/main" id="{F008228F-637A-45DD-8988-5FDDC6464D1F}"/>
              </a:ext>
            </a:extLst>
          </p:cNvPr>
          <p:cNvSpPr>
            <a:spLocks noGrp="1" noChangeArrowheads="1"/>
          </p:cNvSpPr>
          <p:nvPr>
            <p:ph type="title"/>
          </p:nvPr>
        </p:nvSpPr>
        <p:spPr>
          <a:xfrm>
            <a:off x="381000" y="-14288"/>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USING "iCloud" (continued)</a:t>
            </a:r>
          </a:p>
        </p:txBody>
      </p:sp>
      <p:sp>
        <p:nvSpPr>
          <p:cNvPr id="142340" name="Rectangle 2">
            <a:extLst>
              <a:ext uri="{FF2B5EF4-FFF2-40B4-BE49-F238E27FC236}">
                <a16:creationId xmlns:a16="http://schemas.microsoft.com/office/drawing/2014/main" id="{789D0B12-FBBC-4068-9B25-A0A890052735}"/>
              </a:ext>
            </a:extLst>
          </p:cNvPr>
          <p:cNvSpPr>
            <a:spLocks noGrp="1" noChangeArrowheads="1"/>
          </p:cNvSpPr>
          <p:nvPr>
            <p:ph type="body" idx="1"/>
          </p:nvPr>
        </p:nvSpPr>
        <p:spPr>
          <a:xfrm>
            <a:off x="0" y="609600"/>
            <a:ext cx="9144000" cy="5805488"/>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2800"/>
              <a:t>If you drag a photo file into                    C:\Users\&lt;your Windows user profile&gt;\My Pictures\Photo Stream\ Uploads\,                                    the "Photo Stream" system will download the file into                                                                                       1) the "Photo Stream" folder of the "Web" section and the "&lt;Month&gt;&lt;Year&gt; Photo Stream" section of the Photos section in the "Library" of "iPhoto 9" or "Aperture" in all Macs running "OS X 10.7 or 10.8                                                                                        and                                                                                             2)the "My Photo Stream" folder in your "Pictures" folder in all "Windows.." computers which have the "iCloud Control Panel" installed including the originating "Windows.." computer.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Slide Number Placeholder 5">
            <a:extLst>
              <a:ext uri="{FF2B5EF4-FFF2-40B4-BE49-F238E27FC236}">
                <a16:creationId xmlns:a16="http://schemas.microsoft.com/office/drawing/2014/main" id="{4059EEA8-A729-40D6-B2F3-F40426A37DF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18AEE6A2-1E08-4EFA-86D9-B94B6EBF0DDE}" type="slidenum">
              <a:rPr lang="en-US" altLang="en-US" sz="2400" smtClean="0">
                <a:latin typeface="Times New Roman" panose="02020603050405020304" pitchFamily="18" charset="0"/>
              </a:rPr>
              <a:pPr>
                <a:spcBef>
                  <a:spcPct val="0"/>
                </a:spcBef>
                <a:buClrTx/>
                <a:buFontTx/>
                <a:buNone/>
              </a:pPr>
              <a:t>68</a:t>
            </a:fld>
            <a:endParaRPr lang="en-US" altLang="en-US" sz="2400">
              <a:latin typeface="Times New Roman" panose="02020603050405020304" pitchFamily="18" charset="0"/>
            </a:endParaRPr>
          </a:p>
        </p:txBody>
      </p:sp>
      <p:sp>
        <p:nvSpPr>
          <p:cNvPr id="144387" name="Rectangle 1">
            <a:extLst>
              <a:ext uri="{FF2B5EF4-FFF2-40B4-BE49-F238E27FC236}">
                <a16:creationId xmlns:a16="http://schemas.microsoft.com/office/drawing/2014/main" id="{FFEC4BB0-EF9C-4C26-926A-B60B30824F96}"/>
              </a:ext>
            </a:extLst>
          </p:cNvPr>
          <p:cNvSpPr>
            <a:spLocks noGrp="1" noChangeArrowheads="1"/>
          </p:cNvSpPr>
          <p:nvPr>
            <p:ph type="title"/>
          </p:nvPr>
        </p:nvSpPr>
        <p:spPr>
          <a:xfrm>
            <a:off x="381000" y="61912"/>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USING "iCloud" (continued)</a:t>
            </a:r>
          </a:p>
        </p:txBody>
      </p:sp>
      <p:sp>
        <p:nvSpPr>
          <p:cNvPr id="144388" name="Rectangle 2">
            <a:extLst>
              <a:ext uri="{FF2B5EF4-FFF2-40B4-BE49-F238E27FC236}">
                <a16:creationId xmlns:a16="http://schemas.microsoft.com/office/drawing/2014/main" id="{0C7B31DC-7D7E-4600-AEBE-10367972213B}"/>
              </a:ext>
            </a:extLst>
          </p:cNvPr>
          <p:cNvSpPr>
            <a:spLocks noGrp="1" noChangeArrowheads="1"/>
          </p:cNvSpPr>
          <p:nvPr>
            <p:ph type="body" idx="1"/>
          </p:nvPr>
        </p:nvSpPr>
        <p:spPr>
          <a:xfrm>
            <a:off x="0" y="900112"/>
            <a:ext cx="9144000" cy="5805488"/>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dirty="0"/>
              <a:t>Once you do the above two steps, all photos that are uploaded to Apple iCloud's "Photo Stream" service (from any device that is participating in your Apple ID's "Photo Stream") will be immediately downloaded to                                          C:\Users\&lt;your Windows user profile&gt;\My Pictures\Photo Stream\ My Photo Stream\                                    To upload a photo to "Photo Stream" in a "Windows.." computer, drag it into C:\Users\&lt;your Windows user profile&gt;\My Pictures\Photo Stream\ Uploads\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Slide Number Placeholder 5">
            <a:extLst>
              <a:ext uri="{FF2B5EF4-FFF2-40B4-BE49-F238E27FC236}">
                <a16:creationId xmlns:a16="http://schemas.microsoft.com/office/drawing/2014/main" id="{3B940A66-7139-4F00-A2DF-018E918414B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AF6CC063-A302-4350-932A-311C2E815E09}" type="slidenum">
              <a:rPr lang="en-US" altLang="en-US" sz="2400" smtClean="0">
                <a:latin typeface="Times New Roman" panose="02020603050405020304" pitchFamily="18" charset="0"/>
              </a:rPr>
              <a:pPr>
                <a:spcBef>
                  <a:spcPct val="0"/>
                </a:spcBef>
                <a:buClrTx/>
                <a:buFontTx/>
                <a:buNone/>
              </a:pPr>
              <a:t>69</a:t>
            </a:fld>
            <a:endParaRPr lang="en-US" altLang="en-US" sz="2400">
              <a:latin typeface="Times New Roman" panose="02020603050405020304" pitchFamily="18" charset="0"/>
            </a:endParaRPr>
          </a:p>
        </p:txBody>
      </p:sp>
      <p:sp>
        <p:nvSpPr>
          <p:cNvPr id="146435" name="Rectangle 1">
            <a:extLst>
              <a:ext uri="{FF2B5EF4-FFF2-40B4-BE49-F238E27FC236}">
                <a16:creationId xmlns:a16="http://schemas.microsoft.com/office/drawing/2014/main" id="{2EABE139-81A6-4457-ADE4-06740D66509F}"/>
              </a:ext>
            </a:extLst>
          </p:cNvPr>
          <p:cNvSpPr>
            <a:spLocks noGrp="1" noChangeArrowheads="1"/>
          </p:cNvSpPr>
          <p:nvPr>
            <p:ph type="title"/>
          </p:nvPr>
        </p:nvSpPr>
        <p:spPr>
          <a:xfrm>
            <a:off x="458787" y="61912"/>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USING "iCloud" (continued)</a:t>
            </a:r>
          </a:p>
        </p:txBody>
      </p:sp>
      <p:sp>
        <p:nvSpPr>
          <p:cNvPr id="146436" name="Rectangle 2">
            <a:extLst>
              <a:ext uri="{FF2B5EF4-FFF2-40B4-BE49-F238E27FC236}">
                <a16:creationId xmlns:a16="http://schemas.microsoft.com/office/drawing/2014/main" id="{BE20C5C1-BC05-4E14-A9D3-B85A42C9476F}"/>
              </a:ext>
            </a:extLst>
          </p:cNvPr>
          <p:cNvSpPr>
            <a:spLocks noGrp="1" noChangeArrowheads="1"/>
          </p:cNvSpPr>
          <p:nvPr>
            <p:ph type="body" idx="1"/>
          </p:nvPr>
        </p:nvSpPr>
        <p:spPr>
          <a:xfrm>
            <a:off x="0" y="1052512"/>
            <a:ext cx="9144000" cy="5805488"/>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dirty="0"/>
              <a:t>Deleting a photo file from into C:\Users\&lt;your Windows user profile&gt;\My Pictures\Photo Stream\ Uploads\                       will not delete it from other devices in your "Photo Stream".</a:t>
            </a:r>
          </a:p>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dirty="0"/>
              <a:t>Deleting a photo file from the "Photo Stream" folder in the "Web" section of "iPhoto" or "Aperture" in a Mac running "OS X" will cause the photo to be deleted from all devices in your "Photo Stream".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9698" name="Slide Number Placeholder 5">
            <a:extLst>
              <a:ext uri="{FF2B5EF4-FFF2-40B4-BE49-F238E27FC236}">
                <a16:creationId xmlns:a16="http://schemas.microsoft.com/office/drawing/2014/main" id="{1E2A7F09-5577-4DFE-BC2E-DC6008C4CAED}"/>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fld id="{EF31F2B5-E824-4706-A932-525E89B35C8B}" type="slidenum">
              <a:rPr lang="en-US" altLang="en-US" sz="2400" baseline="0">
                <a:solidFill>
                  <a:srgbClr val="FFFFFF"/>
                </a:solidFill>
                <a:latin typeface="Times New Roman" panose="02020603050405020304" pitchFamily="18" charset="0"/>
              </a:rPr>
              <a:pPr eaLnBrk="1" hangingPunct="1">
                <a:lnSpc>
                  <a:spcPct val="100000"/>
                </a:lnSpc>
                <a:spcBef>
                  <a:spcPct val="0"/>
                </a:spcBef>
                <a:buFontTx/>
                <a:buNone/>
              </a:pPr>
              <a:t>7</a:t>
            </a:fld>
            <a:endParaRPr lang="en-US" altLang="en-US" sz="2400" baseline="0">
              <a:solidFill>
                <a:srgbClr val="FFFFFF"/>
              </a:solidFill>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653FC1EE-309F-436A-80EF-62D1ACC364CF}"/>
              </a:ext>
            </a:extLst>
          </p:cNvPr>
          <p:cNvSpPr>
            <a:spLocks noGrp="1"/>
          </p:cNvSpPr>
          <p:nvPr>
            <p:ph type="sldNum" sz="quarter" idx="12"/>
          </p:nvPr>
        </p:nvSpPr>
        <p:spPr/>
        <p:txBody>
          <a:bodyPr/>
          <a:lstStyle/>
          <a:p>
            <a:pPr eaLnBrk="1" fontAlgn="auto" hangingPunct="1">
              <a:spcBef>
                <a:spcPts val="0"/>
              </a:spcBef>
              <a:spcAft>
                <a:spcPts val="0"/>
              </a:spcAft>
              <a:defRPr/>
            </a:pPr>
            <a:fld id="{394FA0D9-B054-429E-ACB8-C6E32B3A3BA0}" type="slidenum">
              <a:rPr lang="en-US" baseline="0">
                <a:solidFill>
                  <a:prstClr val="black">
                    <a:tint val="75000"/>
                  </a:prstClr>
                </a:solidFill>
                <a:latin typeface="Calibri" panose="020F0502020204030204"/>
                <a:cs typeface="+mn-cs"/>
              </a:rPr>
              <a:pPr eaLnBrk="1" fontAlgn="auto" hangingPunct="1">
                <a:spcBef>
                  <a:spcPts val="0"/>
                </a:spcBef>
                <a:spcAft>
                  <a:spcPts val="0"/>
                </a:spcAft>
                <a:defRPr/>
              </a:pPr>
              <a:t>7</a:t>
            </a:fld>
            <a:endParaRPr lang="en-US" baseline="0">
              <a:solidFill>
                <a:prstClr val="black">
                  <a:tint val="75000"/>
                </a:prstClr>
              </a:solidFill>
              <a:latin typeface="Calibri" panose="020F0502020204030204"/>
              <a:cs typeface="+mn-cs"/>
            </a:endParaRPr>
          </a:p>
        </p:txBody>
      </p:sp>
      <p:pic>
        <p:nvPicPr>
          <p:cNvPr id="29700" name="Picture 2">
            <a:extLst>
              <a:ext uri="{FF2B5EF4-FFF2-40B4-BE49-F238E27FC236}">
                <a16:creationId xmlns:a16="http://schemas.microsoft.com/office/drawing/2014/main" id="{A424C6A5-2727-4C13-BF48-8F0F552A5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2082800"/>
            <a:ext cx="89154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Slide Number Placeholder 5">
            <a:extLst>
              <a:ext uri="{FF2B5EF4-FFF2-40B4-BE49-F238E27FC236}">
                <a16:creationId xmlns:a16="http://schemas.microsoft.com/office/drawing/2014/main" id="{4473007B-4DEE-4C2B-B703-7AA88F0908F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2BF93353-FA06-4138-A8E3-495D557A14B7}" type="slidenum">
              <a:rPr lang="en-US" altLang="en-US" sz="2400" smtClean="0">
                <a:latin typeface="Times New Roman" panose="02020603050405020304" pitchFamily="18" charset="0"/>
              </a:rPr>
              <a:pPr>
                <a:spcBef>
                  <a:spcPct val="0"/>
                </a:spcBef>
                <a:buClrTx/>
                <a:buFontTx/>
                <a:buNone/>
              </a:pPr>
              <a:t>70</a:t>
            </a:fld>
            <a:endParaRPr lang="en-US" altLang="en-US" sz="2400">
              <a:latin typeface="Times New Roman" panose="02020603050405020304" pitchFamily="18" charset="0"/>
            </a:endParaRPr>
          </a:p>
        </p:txBody>
      </p:sp>
      <p:sp>
        <p:nvSpPr>
          <p:cNvPr id="148483" name="Rectangle 1">
            <a:extLst>
              <a:ext uri="{FF2B5EF4-FFF2-40B4-BE49-F238E27FC236}">
                <a16:creationId xmlns:a16="http://schemas.microsoft.com/office/drawing/2014/main" id="{D66B19D2-687C-42DD-84A9-7F5C53B59EE2}"/>
              </a:ext>
            </a:extLst>
          </p:cNvPr>
          <p:cNvSpPr>
            <a:spLocks noGrp="1" noChangeArrowheads="1"/>
          </p:cNvSpPr>
          <p:nvPr>
            <p:ph type="title"/>
          </p:nvPr>
        </p:nvSpPr>
        <p:spPr>
          <a:xfrm>
            <a:off x="381000" y="61912"/>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USING "iCloud" (continued)</a:t>
            </a:r>
          </a:p>
        </p:txBody>
      </p:sp>
      <p:sp>
        <p:nvSpPr>
          <p:cNvPr id="148484" name="Rectangle 2">
            <a:extLst>
              <a:ext uri="{FF2B5EF4-FFF2-40B4-BE49-F238E27FC236}">
                <a16:creationId xmlns:a16="http://schemas.microsoft.com/office/drawing/2014/main" id="{B8DB00AF-B0A7-4780-B698-42F4A9624B61}"/>
              </a:ext>
            </a:extLst>
          </p:cNvPr>
          <p:cNvSpPr>
            <a:spLocks noGrp="1" noChangeArrowheads="1"/>
          </p:cNvSpPr>
          <p:nvPr>
            <p:ph type="body" idx="1"/>
          </p:nvPr>
        </p:nvSpPr>
        <p:spPr>
          <a:xfrm>
            <a:off x="0" y="609600"/>
            <a:ext cx="9144000" cy="5805488"/>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a:t>From a Mac running "OS X", you can upload a photo into iCloud's "Photo Stream" service by dragging it into the "&lt;Month&gt; &lt;Year&gt; Photo Stream" section of the "Photos" library of either the "iPhoto 9" program or the "Aperture" program. After you do so, a duplicate copy of the photo will download into the "Photo Stream" section of the "Web" section of "iPhoto 9" program or the "Aperture" program (and into all other devices that are part of your Apple ID's "Photo Stream".)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Slide Number Placeholder 5">
            <a:extLst>
              <a:ext uri="{FF2B5EF4-FFF2-40B4-BE49-F238E27FC236}">
                <a16:creationId xmlns:a16="http://schemas.microsoft.com/office/drawing/2014/main" id="{94883D61-139E-4193-888D-F1DFFA079D2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2A154446-1B7F-4724-BD03-C718213A01CC}" type="slidenum">
              <a:rPr lang="en-US" altLang="en-US" sz="2400" smtClean="0">
                <a:latin typeface="Times New Roman" panose="02020603050405020304" pitchFamily="18" charset="0"/>
              </a:rPr>
              <a:pPr>
                <a:spcBef>
                  <a:spcPct val="0"/>
                </a:spcBef>
                <a:buClrTx/>
                <a:buFontTx/>
                <a:buNone/>
              </a:pPr>
              <a:t>71</a:t>
            </a:fld>
            <a:endParaRPr lang="en-US" altLang="en-US" sz="2400">
              <a:latin typeface="Times New Roman" panose="02020603050405020304" pitchFamily="18" charset="0"/>
            </a:endParaRPr>
          </a:p>
        </p:txBody>
      </p:sp>
      <p:sp>
        <p:nvSpPr>
          <p:cNvPr id="150531" name="Rectangle 1">
            <a:extLst>
              <a:ext uri="{FF2B5EF4-FFF2-40B4-BE49-F238E27FC236}">
                <a16:creationId xmlns:a16="http://schemas.microsoft.com/office/drawing/2014/main" id="{5943685B-8F78-4EAC-BD53-E8E8493641A8}"/>
              </a:ext>
            </a:extLst>
          </p:cNvPr>
          <p:cNvSpPr>
            <a:spLocks noGrp="1" noChangeArrowheads="1"/>
          </p:cNvSpPr>
          <p:nvPr>
            <p:ph type="title"/>
          </p:nvPr>
        </p:nvSpPr>
        <p:spPr>
          <a:xfrm>
            <a:off x="381000" y="138112"/>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USING "iCloud" (continued)</a:t>
            </a:r>
          </a:p>
        </p:txBody>
      </p:sp>
      <p:sp>
        <p:nvSpPr>
          <p:cNvPr id="150532" name="Rectangle 2">
            <a:extLst>
              <a:ext uri="{FF2B5EF4-FFF2-40B4-BE49-F238E27FC236}">
                <a16:creationId xmlns:a16="http://schemas.microsoft.com/office/drawing/2014/main" id="{9931874D-594D-493F-8B59-9B7368E0F0F6}"/>
              </a:ext>
            </a:extLst>
          </p:cNvPr>
          <p:cNvSpPr>
            <a:spLocks noGrp="1" noChangeArrowheads="1"/>
          </p:cNvSpPr>
          <p:nvPr>
            <p:ph type="body" idx="1"/>
          </p:nvPr>
        </p:nvSpPr>
        <p:spPr>
          <a:xfrm>
            <a:off x="0" y="823913"/>
            <a:ext cx="9144000" cy="5805487"/>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400"/>
              <a:t>Even though they are probably stored there, you cannot access the photos that you upload to the "iCloud" server farm by using a Web browser to go to </a:t>
            </a:r>
            <a:r>
              <a:rPr lang="en-US" altLang="en-US" sz="4400">
                <a:hlinkClick r:id="rId3"/>
              </a:rPr>
              <a:t>http://icloud.com</a:t>
            </a:r>
            <a:endParaRPr lang="en-US" altLang="en-US" sz="440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Slide Number Placeholder 5">
            <a:extLst>
              <a:ext uri="{FF2B5EF4-FFF2-40B4-BE49-F238E27FC236}">
                <a16:creationId xmlns:a16="http://schemas.microsoft.com/office/drawing/2014/main" id="{6A6A29FD-9419-4687-8204-37A7533BC28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0B43AB41-4689-4F2F-A094-9144BE83B949}" type="slidenum">
              <a:rPr lang="en-US" altLang="en-US" sz="2400" smtClean="0">
                <a:latin typeface="Times New Roman" panose="02020603050405020304" pitchFamily="18" charset="0"/>
              </a:rPr>
              <a:pPr>
                <a:spcBef>
                  <a:spcPct val="0"/>
                </a:spcBef>
                <a:buClrTx/>
                <a:buFontTx/>
                <a:buNone/>
              </a:pPr>
              <a:t>72</a:t>
            </a:fld>
            <a:endParaRPr lang="en-US" altLang="en-US" sz="2400">
              <a:latin typeface="Times New Roman" panose="02020603050405020304" pitchFamily="18" charset="0"/>
            </a:endParaRPr>
          </a:p>
        </p:txBody>
      </p:sp>
      <p:sp>
        <p:nvSpPr>
          <p:cNvPr id="152579" name="Rectangle 1">
            <a:extLst>
              <a:ext uri="{FF2B5EF4-FFF2-40B4-BE49-F238E27FC236}">
                <a16:creationId xmlns:a16="http://schemas.microsoft.com/office/drawing/2014/main" id="{06CCCE1F-5100-4CF5-A441-4CAF4EAF61F2}"/>
              </a:ext>
            </a:extLst>
          </p:cNvPr>
          <p:cNvSpPr>
            <a:spLocks noGrp="1" noChangeArrowheads="1"/>
          </p:cNvSpPr>
          <p:nvPr>
            <p:ph type="title"/>
          </p:nvPr>
        </p:nvSpPr>
        <p:spPr>
          <a:xfrm>
            <a:off x="381000" y="138112"/>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USING "iCloud" (continued)</a:t>
            </a:r>
          </a:p>
        </p:txBody>
      </p:sp>
      <p:sp>
        <p:nvSpPr>
          <p:cNvPr id="152580" name="Rectangle 2">
            <a:extLst>
              <a:ext uri="{FF2B5EF4-FFF2-40B4-BE49-F238E27FC236}">
                <a16:creationId xmlns:a16="http://schemas.microsoft.com/office/drawing/2014/main" id="{5EBF1002-9FAB-4C78-B47B-68DC50EDC3EC}"/>
              </a:ext>
            </a:extLst>
          </p:cNvPr>
          <p:cNvSpPr>
            <a:spLocks noGrp="1" noChangeArrowheads="1"/>
          </p:cNvSpPr>
          <p:nvPr>
            <p:ph type="body" idx="1"/>
          </p:nvPr>
        </p:nvSpPr>
        <p:spPr>
          <a:xfrm>
            <a:off x="0" y="823913"/>
            <a:ext cx="9144000" cy="5805487"/>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400"/>
              <a:t>In a Mac "OS X" computer, the photos that you upload to your "Photo Stream" are also stored in a proprietary "container file" that is located on your local hard drive. This "container file" is maintained by your "iPhoto 9" or "Aperature" program.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Slide Number Placeholder 5">
            <a:extLst>
              <a:ext uri="{FF2B5EF4-FFF2-40B4-BE49-F238E27FC236}">
                <a16:creationId xmlns:a16="http://schemas.microsoft.com/office/drawing/2014/main" id="{985B6DF2-BAB2-489E-AAB4-45ED12CF836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3F47603-CBA9-4559-AD2C-8A22189F48FB}" type="slidenum">
              <a:rPr lang="en-US" altLang="en-US" sz="2400" smtClean="0">
                <a:latin typeface="Times New Roman" panose="02020603050405020304" pitchFamily="18" charset="0"/>
              </a:rPr>
              <a:pPr>
                <a:spcBef>
                  <a:spcPct val="0"/>
                </a:spcBef>
                <a:buClrTx/>
                <a:buFontTx/>
                <a:buNone/>
              </a:pPr>
              <a:t>73</a:t>
            </a:fld>
            <a:endParaRPr lang="en-US" altLang="en-US" sz="2400">
              <a:latin typeface="Times New Roman" panose="02020603050405020304" pitchFamily="18" charset="0"/>
            </a:endParaRPr>
          </a:p>
        </p:txBody>
      </p:sp>
      <p:sp>
        <p:nvSpPr>
          <p:cNvPr id="154627" name="Rectangle 1">
            <a:extLst>
              <a:ext uri="{FF2B5EF4-FFF2-40B4-BE49-F238E27FC236}">
                <a16:creationId xmlns:a16="http://schemas.microsoft.com/office/drawing/2014/main" id="{5BFEB7A5-06E4-46DA-82D3-204DA25BB097}"/>
              </a:ext>
            </a:extLst>
          </p:cNvPr>
          <p:cNvSpPr>
            <a:spLocks noGrp="1" noChangeArrowheads="1"/>
          </p:cNvSpPr>
          <p:nvPr>
            <p:ph type="title"/>
          </p:nvPr>
        </p:nvSpPr>
        <p:spPr>
          <a:xfrm>
            <a:off x="381000" y="138112"/>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"iCloud" in a "Windows.." Computer</a:t>
            </a:r>
          </a:p>
        </p:txBody>
      </p:sp>
      <p:sp>
        <p:nvSpPr>
          <p:cNvPr id="154628" name="Rectangle 2">
            <a:extLst>
              <a:ext uri="{FF2B5EF4-FFF2-40B4-BE49-F238E27FC236}">
                <a16:creationId xmlns:a16="http://schemas.microsoft.com/office/drawing/2014/main" id="{B220A4F4-A157-4085-926F-41FC9A041580}"/>
              </a:ext>
            </a:extLst>
          </p:cNvPr>
          <p:cNvSpPr>
            <a:spLocks noGrp="1" noChangeArrowheads="1"/>
          </p:cNvSpPr>
          <p:nvPr>
            <p:ph type="body" idx="1"/>
          </p:nvPr>
        </p:nvSpPr>
        <p:spPr>
          <a:xfrm>
            <a:off x="0" y="1052513"/>
            <a:ext cx="9144000" cy="5805487"/>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3600" dirty="0"/>
              <a:t>To set up "iCloud" in a "Windows.." computer, your computer has to be running "Windows Vista SP2", "Windows 7", or "Windows 8" or "Windows 8.1" or "Windows 10" or "Windows 11"                       .                             Go to                                  </a:t>
            </a:r>
            <a:r>
              <a:rPr lang="en-US" altLang="en-US" sz="3600" dirty="0">
                <a:hlinkClick r:id="rId3"/>
              </a:rPr>
              <a:t>http://support.apple.com/kb/dl1455</a:t>
            </a:r>
            <a:r>
              <a:rPr lang="en-US" altLang="en-US" sz="3600" dirty="0"/>
              <a:t>   and download and install "iCloud Control Panel for Windows":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Slide Number Placeholder 5">
            <a:extLst>
              <a:ext uri="{FF2B5EF4-FFF2-40B4-BE49-F238E27FC236}">
                <a16:creationId xmlns:a16="http://schemas.microsoft.com/office/drawing/2014/main" id="{400FEEFD-ED36-4A49-9CAA-1E0C4DF512C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967BF7B0-EBFD-4A71-88FE-060C7859490E}" type="slidenum">
              <a:rPr lang="en-US" altLang="en-US" sz="2400" smtClean="0">
                <a:latin typeface="Times New Roman" panose="02020603050405020304" pitchFamily="18" charset="0"/>
              </a:rPr>
              <a:pPr>
                <a:spcBef>
                  <a:spcPct val="0"/>
                </a:spcBef>
                <a:buClrTx/>
                <a:buFontTx/>
                <a:buNone/>
              </a:pPr>
              <a:t>74</a:t>
            </a:fld>
            <a:endParaRPr lang="en-US" altLang="en-US" sz="2400">
              <a:latin typeface="Times New Roman" panose="02020603050405020304" pitchFamily="18" charset="0"/>
            </a:endParaRPr>
          </a:p>
        </p:txBody>
      </p:sp>
      <p:pic>
        <p:nvPicPr>
          <p:cNvPr id="156675" name="Picture 1">
            <a:extLst>
              <a:ext uri="{FF2B5EF4-FFF2-40B4-BE49-F238E27FC236}">
                <a16:creationId xmlns:a16="http://schemas.microsoft.com/office/drawing/2014/main" id="{C30D7B32-0CB8-47F0-9EBF-837A40FCE8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600" y="381000"/>
            <a:ext cx="8202613" cy="567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6676" name="Straight Arrow Connector 2">
            <a:extLst>
              <a:ext uri="{FF2B5EF4-FFF2-40B4-BE49-F238E27FC236}">
                <a16:creationId xmlns:a16="http://schemas.microsoft.com/office/drawing/2014/main" id="{22E88E6C-2D57-4C60-81FE-0A395B323255}"/>
              </a:ext>
            </a:extLst>
          </p:cNvPr>
          <p:cNvCxnSpPr>
            <a:cxnSpLocks noChangeShapeType="1"/>
          </p:cNvCxnSpPr>
          <p:nvPr/>
        </p:nvCxnSpPr>
        <p:spPr bwMode="auto">
          <a:xfrm flipV="1">
            <a:off x="2895600" y="2057400"/>
            <a:ext cx="4114800" cy="45862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Slide Number Placeholder 5">
            <a:extLst>
              <a:ext uri="{FF2B5EF4-FFF2-40B4-BE49-F238E27FC236}">
                <a16:creationId xmlns:a16="http://schemas.microsoft.com/office/drawing/2014/main" id="{F1CE5A85-7D1C-4258-9D44-F983B8DCF7B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34DE3832-0337-4F1F-AD17-A267CAB800E4}" type="slidenum">
              <a:rPr lang="en-US" altLang="en-US" sz="2400" smtClean="0">
                <a:latin typeface="Times New Roman" panose="02020603050405020304" pitchFamily="18" charset="0"/>
              </a:rPr>
              <a:pPr>
                <a:spcBef>
                  <a:spcPct val="0"/>
                </a:spcBef>
                <a:buClrTx/>
                <a:buFontTx/>
                <a:buNone/>
              </a:pPr>
              <a:t>75</a:t>
            </a:fld>
            <a:endParaRPr lang="en-US" altLang="en-US" sz="2400">
              <a:latin typeface="Times New Roman" panose="02020603050405020304" pitchFamily="18" charset="0"/>
            </a:endParaRPr>
          </a:p>
        </p:txBody>
      </p:sp>
      <p:pic>
        <p:nvPicPr>
          <p:cNvPr id="158723" name="Picture 1">
            <a:extLst>
              <a:ext uri="{FF2B5EF4-FFF2-40B4-BE49-F238E27FC236}">
                <a16:creationId xmlns:a16="http://schemas.microsoft.com/office/drawing/2014/main" id="{7A530082-BBCC-45A7-81ED-397BAA7770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7975"/>
            <a:ext cx="8562975"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8724" name="Straight Arrow Connector 2">
            <a:extLst>
              <a:ext uri="{FF2B5EF4-FFF2-40B4-BE49-F238E27FC236}">
                <a16:creationId xmlns:a16="http://schemas.microsoft.com/office/drawing/2014/main" id="{EE248438-FD9C-4553-887D-20BE58F2BC65}"/>
              </a:ext>
            </a:extLst>
          </p:cNvPr>
          <p:cNvCxnSpPr>
            <a:cxnSpLocks noChangeShapeType="1"/>
          </p:cNvCxnSpPr>
          <p:nvPr/>
        </p:nvCxnSpPr>
        <p:spPr bwMode="auto">
          <a:xfrm flipV="1">
            <a:off x="1066800" y="5943600"/>
            <a:ext cx="4876800" cy="538163"/>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Slide Number Placeholder 5">
            <a:extLst>
              <a:ext uri="{FF2B5EF4-FFF2-40B4-BE49-F238E27FC236}">
                <a16:creationId xmlns:a16="http://schemas.microsoft.com/office/drawing/2014/main" id="{68B56110-7A9F-4E3E-B04E-43487DA8CBD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DA09FA36-8ED0-418E-9EED-76DD8D1979D9}" type="slidenum">
              <a:rPr lang="en-US" altLang="en-US" sz="2400" smtClean="0">
                <a:latin typeface="Times New Roman" panose="02020603050405020304" pitchFamily="18" charset="0"/>
              </a:rPr>
              <a:pPr>
                <a:spcBef>
                  <a:spcPct val="0"/>
                </a:spcBef>
                <a:buClrTx/>
                <a:buFontTx/>
                <a:buNone/>
              </a:pPr>
              <a:t>76</a:t>
            </a:fld>
            <a:endParaRPr lang="en-US" altLang="en-US" sz="2400">
              <a:latin typeface="Times New Roman" panose="02020603050405020304" pitchFamily="18" charset="0"/>
            </a:endParaRPr>
          </a:p>
        </p:txBody>
      </p:sp>
      <p:pic>
        <p:nvPicPr>
          <p:cNvPr id="160771" name="Picture 1">
            <a:extLst>
              <a:ext uri="{FF2B5EF4-FFF2-40B4-BE49-F238E27FC236}">
                <a16:creationId xmlns:a16="http://schemas.microsoft.com/office/drawing/2014/main" id="{C8EFAC28-607E-4556-8328-955129A479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19400"/>
            <a:ext cx="87725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0772" name="Straight Arrow Connector 2">
            <a:extLst>
              <a:ext uri="{FF2B5EF4-FFF2-40B4-BE49-F238E27FC236}">
                <a16:creationId xmlns:a16="http://schemas.microsoft.com/office/drawing/2014/main" id="{A898103E-B92C-43C1-8B94-20B3BD1814B1}"/>
              </a:ext>
            </a:extLst>
          </p:cNvPr>
          <p:cNvCxnSpPr>
            <a:cxnSpLocks noChangeShapeType="1"/>
          </p:cNvCxnSpPr>
          <p:nvPr/>
        </p:nvCxnSpPr>
        <p:spPr bwMode="auto">
          <a:xfrm flipV="1">
            <a:off x="304800" y="3886200"/>
            <a:ext cx="5791200" cy="2209800"/>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Slide Number Placeholder 5">
            <a:extLst>
              <a:ext uri="{FF2B5EF4-FFF2-40B4-BE49-F238E27FC236}">
                <a16:creationId xmlns:a16="http://schemas.microsoft.com/office/drawing/2014/main" id="{67632865-70E2-44B5-B2A9-9F85AD5BF71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A26146C6-FF3C-4FB4-A75D-4DC0F458D8FB}" type="slidenum">
              <a:rPr lang="en-US" altLang="en-US" sz="2400" smtClean="0">
                <a:latin typeface="Times New Roman" panose="02020603050405020304" pitchFamily="18" charset="0"/>
              </a:rPr>
              <a:pPr>
                <a:spcBef>
                  <a:spcPct val="0"/>
                </a:spcBef>
                <a:buClrTx/>
                <a:buFontTx/>
                <a:buNone/>
              </a:pPr>
              <a:t>77</a:t>
            </a:fld>
            <a:endParaRPr lang="en-US" altLang="en-US" sz="2400">
              <a:latin typeface="Times New Roman" panose="02020603050405020304" pitchFamily="18" charset="0"/>
            </a:endParaRPr>
          </a:p>
        </p:txBody>
      </p:sp>
      <p:pic>
        <p:nvPicPr>
          <p:cNvPr id="162819" name="Picture 1">
            <a:extLst>
              <a:ext uri="{FF2B5EF4-FFF2-40B4-BE49-F238E27FC236}">
                <a16:creationId xmlns:a16="http://schemas.microsoft.com/office/drawing/2014/main" id="{1CFEBE03-643C-4928-8435-084D7A639D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
            <a:ext cx="7626350" cy="600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2820" name="Straight Arrow Connector 2">
            <a:extLst>
              <a:ext uri="{FF2B5EF4-FFF2-40B4-BE49-F238E27FC236}">
                <a16:creationId xmlns:a16="http://schemas.microsoft.com/office/drawing/2014/main" id="{6D3053B7-B9D8-4826-B0F9-89BF2E062E8F}"/>
              </a:ext>
            </a:extLst>
          </p:cNvPr>
          <p:cNvCxnSpPr>
            <a:cxnSpLocks noChangeShapeType="1"/>
          </p:cNvCxnSpPr>
          <p:nvPr/>
        </p:nvCxnSpPr>
        <p:spPr bwMode="auto">
          <a:xfrm flipV="1">
            <a:off x="2895600" y="5638800"/>
            <a:ext cx="2819400" cy="10048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Slide Number Placeholder 5">
            <a:extLst>
              <a:ext uri="{FF2B5EF4-FFF2-40B4-BE49-F238E27FC236}">
                <a16:creationId xmlns:a16="http://schemas.microsoft.com/office/drawing/2014/main" id="{D1717187-AD18-4C0D-9184-406D0BEBE9E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EE1064B5-8551-497C-8A0A-28C614F53C2B}" type="slidenum">
              <a:rPr lang="en-US" altLang="en-US" sz="2400" smtClean="0">
                <a:latin typeface="Times New Roman" panose="02020603050405020304" pitchFamily="18" charset="0"/>
              </a:rPr>
              <a:pPr>
                <a:spcBef>
                  <a:spcPct val="0"/>
                </a:spcBef>
                <a:buClrTx/>
                <a:buFontTx/>
                <a:buNone/>
              </a:pPr>
              <a:t>78</a:t>
            </a:fld>
            <a:endParaRPr lang="en-US" altLang="en-US" sz="2400">
              <a:latin typeface="Times New Roman" panose="02020603050405020304" pitchFamily="18" charset="0"/>
            </a:endParaRPr>
          </a:p>
        </p:txBody>
      </p:sp>
      <p:pic>
        <p:nvPicPr>
          <p:cNvPr id="164867" name="Picture 1">
            <a:extLst>
              <a:ext uri="{FF2B5EF4-FFF2-40B4-BE49-F238E27FC236}">
                <a16:creationId xmlns:a16="http://schemas.microsoft.com/office/drawing/2014/main" id="{6226E1F0-C0C0-4E10-A4EB-CE62DCB4FD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44488"/>
            <a:ext cx="7620000" cy="582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4868" name="Straight Arrow Connector 2">
            <a:extLst>
              <a:ext uri="{FF2B5EF4-FFF2-40B4-BE49-F238E27FC236}">
                <a16:creationId xmlns:a16="http://schemas.microsoft.com/office/drawing/2014/main" id="{E487F3D8-C2B4-4EF6-A2E4-1F93A96C7E35}"/>
              </a:ext>
            </a:extLst>
          </p:cNvPr>
          <p:cNvCxnSpPr>
            <a:cxnSpLocks noChangeShapeType="1"/>
          </p:cNvCxnSpPr>
          <p:nvPr/>
        </p:nvCxnSpPr>
        <p:spPr bwMode="auto">
          <a:xfrm flipH="1" flipV="1">
            <a:off x="1600200" y="4876800"/>
            <a:ext cx="1295400" cy="17668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Slide Number Placeholder 5">
            <a:extLst>
              <a:ext uri="{FF2B5EF4-FFF2-40B4-BE49-F238E27FC236}">
                <a16:creationId xmlns:a16="http://schemas.microsoft.com/office/drawing/2014/main" id="{1C09F104-AD9F-4709-831F-CA9D4817C32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A5003E9-4A44-489F-8FB3-7C2CBEA72C7F}" type="slidenum">
              <a:rPr lang="en-US" altLang="en-US" sz="2400" smtClean="0">
                <a:latin typeface="Times New Roman" panose="02020603050405020304" pitchFamily="18" charset="0"/>
              </a:rPr>
              <a:pPr>
                <a:spcBef>
                  <a:spcPct val="0"/>
                </a:spcBef>
                <a:buClrTx/>
                <a:buFontTx/>
                <a:buNone/>
              </a:pPr>
              <a:t>79</a:t>
            </a:fld>
            <a:endParaRPr lang="en-US" altLang="en-US" sz="2400">
              <a:latin typeface="Times New Roman" panose="02020603050405020304" pitchFamily="18" charset="0"/>
            </a:endParaRPr>
          </a:p>
        </p:txBody>
      </p:sp>
      <p:pic>
        <p:nvPicPr>
          <p:cNvPr id="166915" name="Picture 1">
            <a:extLst>
              <a:ext uri="{FF2B5EF4-FFF2-40B4-BE49-F238E27FC236}">
                <a16:creationId xmlns:a16="http://schemas.microsoft.com/office/drawing/2014/main" id="{4656F2C2-36AB-4775-8450-6C279D1231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88975"/>
            <a:ext cx="7148513"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6916" name="Straight Arrow Connector 2">
            <a:extLst>
              <a:ext uri="{FF2B5EF4-FFF2-40B4-BE49-F238E27FC236}">
                <a16:creationId xmlns:a16="http://schemas.microsoft.com/office/drawing/2014/main" id="{DD8945BC-E702-40F7-A7F7-631866B70459}"/>
              </a:ext>
            </a:extLst>
          </p:cNvPr>
          <p:cNvCxnSpPr>
            <a:cxnSpLocks noChangeShapeType="1"/>
          </p:cNvCxnSpPr>
          <p:nvPr/>
        </p:nvCxnSpPr>
        <p:spPr bwMode="auto">
          <a:xfrm flipV="1">
            <a:off x="2895600" y="5715000"/>
            <a:ext cx="2590800" cy="9286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0722" name="Slide Number Placeholder 5">
            <a:extLst>
              <a:ext uri="{FF2B5EF4-FFF2-40B4-BE49-F238E27FC236}">
                <a16:creationId xmlns:a16="http://schemas.microsoft.com/office/drawing/2014/main" id="{97DF6E18-1637-4DC9-91C1-EB8402549B6D}"/>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fld id="{B12777B6-0E76-4048-8BA6-34CA550208CA}" type="slidenum">
              <a:rPr lang="en-US" altLang="en-US" sz="2400" baseline="0">
                <a:solidFill>
                  <a:srgbClr val="FFFFFF"/>
                </a:solidFill>
                <a:latin typeface="Times New Roman" panose="02020603050405020304" pitchFamily="18" charset="0"/>
              </a:rPr>
              <a:pPr eaLnBrk="1" hangingPunct="1">
                <a:lnSpc>
                  <a:spcPct val="100000"/>
                </a:lnSpc>
                <a:spcBef>
                  <a:spcPct val="0"/>
                </a:spcBef>
                <a:buFontTx/>
                <a:buNone/>
              </a:pPr>
              <a:t>8</a:t>
            </a:fld>
            <a:endParaRPr lang="en-US" altLang="en-US" sz="2400" baseline="0">
              <a:solidFill>
                <a:srgbClr val="FFFFFF"/>
              </a:solidFill>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517CEED4-3C74-43F0-B4AB-556285B093E0}"/>
              </a:ext>
            </a:extLst>
          </p:cNvPr>
          <p:cNvSpPr>
            <a:spLocks noGrp="1"/>
          </p:cNvSpPr>
          <p:nvPr>
            <p:ph type="sldNum" sz="quarter" idx="12"/>
          </p:nvPr>
        </p:nvSpPr>
        <p:spPr/>
        <p:txBody>
          <a:bodyPr/>
          <a:lstStyle/>
          <a:p>
            <a:pPr eaLnBrk="1" fontAlgn="auto" hangingPunct="1">
              <a:spcBef>
                <a:spcPts val="0"/>
              </a:spcBef>
              <a:spcAft>
                <a:spcPts val="0"/>
              </a:spcAft>
              <a:defRPr/>
            </a:pPr>
            <a:fld id="{538634DA-03C3-4824-BE22-A9210B10BF46}" type="slidenum">
              <a:rPr lang="en-US" baseline="0">
                <a:solidFill>
                  <a:prstClr val="black">
                    <a:tint val="75000"/>
                  </a:prstClr>
                </a:solidFill>
                <a:latin typeface="Calibri" panose="020F0502020204030204"/>
                <a:cs typeface="+mn-cs"/>
              </a:rPr>
              <a:pPr eaLnBrk="1" fontAlgn="auto" hangingPunct="1">
                <a:spcBef>
                  <a:spcPts val="0"/>
                </a:spcBef>
                <a:spcAft>
                  <a:spcPts val="0"/>
                </a:spcAft>
                <a:defRPr/>
              </a:pPr>
              <a:t>8</a:t>
            </a:fld>
            <a:endParaRPr lang="en-US" baseline="0">
              <a:solidFill>
                <a:prstClr val="black">
                  <a:tint val="75000"/>
                </a:prstClr>
              </a:solidFill>
              <a:latin typeface="Calibri" panose="020F0502020204030204"/>
              <a:cs typeface="+mn-cs"/>
            </a:endParaRPr>
          </a:p>
        </p:txBody>
      </p:sp>
      <p:pic>
        <p:nvPicPr>
          <p:cNvPr id="30724" name="Picture 2">
            <a:extLst>
              <a:ext uri="{FF2B5EF4-FFF2-40B4-BE49-F238E27FC236}">
                <a16:creationId xmlns:a16="http://schemas.microsoft.com/office/drawing/2014/main" id="{54D70123-E6EE-4CF2-8C47-B2A3C8AC6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238" r="5888"/>
          <a:stretch>
            <a:fillRect/>
          </a:stretch>
        </p:blipFill>
        <p:spPr bwMode="auto">
          <a:xfrm>
            <a:off x="76200" y="1905000"/>
            <a:ext cx="9058275"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Slide Number Placeholder 5">
            <a:extLst>
              <a:ext uri="{FF2B5EF4-FFF2-40B4-BE49-F238E27FC236}">
                <a16:creationId xmlns:a16="http://schemas.microsoft.com/office/drawing/2014/main" id="{B3242773-5851-40A5-B32B-A8EDBE317E0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429E04C1-5736-4115-8BFF-03C8B520C1EE}" type="slidenum">
              <a:rPr lang="en-US" altLang="en-US" sz="2400" smtClean="0">
                <a:latin typeface="Times New Roman" panose="02020603050405020304" pitchFamily="18" charset="0"/>
              </a:rPr>
              <a:pPr>
                <a:spcBef>
                  <a:spcPct val="0"/>
                </a:spcBef>
                <a:buClrTx/>
                <a:buFontTx/>
                <a:buNone/>
              </a:pPr>
              <a:t>80</a:t>
            </a:fld>
            <a:endParaRPr lang="en-US" altLang="en-US" sz="2400">
              <a:latin typeface="Times New Roman" panose="02020603050405020304" pitchFamily="18" charset="0"/>
            </a:endParaRPr>
          </a:p>
        </p:txBody>
      </p:sp>
      <p:pic>
        <p:nvPicPr>
          <p:cNvPr id="168963" name="Picture 1">
            <a:extLst>
              <a:ext uri="{FF2B5EF4-FFF2-40B4-BE49-F238E27FC236}">
                <a16:creationId xmlns:a16="http://schemas.microsoft.com/office/drawing/2014/main" id="{70EBAF7C-E067-473B-9223-6A54401DE6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750" y="457200"/>
            <a:ext cx="7504113" cy="57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8964" name="Straight Arrow Connector 2">
            <a:extLst>
              <a:ext uri="{FF2B5EF4-FFF2-40B4-BE49-F238E27FC236}">
                <a16:creationId xmlns:a16="http://schemas.microsoft.com/office/drawing/2014/main" id="{21BC461A-13B5-4201-A375-9C7B8FDB2241}"/>
              </a:ext>
            </a:extLst>
          </p:cNvPr>
          <p:cNvCxnSpPr>
            <a:cxnSpLocks noChangeShapeType="1"/>
          </p:cNvCxnSpPr>
          <p:nvPr/>
        </p:nvCxnSpPr>
        <p:spPr bwMode="auto">
          <a:xfrm flipH="1" flipV="1">
            <a:off x="1828800" y="2590800"/>
            <a:ext cx="1066800" cy="40528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Slide Number Placeholder 5">
            <a:extLst>
              <a:ext uri="{FF2B5EF4-FFF2-40B4-BE49-F238E27FC236}">
                <a16:creationId xmlns:a16="http://schemas.microsoft.com/office/drawing/2014/main" id="{B2D93E5C-6A54-438E-A821-B6E1BB57905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FF3C199D-F05E-49D5-A954-E3CC98965F6A}" type="slidenum">
              <a:rPr lang="en-US" altLang="en-US" sz="2400" smtClean="0">
                <a:latin typeface="Times New Roman" panose="02020603050405020304" pitchFamily="18" charset="0"/>
              </a:rPr>
              <a:pPr>
                <a:spcBef>
                  <a:spcPct val="0"/>
                </a:spcBef>
                <a:buClrTx/>
                <a:buFontTx/>
                <a:buNone/>
              </a:pPr>
              <a:t>81</a:t>
            </a:fld>
            <a:endParaRPr lang="en-US" altLang="en-US" sz="2400">
              <a:latin typeface="Times New Roman" panose="02020603050405020304" pitchFamily="18" charset="0"/>
            </a:endParaRPr>
          </a:p>
        </p:txBody>
      </p:sp>
      <p:pic>
        <p:nvPicPr>
          <p:cNvPr id="171011" name="Picture 1">
            <a:extLst>
              <a:ext uri="{FF2B5EF4-FFF2-40B4-BE49-F238E27FC236}">
                <a16:creationId xmlns:a16="http://schemas.microsoft.com/office/drawing/2014/main" id="{ACA28BA7-E28D-4755-ABCE-B17B7AC388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25450"/>
            <a:ext cx="7248525"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1012" name="Straight Arrow Connector 2">
            <a:extLst>
              <a:ext uri="{FF2B5EF4-FFF2-40B4-BE49-F238E27FC236}">
                <a16:creationId xmlns:a16="http://schemas.microsoft.com/office/drawing/2014/main" id="{34ABBFAC-676A-4809-ADAD-3DE350A34DDA}"/>
              </a:ext>
            </a:extLst>
          </p:cNvPr>
          <p:cNvCxnSpPr>
            <a:cxnSpLocks noChangeShapeType="1"/>
          </p:cNvCxnSpPr>
          <p:nvPr/>
        </p:nvCxnSpPr>
        <p:spPr bwMode="auto">
          <a:xfrm flipH="1" flipV="1">
            <a:off x="1676400" y="2514600"/>
            <a:ext cx="1219200" cy="41290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1013" name="Straight Arrow Connector 2">
            <a:extLst>
              <a:ext uri="{FF2B5EF4-FFF2-40B4-BE49-F238E27FC236}">
                <a16:creationId xmlns:a16="http://schemas.microsoft.com/office/drawing/2014/main" id="{46B399CD-8E87-4A69-AA04-A1900AF66D87}"/>
              </a:ext>
            </a:extLst>
          </p:cNvPr>
          <p:cNvCxnSpPr>
            <a:cxnSpLocks noChangeShapeType="1"/>
          </p:cNvCxnSpPr>
          <p:nvPr/>
        </p:nvCxnSpPr>
        <p:spPr bwMode="auto">
          <a:xfrm flipV="1">
            <a:off x="3352800" y="5486400"/>
            <a:ext cx="2514600" cy="11572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Slide Number Placeholder 5">
            <a:extLst>
              <a:ext uri="{FF2B5EF4-FFF2-40B4-BE49-F238E27FC236}">
                <a16:creationId xmlns:a16="http://schemas.microsoft.com/office/drawing/2014/main" id="{D1547E27-8D9C-48E2-9D71-6F8A85482E9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605E884-E309-48D8-B1D0-DF3101397BD6}" type="slidenum">
              <a:rPr lang="en-US" altLang="en-US" sz="2400" smtClean="0">
                <a:latin typeface="Times New Roman" panose="02020603050405020304" pitchFamily="18" charset="0"/>
              </a:rPr>
              <a:pPr>
                <a:spcBef>
                  <a:spcPct val="0"/>
                </a:spcBef>
                <a:buClrTx/>
                <a:buFontTx/>
                <a:buNone/>
              </a:pPr>
              <a:t>82</a:t>
            </a:fld>
            <a:endParaRPr lang="en-US" altLang="en-US" sz="2400">
              <a:latin typeface="Times New Roman" panose="02020603050405020304" pitchFamily="18" charset="0"/>
            </a:endParaRPr>
          </a:p>
        </p:txBody>
      </p:sp>
      <p:pic>
        <p:nvPicPr>
          <p:cNvPr id="173059" name="Picture 1">
            <a:extLst>
              <a:ext uri="{FF2B5EF4-FFF2-40B4-BE49-F238E27FC236}">
                <a16:creationId xmlns:a16="http://schemas.microsoft.com/office/drawing/2014/main" id="{DE66894F-8379-42E3-8720-5FBF337385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838" y="1066800"/>
            <a:ext cx="83248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3060" name="Straight Arrow Connector 2">
            <a:extLst>
              <a:ext uri="{FF2B5EF4-FFF2-40B4-BE49-F238E27FC236}">
                <a16:creationId xmlns:a16="http://schemas.microsoft.com/office/drawing/2014/main" id="{6D49A3B0-D532-4E58-855B-7A4072F2A5A9}"/>
              </a:ext>
            </a:extLst>
          </p:cNvPr>
          <p:cNvCxnSpPr>
            <a:cxnSpLocks noChangeShapeType="1"/>
          </p:cNvCxnSpPr>
          <p:nvPr/>
        </p:nvCxnSpPr>
        <p:spPr bwMode="auto">
          <a:xfrm flipV="1">
            <a:off x="2895600" y="4267200"/>
            <a:ext cx="2971800" cy="23764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Slide Number Placeholder 5">
            <a:extLst>
              <a:ext uri="{FF2B5EF4-FFF2-40B4-BE49-F238E27FC236}">
                <a16:creationId xmlns:a16="http://schemas.microsoft.com/office/drawing/2014/main" id="{BA4F8CDF-814F-4117-8185-1664360A22F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B2AFA714-F359-466A-8D26-A1A8DB82E936}" type="slidenum">
              <a:rPr lang="en-US" altLang="en-US" sz="2400" smtClean="0">
                <a:latin typeface="Times New Roman" panose="02020603050405020304" pitchFamily="18" charset="0"/>
              </a:rPr>
              <a:pPr>
                <a:spcBef>
                  <a:spcPct val="0"/>
                </a:spcBef>
                <a:buClrTx/>
                <a:buFontTx/>
                <a:buNone/>
              </a:pPr>
              <a:t>83</a:t>
            </a:fld>
            <a:endParaRPr lang="en-US" altLang="en-US" sz="2400">
              <a:latin typeface="Times New Roman" panose="02020603050405020304" pitchFamily="18" charset="0"/>
            </a:endParaRPr>
          </a:p>
        </p:txBody>
      </p:sp>
      <p:pic>
        <p:nvPicPr>
          <p:cNvPr id="175107" name="Picture 1">
            <a:extLst>
              <a:ext uri="{FF2B5EF4-FFF2-40B4-BE49-F238E27FC236}">
                <a16:creationId xmlns:a16="http://schemas.microsoft.com/office/drawing/2014/main" id="{9BD96323-A826-40F5-8612-7D9590FB04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609600"/>
            <a:ext cx="705326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Slide Number Placeholder 5">
            <a:extLst>
              <a:ext uri="{FF2B5EF4-FFF2-40B4-BE49-F238E27FC236}">
                <a16:creationId xmlns:a16="http://schemas.microsoft.com/office/drawing/2014/main" id="{4775BCEB-5116-4521-835C-A95B2B58205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F9D3F43C-DF42-4462-B5F4-255CE6E7BE11}" type="slidenum">
              <a:rPr lang="en-US" altLang="en-US" sz="2400" smtClean="0">
                <a:latin typeface="Times New Roman" panose="02020603050405020304" pitchFamily="18" charset="0"/>
              </a:rPr>
              <a:pPr>
                <a:spcBef>
                  <a:spcPct val="0"/>
                </a:spcBef>
                <a:buClrTx/>
                <a:buFontTx/>
                <a:buNone/>
              </a:pPr>
              <a:t>84</a:t>
            </a:fld>
            <a:endParaRPr lang="en-US" altLang="en-US" sz="2400">
              <a:latin typeface="Times New Roman" panose="02020603050405020304" pitchFamily="18" charset="0"/>
            </a:endParaRPr>
          </a:p>
        </p:txBody>
      </p:sp>
      <p:pic>
        <p:nvPicPr>
          <p:cNvPr id="177155" name="Picture 1">
            <a:extLst>
              <a:ext uri="{FF2B5EF4-FFF2-40B4-BE49-F238E27FC236}">
                <a16:creationId xmlns:a16="http://schemas.microsoft.com/office/drawing/2014/main" id="{E1C0F633-CF50-47AF-B5F3-558367B667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066800"/>
            <a:ext cx="7173913"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7156" name="Straight Arrow Connector 2">
            <a:extLst>
              <a:ext uri="{FF2B5EF4-FFF2-40B4-BE49-F238E27FC236}">
                <a16:creationId xmlns:a16="http://schemas.microsoft.com/office/drawing/2014/main" id="{794B4312-45C7-4E70-82A5-E9E7BA775142}"/>
              </a:ext>
            </a:extLst>
          </p:cNvPr>
          <p:cNvCxnSpPr>
            <a:cxnSpLocks noChangeShapeType="1"/>
          </p:cNvCxnSpPr>
          <p:nvPr/>
        </p:nvCxnSpPr>
        <p:spPr bwMode="auto">
          <a:xfrm flipV="1">
            <a:off x="2895600" y="3962400"/>
            <a:ext cx="2819400" cy="26812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Slide Number Placeholder 5">
            <a:extLst>
              <a:ext uri="{FF2B5EF4-FFF2-40B4-BE49-F238E27FC236}">
                <a16:creationId xmlns:a16="http://schemas.microsoft.com/office/drawing/2014/main" id="{2FD94CB4-DBEB-495B-BFF5-3AC86583EAC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B74235BF-C5C5-428F-B230-DD6F8E3F87B7}" type="slidenum">
              <a:rPr lang="en-US" altLang="en-US" sz="2400" smtClean="0">
                <a:latin typeface="Times New Roman" panose="02020603050405020304" pitchFamily="18" charset="0"/>
              </a:rPr>
              <a:pPr>
                <a:spcBef>
                  <a:spcPct val="0"/>
                </a:spcBef>
                <a:buClrTx/>
                <a:buFontTx/>
                <a:buNone/>
              </a:pPr>
              <a:t>85</a:t>
            </a:fld>
            <a:endParaRPr lang="en-US" altLang="en-US" sz="2400">
              <a:latin typeface="Times New Roman" panose="02020603050405020304" pitchFamily="18" charset="0"/>
            </a:endParaRPr>
          </a:p>
        </p:txBody>
      </p:sp>
      <p:pic>
        <p:nvPicPr>
          <p:cNvPr id="179203" name="Picture 1">
            <a:extLst>
              <a:ext uri="{FF2B5EF4-FFF2-40B4-BE49-F238E27FC236}">
                <a16:creationId xmlns:a16="http://schemas.microsoft.com/office/drawing/2014/main" id="{78AE34BD-4500-4C73-B951-3E874171D2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609600"/>
            <a:ext cx="68897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Slide Number Placeholder 5">
            <a:extLst>
              <a:ext uri="{FF2B5EF4-FFF2-40B4-BE49-F238E27FC236}">
                <a16:creationId xmlns:a16="http://schemas.microsoft.com/office/drawing/2014/main" id="{03497372-79D3-447A-AFAA-3741F3D9C99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5C5F6621-21C1-4746-A291-FAFC7C0954D2}" type="slidenum">
              <a:rPr lang="en-US" altLang="en-US" sz="2400" smtClean="0">
                <a:latin typeface="Times New Roman" panose="02020603050405020304" pitchFamily="18" charset="0"/>
              </a:rPr>
              <a:pPr>
                <a:spcBef>
                  <a:spcPct val="0"/>
                </a:spcBef>
                <a:buClrTx/>
                <a:buFontTx/>
                <a:buNone/>
              </a:pPr>
              <a:t>86</a:t>
            </a:fld>
            <a:endParaRPr lang="en-US" altLang="en-US" sz="2400">
              <a:latin typeface="Times New Roman" panose="02020603050405020304" pitchFamily="18" charset="0"/>
            </a:endParaRPr>
          </a:p>
        </p:txBody>
      </p:sp>
      <p:pic>
        <p:nvPicPr>
          <p:cNvPr id="181251" name="Picture 1">
            <a:extLst>
              <a:ext uri="{FF2B5EF4-FFF2-40B4-BE49-F238E27FC236}">
                <a16:creationId xmlns:a16="http://schemas.microsoft.com/office/drawing/2014/main" id="{27F3C381-CC19-4028-B1E4-5B8C02A010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57200"/>
            <a:ext cx="7391400" cy="569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1252" name="Straight Arrow Connector 2">
            <a:extLst>
              <a:ext uri="{FF2B5EF4-FFF2-40B4-BE49-F238E27FC236}">
                <a16:creationId xmlns:a16="http://schemas.microsoft.com/office/drawing/2014/main" id="{758DB4D0-5926-44FF-8DED-D5C0D239B712}"/>
              </a:ext>
            </a:extLst>
          </p:cNvPr>
          <p:cNvCxnSpPr>
            <a:cxnSpLocks noChangeShapeType="1"/>
          </p:cNvCxnSpPr>
          <p:nvPr/>
        </p:nvCxnSpPr>
        <p:spPr bwMode="auto">
          <a:xfrm flipV="1">
            <a:off x="2895600" y="5562600"/>
            <a:ext cx="2743200" cy="10810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Slide Number Placeholder 5">
            <a:extLst>
              <a:ext uri="{FF2B5EF4-FFF2-40B4-BE49-F238E27FC236}">
                <a16:creationId xmlns:a16="http://schemas.microsoft.com/office/drawing/2014/main" id="{10B6B026-9C95-4546-96C7-C28CA3F858B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23411D32-C9EC-4C59-8E6D-8E21025906B1}" type="slidenum">
              <a:rPr lang="en-US" altLang="en-US" sz="2400" smtClean="0">
                <a:latin typeface="Times New Roman" panose="02020603050405020304" pitchFamily="18" charset="0"/>
              </a:rPr>
              <a:pPr>
                <a:spcBef>
                  <a:spcPct val="0"/>
                </a:spcBef>
                <a:buClrTx/>
                <a:buFontTx/>
                <a:buNone/>
              </a:pPr>
              <a:t>87</a:t>
            </a:fld>
            <a:endParaRPr lang="en-US" altLang="en-US" sz="2400">
              <a:latin typeface="Times New Roman" panose="02020603050405020304" pitchFamily="18" charset="0"/>
            </a:endParaRPr>
          </a:p>
        </p:txBody>
      </p:sp>
      <p:pic>
        <p:nvPicPr>
          <p:cNvPr id="183299" name="Picture 1">
            <a:extLst>
              <a:ext uri="{FF2B5EF4-FFF2-40B4-BE49-F238E27FC236}">
                <a16:creationId xmlns:a16="http://schemas.microsoft.com/office/drawing/2014/main" id="{8A23326C-4FF3-418E-AE92-D5153400CA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1962150"/>
            <a:ext cx="67246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3300" name="Straight Arrow Connector 2">
            <a:extLst>
              <a:ext uri="{FF2B5EF4-FFF2-40B4-BE49-F238E27FC236}">
                <a16:creationId xmlns:a16="http://schemas.microsoft.com/office/drawing/2014/main" id="{F43A52B0-5677-437B-8A78-E4F667002117}"/>
              </a:ext>
            </a:extLst>
          </p:cNvPr>
          <p:cNvCxnSpPr>
            <a:cxnSpLocks noChangeShapeType="1"/>
          </p:cNvCxnSpPr>
          <p:nvPr/>
        </p:nvCxnSpPr>
        <p:spPr bwMode="auto">
          <a:xfrm flipV="1">
            <a:off x="2895600" y="3581400"/>
            <a:ext cx="990600" cy="30622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5346" name="Slide Number Placeholder 5">
            <a:extLst>
              <a:ext uri="{FF2B5EF4-FFF2-40B4-BE49-F238E27FC236}">
                <a16:creationId xmlns:a16="http://schemas.microsoft.com/office/drawing/2014/main" id="{716B5F4D-A9AF-4DA8-84AB-9C3DB8C2B1E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649D6B43-793E-4D66-ADE7-ECD6BA2E43F2}" type="slidenum">
              <a:rPr lang="en-US" altLang="en-US" sz="2400" smtClean="0">
                <a:latin typeface="Times New Roman" panose="02020603050405020304" pitchFamily="18" charset="0"/>
              </a:rPr>
              <a:pPr>
                <a:spcBef>
                  <a:spcPct val="0"/>
                </a:spcBef>
                <a:buClrTx/>
                <a:buFontTx/>
                <a:buNone/>
              </a:pPr>
              <a:t>88</a:t>
            </a:fld>
            <a:endParaRPr lang="en-US" altLang="en-US" sz="2400">
              <a:latin typeface="Times New Roman" panose="02020603050405020304" pitchFamily="18" charset="0"/>
            </a:endParaRPr>
          </a:p>
        </p:txBody>
      </p:sp>
      <p:pic>
        <p:nvPicPr>
          <p:cNvPr id="185347" name="Picture 1">
            <a:extLst>
              <a:ext uri="{FF2B5EF4-FFF2-40B4-BE49-F238E27FC236}">
                <a16:creationId xmlns:a16="http://schemas.microsoft.com/office/drawing/2014/main" id="{DAFBE933-77AB-4120-8A02-D4A8BA9752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84661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5348" name="Straight Arrow Connector 2">
            <a:extLst>
              <a:ext uri="{FF2B5EF4-FFF2-40B4-BE49-F238E27FC236}">
                <a16:creationId xmlns:a16="http://schemas.microsoft.com/office/drawing/2014/main" id="{35AD2007-7916-40CF-B608-8E03C34404D4}"/>
              </a:ext>
            </a:extLst>
          </p:cNvPr>
          <p:cNvCxnSpPr>
            <a:cxnSpLocks noChangeShapeType="1"/>
          </p:cNvCxnSpPr>
          <p:nvPr/>
        </p:nvCxnSpPr>
        <p:spPr bwMode="auto">
          <a:xfrm flipV="1">
            <a:off x="2895600" y="3733800"/>
            <a:ext cx="1066800" cy="29098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5349" name="Straight Arrow Connector 2">
            <a:extLst>
              <a:ext uri="{FF2B5EF4-FFF2-40B4-BE49-F238E27FC236}">
                <a16:creationId xmlns:a16="http://schemas.microsoft.com/office/drawing/2014/main" id="{7552DC2A-0325-43FA-B82F-F81E12C14381}"/>
              </a:ext>
            </a:extLst>
          </p:cNvPr>
          <p:cNvCxnSpPr>
            <a:cxnSpLocks noChangeShapeType="1"/>
          </p:cNvCxnSpPr>
          <p:nvPr/>
        </p:nvCxnSpPr>
        <p:spPr bwMode="auto">
          <a:xfrm flipV="1">
            <a:off x="3200400" y="3733800"/>
            <a:ext cx="3124200" cy="29098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5350" name="Straight Arrow Connector 2">
            <a:extLst>
              <a:ext uri="{FF2B5EF4-FFF2-40B4-BE49-F238E27FC236}">
                <a16:creationId xmlns:a16="http://schemas.microsoft.com/office/drawing/2014/main" id="{5ED20590-32B2-46CC-BB33-C6AC8CB0D3B8}"/>
              </a:ext>
            </a:extLst>
          </p:cNvPr>
          <p:cNvCxnSpPr>
            <a:cxnSpLocks noChangeShapeType="1"/>
          </p:cNvCxnSpPr>
          <p:nvPr/>
        </p:nvCxnSpPr>
        <p:spPr bwMode="auto">
          <a:xfrm flipV="1">
            <a:off x="3810000" y="4876800"/>
            <a:ext cx="2514600" cy="17668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7394" name="Slide Number Placeholder 5">
            <a:extLst>
              <a:ext uri="{FF2B5EF4-FFF2-40B4-BE49-F238E27FC236}">
                <a16:creationId xmlns:a16="http://schemas.microsoft.com/office/drawing/2014/main" id="{2FBC20BA-610B-4C19-8F3E-C620BC46D26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86BE60F1-46F9-41DC-AF3C-4D2FE47C2167}" type="slidenum">
              <a:rPr lang="en-US" altLang="en-US" sz="2400" smtClean="0">
                <a:latin typeface="Times New Roman" panose="02020603050405020304" pitchFamily="18" charset="0"/>
              </a:rPr>
              <a:pPr>
                <a:spcBef>
                  <a:spcPct val="0"/>
                </a:spcBef>
                <a:buClrTx/>
                <a:buFontTx/>
                <a:buNone/>
              </a:pPr>
              <a:t>89</a:t>
            </a:fld>
            <a:endParaRPr lang="en-US" altLang="en-US" sz="2400">
              <a:latin typeface="Times New Roman" panose="02020603050405020304" pitchFamily="18" charset="0"/>
            </a:endParaRPr>
          </a:p>
        </p:txBody>
      </p:sp>
      <p:pic>
        <p:nvPicPr>
          <p:cNvPr id="187395" name="Picture 1">
            <a:extLst>
              <a:ext uri="{FF2B5EF4-FFF2-40B4-BE49-F238E27FC236}">
                <a16:creationId xmlns:a16="http://schemas.microsoft.com/office/drawing/2014/main" id="{0C7608C2-817F-4C1E-BDBE-94D56D66B1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663" y="1828800"/>
            <a:ext cx="79406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7396" name="Straight Arrow Connector 2">
            <a:extLst>
              <a:ext uri="{FF2B5EF4-FFF2-40B4-BE49-F238E27FC236}">
                <a16:creationId xmlns:a16="http://schemas.microsoft.com/office/drawing/2014/main" id="{7030813A-73FF-4755-B61F-A1250497BFBD}"/>
              </a:ext>
            </a:extLst>
          </p:cNvPr>
          <p:cNvCxnSpPr>
            <a:cxnSpLocks noChangeShapeType="1"/>
          </p:cNvCxnSpPr>
          <p:nvPr/>
        </p:nvCxnSpPr>
        <p:spPr bwMode="auto">
          <a:xfrm flipV="1">
            <a:off x="2895600" y="4572000"/>
            <a:ext cx="2286000" cy="20716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1746" name="Slide Number Placeholder 5">
            <a:extLst>
              <a:ext uri="{FF2B5EF4-FFF2-40B4-BE49-F238E27FC236}">
                <a16:creationId xmlns:a16="http://schemas.microsoft.com/office/drawing/2014/main" id="{D8DAE99B-D72B-457F-A6C9-06FE4614AFA7}"/>
              </a:ext>
            </a:extLst>
          </p:cNvPr>
          <p:cNvSpPr txBox="1">
            <a:spLocks noGrp="1" noChangeArrowheads="1"/>
          </p:cNvSpPr>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2900" indent="-342900">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FontTx/>
              <a:buNone/>
            </a:pPr>
            <a:fld id="{85A811A1-E7E1-4E43-A7FF-795E9976B039}" type="slidenum">
              <a:rPr lang="en-US" altLang="en-US" sz="2400" baseline="0">
                <a:solidFill>
                  <a:srgbClr val="FFFFFF"/>
                </a:solidFill>
                <a:latin typeface="Times New Roman" panose="02020603050405020304" pitchFamily="18" charset="0"/>
              </a:rPr>
              <a:pPr eaLnBrk="1" hangingPunct="1">
                <a:lnSpc>
                  <a:spcPct val="100000"/>
                </a:lnSpc>
                <a:spcBef>
                  <a:spcPct val="0"/>
                </a:spcBef>
                <a:buFontTx/>
                <a:buNone/>
              </a:pPr>
              <a:t>9</a:t>
            </a:fld>
            <a:endParaRPr lang="en-US" altLang="en-US" sz="2400" baseline="0">
              <a:solidFill>
                <a:srgbClr val="FFFFFF"/>
              </a:solidFill>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81B7D356-92B2-453D-BE2E-F275E10EC1FB}"/>
              </a:ext>
            </a:extLst>
          </p:cNvPr>
          <p:cNvSpPr>
            <a:spLocks noGrp="1"/>
          </p:cNvSpPr>
          <p:nvPr>
            <p:ph type="sldNum" sz="quarter" idx="12"/>
          </p:nvPr>
        </p:nvSpPr>
        <p:spPr/>
        <p:txBody>
          <a:bodyPr/>
          <a:lstStyle/>
          <a:p>
            <a:pPr eaLnBrk="1" fontAlgn="auto" hangingPunct="1">
              <a:spcBef>
                <a:spcPts val="0"/>
              </a:spcBef>
              <a:spcAft>
                <a:spcPts val="0"/>
              </a:spcAft>
              <a:defRPr/>
            </a:pPr>
            <a:fld id="{9E72E5C5-9576-4D41-A7F8-4B0FCD9E0E43}" type="slidenum">
              <a:rPr lang="en-US" baseline="0">
                <a:solidFill>
                  <a:prstClr val="black">
                    <a:tint val="75000"/>
                  </a:prstClr>
                </a:solidFill>
                <a:latin typeface="Calibri" panose="020F0502020204030204"/>
                <a:cs typeface="+mn-cs"/>
              </a:rPr>
              <a:pPr eaLnBrk="1" fontAlgn="auto" hangingPunct="1">
                <a:spcBef>
                  <a:spcPts val="0"/>
                </a:spcBef>
                <a:spcAft>
                  <a:spcPts val="0"/>
                </a:spcAft>
                <a:defRPr/>
              </a:pPr>
              <a:t>9</a:t>
            </a:fld>
            <a:endParaRPr lang="en-US" baseline="0">
              <a:solidFill>
                <a:prstClr val="black">
                  <a:tint val="75000"/>
                </a:prstClr>
              </a:solidFill>
              <a:latin typeface="Calibri" panose="020F0502020204030204"/>
              <a:cs typeface="+mn-cs"/>
            </a:endParaRPr>
          </a:p>
        </p:txBody>
      </p:sp>
      <p:sp>
        <p:nvSpPr>
          <p:cNvPr id="31748" name="Rectangle 1">
            <a:extLst>
              <a:ext uri="{FF2B5EF4-FFF2-40B4-BE49-F238E27FC236}">
                <a16:creationId xmlns:a16="http://schemas.microsoft.com/office/drawing/2014/main" id="{7C9DE6F0-915C-4151-A5E5-DDCDF64B112A}"/>
              </a:ext>
            </a:extLst>
          </p:cNvPr>
          <p:cNvSpPr>
            <a:spLocks noGrp="1" noChangeArrowheads="1"/>
          </p:cNvSpPr>
          <p:nvPr>
            <p:ph type="title" idx="4294967295"/>
          </p:nvPr>
        </p:nvSpPr>
        <p:spPr>
          <a:xfrm>
            <a:off x="76200" y="228600"/>
            <a:ext cx="9067800" cy="7620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4000" dirty="0"/>
              <a:t>"iCloud" CLOUD STORAGE (continued)</a:t>
            </a:r>
          </a:p>
        </p:txBody>
      </p:sp>
      <p:sp>
        <p:nvSpPr>
          <p:cNvPr id="31749" name="Rectangle 2">
            <a:extLst>
              <a:ext uri="{FF2B5EF4-FFF2-40B4-BE49-F238E27FC236}">
                <a16:creationId xmlns:a16="http://schemas.microsoft.com/office/drawing/2014/main" id="{C3BBF565-9105-44DF-99A8-0D3E5716022B}"/>
              </a:ext>
            </a:extLst>
          </p:cNvPr>
          <p:cNvSpPr>
            <a:spLocks noGrp="1" noChangeArrowheads="1"/>
          </p:cNvSpPr>
          <p:nvPr>
            <p:ph type="body" idx="4294967295"/>
          </p:nvPr>
        </p:nvSpPr>
        <p:spPr>
          <a:xfrm>
            <a:off x="0" y="914400"/>
            <a:ext cx="8915400" cy="5334000"/>
          </a:xfrm>
        </p:spPr>
        <p:txBody>
          <a:bodyPr/>
          <a:lstStyle/>
          <a:p>
            <a:pPr marL="800100" indent="-571500">
              <a:spcBef>
                <a:spcPts val="90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4000" dirty="0" err="1"/>
              <a:t>F.y.i.</a:t>
            </a:r>
            <a:r>
              <a:rPr lang="en-US" altLang="en-US" sz="4000" dirty="0"/>
              <a:t> all other cloud storage services (in this presentation) let you upload entire folders by means of a Web browser:                                                                   To upload an entire folder up to "iCloud", you have use the "iCloud Drive" folder that is created by the "iCloud" app in "Windows.." or in "MacOS"</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Slide Number Placeholder 5">
            <a:extLst>
              <a:ext uri="{FF2B5EF4-FFF2-40B4-BE49-F238E27FC236}">
                <a16:creationId xmlns:a16="http://schemas.microsoft.com/office/drawing/2014/main" id="{5B31A3EC-2511-43B6-A2AE-9C9BF8D46B3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9D563A99-A026-4D49-958D-F6F107D5E9F4}" type="slidenum">
              <a:rPr lang="en-US" altLang="en-US" sz="2400" smtClean="0">
                <a:latin typeface="Times New Roman" panose="02020603050405020304" pitchFamily="18" charset="0"/>
              </a:rPr>
              <a:pPr>
                <a:spcBef>
                  <a:spcPct val="0"/>
                </a:spcBef>
                <a:buClrTx/>
                <a:buFontTx/>
                <a:buNone/>
              </a:pPr>
              <a:t>90</a:t>
            </a:fld>
            <a:endParaRPr lang="en-US" altLang="en-US" sz="2400">
              <a:latin typeface="Times New Roman" panose="02020603050405020304" pitchFamily="18" charset="0"/>
            </a:endParaRPr>
          </a:p>
        </p:txBody>
      </p:sp>
      <p:pic>
        <p:nvPicPr>
          <p:cNvPr id="189443" name="Picture 1">
            <a:extLst>
              <a:ext uri="{FF2B5EF4-FFF2-40B4-BE49-F238E27FC236}">
                <a16:creationId xmlns:a16="http://schemas.microsoft.com/office/drawing/2014/main" id="{7AAAED61-9F39-4043-A5D1-F54D496726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14400"/>
            <a:ext cx="71961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9444" name="Straight Arrow Connector 2">
            <a:extLst>
              <a:ext uri="{FF2B5EF4-FFF2-40B4-BE49-F238E27FC236}">
                <a16:creationId xmlns:a16="http://schemas.microsoft.com/office/drawing/2014/main" id="{E8D25F87-3ECF-4CCD-BC84-84B05C6DE414}"/>
              </a:ext>
            </a:extLst>
          </p:cNvPr>
          <p:cNvCxnSpPr>
            <a:cxnSpLocks noChangeShapeType="1"/>
          </p:cNvCxnSpPr>
          <p:nvPr/>
        </p:nvCxnSpPr>
        <p:spPr bwMode="auto">
          <a:xfrm flipV="1">
            <a:off x="228600" y="3048000"/>
            <a:ext cx="2895600" cy="3048000"/>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445" name="Straight Arrow Connector 2">
            <a:extLst>
              <a:ext uri="{FF2B5EF4-FFF2-40B4-BE49-F238E27FC236}">
                <a16:creationId xmlns:a16="http://schemas.microsoft.com/office/drawing/2014/main" id="{5441FDB3-5539-498D-BFFD-5E3B07C7C5B2}"/>
              </a:ext>
            </a:extLst>
          </p:cNvPr>
          <p:cNvCxnSpPr>
            <a:cxnSpLocks noChangeShapeType="1"/>
          </p:cNvCxnSpPr>
          <p:nvPr/>
        </p:nvCxnSpPr>
        <p:spPr bwMode="auto">
          <a:xfrm flipV="1">
            <a:off x="2895600" y="4572000"/>
            <a:ext cx="152400" cy="20716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446" name="Straight Arrow Connector 2">
            <a:extLst>
              <a:ext uri="{FF2B5EF4-FFF2-40B4-BE49-F238E27FC236}">
                <a16:creationId xmlns:a16="http://schemas.microsoft.com/office/drawing/2014/main" id="{E7D42169-6B61-4D9B-8982-3B910D3C2150}"/>
              </a:ext>
            </a:extLst>
          </p:cNvPr>
          <p:cNvCxnSpPr>
            <a:cxnSpLocks noChangeShapeType="1"/>
          </p:cNvCxnSpPr>
          <p:nvPr/>
        </p:nvCxnSpPr>
        <p:spPr bwMode="auto">
          <a:xfrm flipV="1">
            <a:off x="3276600" y="5105400"/>
            <a:ext cx="2743200" cy="15382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490" name="Slide Number Placeholder 5">
            <a:extLst>
              <a:ext uri="{FF2B5EF4-FFF2-40B4-BE49-F238E27FC236}">
                <a16:creationId xmlns:a16="http://schemas.microsoft.com/office/drawing/2014/main" id="{BAA1653D-3D0B-4190-BAB0-56D6797FFF6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0D3F0815-BB51-4603-A604-850FF923998C}" type="slidenum">
              <a:rPr lang="en-US" altLang="en-US" sz="2400" smtClean="0">
                <a:latin typeface="Times New Roman" panose="02020603050405020304" pitchFamily="18" charset="0"/>
              </a:rPr>
              <a:pPr>
                <a:spcBef>
                  <a:spcPct val="0"/>
                </a:spcBef>
                <a:buClrTx/>
                <a:buFontTx/>
                <a:buNone/>
              </a:pPr>
              <a:t>91</a:t>
            </a:fld>
            <a:endParaRPr lang="en-US" altLang="en-US" sz="2400">
              <a:latin typeface="Times New Roman" panose="02020603050405020304" pitchFamily="18" charset="0"/>
            </a:endParaRPr>
          </a:p>
        </p:txBody>
      </p:sp>
      <p:pic>
        <p:nvPicPr>
          <p:cNvPr id="191491" name="Picture 1">
            <a:extLst>
              <a:ext uri="{FF2B5EF4-FFF2-40B4-BE49-F238E27FC236}">
                <a16:creationId xmlns:a16="http://schemas.microsoft.com/office/drawing/2014/main" id="{02CF41C2-DACE-4C17-84C6-32A1324FB5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563" y="1600200"/>
            <a:ext cx="85248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1492" name="Straight Arrow Connector 2">
            <a:extLst>
              <a:ext uri="{FF2B5EF4-FFF2-40B4-BE49-F238E27FC236}">
                <a16:creationId xmlns:a16="http://schemas.microsoft.com/office/drawing/2014/main" id="{4790F1D2-95C9-4468-9CAC-031A5962E5C0}"/>
              </a:ext>
            </a:extLst>
          </p:cNvPr>
          <p:cNvCxnSpPr>
            <a:cxnSpLocks noChangeShapeType="1"/>
          </p:cNvCxnSpPr>
          <p:nvPr/>
        </p:nvCxnSpPr>
        <p:spPr bwMode="auto">
          <a:xfrm flipV="1">
            <a:off x="2895600" y="3657600"/>
            <a:ext cx="838200" cy="29860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493" name="Straight Arrow Connector 2">
            <a:extLst>
              <a:ext uri="{FF2B5EF4-FFF2-40B4-BE49-F238E27FC236}">
                <a16:creationId xmlns:a16="http://schemas.microsoft.com/office/drawing/2014/main" id="{7FB4EBDD-9554-4FCB-B9F8-EE4DE9823DDF}"/>
              </a:ext>
            </a:extLst>
          </p:cNvPr>
          <p:cNvCxnSpPr>
            <a:cxnSpLocks noChangeShapeType="1"/>
          </p:cNvCxnSpPr>
          <p:nvPr/>
        </p:nvCxnSpPr>
        <p:spPr bwMode="auto">
          <a:xfrm flipV="1">
            <a:off x="2895600" y="3657600"/>
            <a:ext cx="2971800" cy="29860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494" name="Straight Arrow Connector 2">
            <a:extLst>
              <a:ext uri="{FF2B5EF4-FFF2-40B4-BE49-F238E27FC236}">
                <a16:creationId xmlns:a16="http://schemas.microsoft.com/office/drawing/2014/main" id="{A926DE19-8E7C-4222-819A-47E6F46BADB9}"/>
              </a:ext>
            </a:extLst>
          </p:cNvPr>
          <p:cNvCxnSpPr>
            <a:cxnSpLocks noChangeShapeType="1"/>
          </p:cNvCxnSpPr>
          <p:nvPr/>
        </p:nvCxnSpPr>
        <p:spPr bwMode="auto">
          <a:xfrm flipV="1">
            <a:off x="2895600" y="4953000"/>
            <a:ext cx="3581400" cy="16906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3538" name="Slide Number Placeholder 5">
            <a:extLst>
              <a:ext uri="{FF2B5EF4-FFF2-40B4-BE49-F238E27FC236}">
                <a16:creationId xmlns:a16="http://schemas.microsoft.com/office/drawing/2014/main" id="{6D0289A8-55B8-45AE-BACC-44735786EEE6}"/>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D433976A-D756-47B0-9ED3-27D860807C52}" type="slidenum">
              <a:rPr lang="en-US" altLang="en-US" sz="2400" smtClean="0">
                <a:latin typeface="Times New Roman" panose="02020603050405020304" pitchFamily="18" charset="0"/>
              </a:rPr>
              <a:pPr>
                <a:spcBef>
                  <a:spcPct val="0"/>
                </a:spcBef>
                <a:buClrTx/>
                <a:buFontTx/>
                <a:buNone/>
              </a:pPr>
              <a:t>92</a:t>
            </a:fld>
            <a:endParaRPr lang="en-US" altLang="en-US" sz="2400">
              <a:latin typeface="Times New Roman" panose="02020603050405020304" pitchFamily="18" charset="0"/>
            </a:endParaRPr>
          </a:p>
        </p:txBody>
      </p:sp>
      <p:pic>
        <p:nvPicPr>
          <p:cNvPr id="193539" name="Picture 1">
            <a:extLst>
              <a:ext uri="{FF2B5EF4-FFF2-40B4-BE49-F238E27FC236}">
                <a16:creationId xmlns:a16="http://schemas.microsoft.com/office/drawing/2014/main" id="{15372AA1-6FBF-4FA1-913E-BC4B1E5D11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33400"/>
            <a:ext cx="75517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5586" name="Slide Number Placeholder 5">
            <a:extLst>
              <a:ext uri="{FF2B5EF4-FFF2-40B4-BE49-F238E27FC236}">
                <a16:creationId xmlns:a16="http://schemas.microsoft.com/office/drawing/2014/main" id="{48AF005D-7118-4406-898F-F422BB4E8B85}"/>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E34965A6-37BC-45BF-8EFD-0426D503A63D}" type="slidenum">
              <a:rPr lang="en-US" altLang="en-US" sz="2400" smtClean="0">
                <a:latin typeface="Times New Roman" panose="02020603050405020304" pitchFamily="18" charset="0"/>
              </a:rPr>
              <a:pPr>
                <a:spcBef>
                  <a:spcPct val="0"/>
                </a:spcBef>
                <a:buClrTx/>
                <a:buFontTx/>
                <a:buNone/>
              </a:pPr>
              <a:t>93</a:t>
            </a:fld>
            <a:endParaRPr lang="en-US" altLang="en-US" sz="2400">
              <a:latin typeface="Times New Roman" panose="02020603050405020304" pitchFamily="18" charset="0"/>
            </a:endParaRPr>
          </a:p>
        </p:txBody>
      </p:sp>
      <p:pic>
        <p:nvPicPr>
          <p:cNvPr id="195587" name="Picture 1">
            <a:extLst>
              <a:ext uri="{FF2B5EF4-FFF2-40B4-BE49-F238E27FC236}">
                <a16:creationId xmlns:a16="http://schemas.microsoft.com/office/drawing/2014/main" id="{B9B141AC-81A1-4C1E-A229-E6075C0B3C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238" y="457200"/>
            <a:ext cx="79279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5588" name="Straight Arrow Connector 2">
            <a:extLst>
              <a:ext uri="{FF2B5EF4-FFF2-40B4-BE49-F238E27FC236}">
                <a16:creationId xmlns:a16="http://schemas.microsoft.com/office/drawing/2014/main" id="{3108648A-F580-4E64-B249-C60BEAED7CA6}"/>
              </a:ext>
            </a:extLst>
          </p:cNvPr>
          <p:cNvCxnSpPr>
            <a:cxnSpLocks noChangeShapeType="1"/>
          </p:cNvCxnSpPr>
          <p:nvPr/>
        </p:nvCxnSpPr>
        <p:spPr bwMode="auto">
          <a:xfrm flipV="1">
            <a:off x="457200" y="3657600"/>
            <a:ext cx="3124200" cy="2587625"/>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5589" name="Straight Arrow Connector 2">
            <a:extLst>
              <a:ext uri="{FF2B5EF4-FFF2-40B4-BE49-F238E27FC236}">
                <a16:creationId xmlns:a16="http://schemas.microsoft.com/office/drawing/2014/main" id="{E979E5F7-C5B1-4440-9564-15F7A369DE0A}"/>
              </a:ext>
            </a:extLst>
          </p:cNvPr>
          <p:cNvCxnSpPr>
            <a:cxnSpLocks noChangeShapeType="1"/>
          </p:cNvCxnSpPr>
          <p:nvPr/>
        </p:nvCxnSpPr>
        <p:spPr bwMode="auto">
          <a:xfrm flipV="1">
            <a:off x="990600" y="4114800"/>
            <a:ext cx="2743200" cy="2393950"/>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5590" name="Straight Arrow Connector 2">
            <a:extLst>
              <a:ext uri="{FF2B5EF4-FFF2-40B4-BE49-F238E27FC236}">
                <a16:creationId xmlns:a16="http://schemas.microsoft.com/office/drawing/2014/main" id="{7F686F9D-D44B-47FF-AE0C-22D5D3C0166A}"/>
              </a:ext>
            </a:extLst>
          </p:cNvPr>
          <p:cNvCxnSpPr>
            <a:cxnSpLocks noChangeShapeType="1"/>
          </p:cNvCxnSpPr>
          <p:nvPr/>
        </p:nvCxnSpPr>
        <p:spPr bwMode="auto">
          <a:xfrm flipV="1">
            <a:off x="2971800" y="4114800"/>
            <a:ext cx="2667000" cy="25288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7634" name="Slide Number Placeholder 5">
            <a:extLst>
              <a:ext uri="{FF2B5EF4-FFF2-40B4-BE49-F238E27FC236}">
                <a16:creationId xmlns:a16="http://schemas.microsoft.com/office/drawing/2014/main" id="{29376AC0-50AE-4213-8275-91E0B6A992C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4AF61A89-FD80-43B5-A8E0-D9B5FE4CECE1}" type="slidenum">
              <a:rPr lang="en-US" altLang="en-US" sz="2400" smtClean="0">
                <a:latin typeface="Times New Roman" panose="02020603050405020304" pitchFamily="18" charset="0"/>
              </a:rPr>
              <a:pPr>
                <a:spcBef>
                  <a:spcPct val="0"/>
                </a:spcBef>
                <a:buClrTx/>
                <a:buFontTx/>
                <a:buNone/>
              </a:pPr>
              <a:t>94</a:t>
            </a:fld>
            <a:endParaRPr lang="en-US" altLang="en-US" sz="2400">
              <a:latin typeface="Times New Roman" panose="02020603050405020304" pitchFamily="18" charset="0"/>
            </a:endParaRPr>
          </a:p>
        </p:txBody>
      </p:sp>
      <p:pic>
        <p:nvPicPr>
          <p:cNvPr id="197635" name="Picture 1">
            <a:extLst>
              <a:ext uri="{FF2B5EF4-FFF2-40B4-BE49-F238E27FC236}">
                <a16:creationId xmlns:a16="http://schemas.microsoft.com/office/drawing/2014/main" id="{DEF62E26-9FEF-4813-867B-B121583CD8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8431213"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7636" name="Straight Arrow Connector 2">
            <a:extLst>
              <a:ext uri="{FF2B5EF4-FFF2-40B4-BE49-F238E27FC236}">
                <a16:creationId xmlns:a16="http://schemas.microsoft.com/office/drawing/2014/main" id="{332EE5BA-30F9-4BE6-81D5-EBB20CDDAAAA}"/>
              </a:ext>
            </a:extLst>
          </p:cNvPr>
          <p:cNvCxnSpPr>
            <a:cxnSpLocks noChangeShapeType="1"/>
          </p:cNvCxnSpPr>
          <p:nvPr/>
        </p:nvCxnSpPr>
        <p:spPr bwMode="auto">
          <a:xfrm flipV="1">
            <a:off x="2895600" y="4572000"/>
            <a:ext cx="2438400" cy="20716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9682" name="Slide Number Placeholder 5">
            <a:extLst>
              <a:ext uri="{FF2B5EF4-FFF2-40B4-BE49-F238E27FC236}">
                <a16:creationId xmlns:a16="http://schemas.microsoft.com/office/drawing/2014/main" id="{BAE90B6E-BFBE-45B1-9A67-58967721A2E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C64B1DDD-D26A-4FF7-B3CF-DF072BF1273D}" type="slidenum">
              <a:rPr lang="en-US" altLang="en-US" sz="2400" smtClean="0">
                <a:latin typeface="Times New Roman" panose="02020603050405020304" pitchFamily="18" charset="0"/>
              </a:rPr>
              <a:pPr>
                <a:spcBef>
                  <a:spcPct val="0"/>
                </a:spcBef>
                <a:buClrTx/>
                <a:buFontTx/>
                <a:buNone/>
              </a:pPr>
              <a:t>95</a:t>
            </a:fld>
            <a:endParaRPr lang="en-US" altLang="en-US" sz="2400">
              <a:latin typeface="Times New Roman" panose="02020603050405020304" pitchFamily="18" charset="0"/>
            </a:endParaRPr>
          </a:p>
        </p:txBody>
      </p:sp>
      <p:pic>
        <p:nvPicPr>
          <p:cNvPr id="199683" name="Picture 1">
            <a:extLst>
              <a:ext uri="{FF2B5EF4-FFF2-40B4-BE49-F238E27FC236}">
                <a16:creationId xmlns:a16="http://schemas.microsoft.com/office/drawing/2014/main" id="{1624C8F7-29DE-45A1-816D-0D563F04BC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3038"/>
            <a:ext cx="8777288" cy="609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9684" name="Straight Arrow Connector 2">
            <a:extLst>
              <a:ext uri="{FF2B5EF4-FFF2-40B4-BE49-F238E27FC236}">
                <a16:creationId xmlns:a16="http://schemas.microsoft.com/office/drawing/2014/main" id="{9CCFEFEB-63A0-40CF-84EF-FD72CC7DE9EC}"/>
              </a:ext>
            </a:extLst>
          </p:cNvPr>
          <p:cNvCxnSpPr>
            <a:cxnSpLocks noChangeShapeType="1"/>
          </p:cNvCxnSpPr>
          <p:nvPr/>
        </p:nvCxnSpPr>
        <p:spPr bwMode="auto">
          <a:xfrm flipH="1" flipV="1">
            <a:off x="7543800" y="5867400"/>
            <a:ext cx="228600" cy="8524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1730" name="Slide Number Placeholder 5">
            <a:extLst>
              <a:ext uri="{FF2B5EF4-FFF2-40B4-BE49-F238E27FC236}">
                <a16:creationId xmlns:a16="http://schemas.microsoft.com/office/drawing/2014/main" id="{2F047FBC-2718-4A0D-8BAF-63A5B158313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C0BC9597-791B-40A7-B428-51470447FEBB}" type="slidenum">
              <a:rPr lang="en-US" altLang="en-US" sz="2400" smtClean="0">
                <a:latin typeface="Times New Roman" panose="02020603050405020304" pitchFamily="18" charset="0"/>
              </a:rPr>
              <a:pPr>
                <a:spcBef>
                  <a:spcPct val="0"/>
                </a:spcBef>
                <a:buClrTx/>
                <a:buFontTx/>
                <a:buNone/>
              </a:pPr>
              <a:t>96</a:t>
            </a:fld>
            <a:endParaRPr lang="en-US" altLang="en-US" sz="2400">
              <a:latin typeface="Times New Roman" panose="02020603050405020304" pitchFamily="18" charset="0"/>
            </a:endParaRPr>
          </a:p>
        </p:txBody>
      </p:sp>
      <p:sp>
        <p:nvSpPr>
          <p:cNvPr id="201731" name="Rectangle 1">
            <a:extLst>
              <a:ext uri="{FF2B5EF4-FFF2-40B4-BE49-F238E27FC236}">
                <a16:creationId xmlns:a16="http://schemas.microsoft.com/office/drawing/2014/main" id="{79FCC0E2-0581-4761-BF31-EA539C13CC20}"/>
              </a:ext>
            </a:extLst>
          </p:cNvPr>
          <p:cNvSpPr>
            <a:spLocks noGrp="1" noChangeArrowheads="1"/>
          </p:cNvSpPr>
          <p:nvPr>
            <p:ph type="title"/>
          </p:nvPr>
        </p:nvSpPr>
        <p:spPr>
          <a:xfrm>
            <a:off x="381000" y="61912"/>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"iCloud" in a "Windows.." Computer</a:t>
            </a:r>
          </a:p>
        </p:txBody>
      </p:sp>
      <p:sp>
        <p:nvSpPr>
          <p:cNvPr id="201732" name="Rectangle 2">
            <a:extLst>
              <a:ext uri="{FF2B5EF4-FFF2-40B4-BE49-F238E27FC236}">
                <a16:creationId xmlns:a16="http://schemas.microsoft.com/office/drawing/2014/main" id="{DD1C34F0-BF15-471D-8CD0-35845E7B40DA}"/>
              </a:ext>
            </a:extLst>
          </p:cNvPr>
          <p:cNvSpPr>
            <a:spLocks noGrp="1" noChangeArrowheads="1"/>
          </p:cNvSpPr>
          <p:nvPr>
            <p:ph type="body" idx="1"/>
          </p:nvPr>
        </p:nvSpPr>
        <p:spPr>
          <a:xfrm>
            <a:off x="0" y="976313"/>
            <a:ext cx="9144000" cy="5805487"/>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3600" dirty="0"/>
              <a:t>When the pop-up asks you to do so, install the "iCloud Web App Plugin" for "Internet Explorer" or whatever Web browser you are using:</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3778" name="Slide Number Placeholder 5">
            <a:extLst>
              <a:ext uri="{FF2B5EF4-FFF2-40B4-BE49-F238E27FC236}">
                <a16:creationId xmlns:a16="http://schemas.microsoft.com/office/drawing/2014/main" id="{7F75A9DD-6D83-42CB-8B70-FEBD0D812C63}"/>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2AF75F35-E01F-4178-A671-C993B843D7E8}" type="slidenum">
              <a:rPr lang="en-US" altLang="en-US" sz="2400" smtClean="0">
                <a:latin typeface="Times New Roman" panose="02020603050405020304" pitchFamily="18" charset="0"/>
              </a:rPr>
              <a:pPr>
                <a:spcBef>
                  <a:spcPct val="0"/>
                </a:spcBef>
                <a:buClrTx/>
                <a:buFontTx/>
                <a:buNone/>
              </a:pPr>
              <a:t>97</a:t>
            </a:fld>
            <a:endParaRPr lang="en-US" altLang="en-US" sz="2400">
              <a:latin typeface="Times New Roman" panose="02020603050405020304" pitchFamily="18" charset="0"/>
            </a:endParaRPr>
          </a:p>
        </p:txBody>
      </p:sp>
      <p:sp>
        <p:nvSpPr>
          <p:cNvPr id="203779" name="Rectangle 1">
            <a:extLst>
              <a:ext uri="{FF2B5EF4-FFF2-40B4-BE49-F238E27FC236}">
                <a16:creationId xmlns:a16="http://schemas.microsoft.com/office/drawing/2014/main" id="{C7BE8905-BBAF-4084-977A-97D4D658E9C0}"/>
              </a:ext>
            </a:extLst>
          </p:cNvPr>
          <p:cNvSpPr>
            <a:spLocks noGrp="1" noChangeArrowheads="1"/>
          </p:cNvSpPr>
          <p:nvPr>
            <p:ph type="title"/>
          </p:nvPr>
        </p:nvSpPr>
        <p:spPr>
          <a:xfrm>
            <a:off x="381000" y="138112"/>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"iCloud" in a "Windows.." Computer</a:t>
            </a:r>
          </a:p>
        </p:txBody>
      </p:sp>
      <p:sp>
        <p:nvSpPr>
          <p:cNvPr id="203780" name="Rectangle 2">
            <a:extLst>
              <a:ext uri="{FF2B5EF4-FFF2-40B4-BE49-F238E27FC236}">
                <a16:creationId xmlns:a16="http://schemas.microsoft.com/office/drawing/2014/main" id="{E2FD76BC-B0A8-4A61-AD0E-99C157CC0BFC}"/>
              </a:ext>
            </a:extLst>
          </p:cNvPr>
          <p:cNvSpPr>
            <a:spLocks noGrp="1" noChangeArrowheads="1"/>
          </p:cNvSpPr>
          <p:nvPr>
            <p:ph type="body" idx="1"/>
          </p:nvPr>
        </p:nvSpPr>
        <p:spPr>
          <a:xfrm>
            <a:off x="0" y="976313"/>
            <a:ext cx="9144000" cy="5805487"/>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3600"/>
              <a:t>Click on the drop down list button: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826" name="Slide Number Placeholder 5">
            <a:extLst>
              <a:ext uri="{FF2B5EF4-FFF2-40B4-BE49-F238E27FC236}">
                <a16:creationId xmlns:a16="http://schemas.microsoft.com/office/drawing/2014/main" id="{F2CB3D60-BB72-4723-AE77-4EA9E2E362B4}"/>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E542E450-E825-4570-A841-1B081AAC6EE1}" type="slidenum">
              <a:rPr lang="en-US" altLang="en-US" sz="2400" smtClean="0">
                <a:latin typeface="Times New Roman" panose="02020603050405020304" pitchFamily="18" charset="0"/>
              </a:rPr>
              <a:pPr>
                <a:spcBef>
                  <a:spcPct val="0"/>
                </a:spcBef>
                <a:buClrTx/>
                <a:buFontTx/>
                <a:buNone/>
              </a:pPr>
              <a:t>98</a:t>
            </a:fld>
            <a:endParaRPr lang="en-US" altLang="en-US" sz="2400">
              <a:latin typeface="Times New Roman" panose="02020603050405020304" pitchFamily="18" charset="0"/>
            </a:endParaRPr>
          </a:p>
        </p:txBody>
      </p:sp>
      <p:pic>
        <p:nvPicPr>
          <p:cNvPr id="205827" name="Picture 1">
            <a:extLst>
              <a:ext uri="{FF2B5EF4-FFF2-40B4-BE49-F238E27FC236}">
                <a16:creationId xmlns:a16="http://schemas.microsoft.com/office/drawing/2014/main" id="{0986B05C-CA4D-457F-BB49-CB8B1D3B19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2463" y="2828925"/>
            <a:ext cx="7839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5828" name="Straight Arrow Connector 2">
            <a:extLst>
              <a:ext uri="{FF2B5EF4-FFF2-40B4-BE49-F238E27FC236}">
                <a16:creationId xmlns:a16="http://schemas.microsoft.com/office/drawing/2014/main" id="{38E1E3B2-7DCA-4548-9B97-5B21CE139ABF}"/>
              </a:ext>
            </a:extLst>
          </p:cNvPr>
          <p:cNvCxnSpPr>
            <a:cxnSpLocks noChangeShapeType="1"/>
          </p:cNvCxnSpPr>
          <p:nvPr/>
        </p:nvCxnSpPr>
        <p:spPr bwMode="auto">
          <a:xfrm flipV="1">
            <a:off x="2895600" y="3505200"/>
            <a:ext cx="5029200" cy="3138488"/>
          </a:xfrm>
          <a:prstGeom prst="straightConnector1">
            <a:avLst/>
          </a:prstGeom>
          <a:noFill/>
          <a:ln w="1238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7874" name="Slide Number Placeholder 5">
            <a:extLst>
              <a:ext uri="{FF2B5EF4-FFF2-40B4-BE49-F238E27FC236}">
                <a16:creationId xmlns:a16="http://schemas.microsoft.com/office/drawing/2014/main" id="{94DF0EED-03BC-4A47-8B33-FAD16098807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7CBEE0CE-F6BF-4B04-BA84-A8435FA4B543}" type="slidenum">
              <a:rPr lang="en-US" altLang="en-US" sz="2400" smtClean="0">
                <a:latin typeface="Times New Roman" panose="02020603050405020304" pitchFamily="18" charset="0"/>
              </a:rPr>
              <a:pPr>
                <a:spcBef>
                  <a:spcPct val="0"/>
                </a:spcBef>
                <a:buClrTx/>
                <a:buFontTx/>
                <a:buNone/>
              </a:pPr>
              <a:t>99</a:t>
            </a:fld>
            <a:endParaRPr lang="en-US" altLang="en-US" sz="2400">
              <a:latin typeface="Times New Roman" panose="02020603050405020304" pitchFamily="18" charset="0"/>
            </a:endParaRPr>
          </a:p>
        </p:txBody>
      </p:sp>
      <p:sp>
        <p:nvSpPr>
          <p:cNvPr id="207875" name="Rectangle 1">
            <a:extLst>
              <a:ext uri="{FF2B5EF4-FFF2-40B4-BE49-F238E27FC236}">
                <a16:creationId xmlns:a16="http://schemas.microsoft.com/office/drawing/2014/main" id="{FDA40B7F-36C9-4811-9DF6-020C65961818}"/>
              </a:ext>
            </a:extLst>
          </p:cNvPr>
          <p:cNvSpPr>
            <a:spLocks noGrp="1" noChangeArrowheads="1"/>
          </p:cNvSpPr>
          <p:nvPr>
            <p:ph type="title"/>
          </p:nvPr>
        </p:nvSpPr>
        <p:spPr>
          <a:xfrm>
            <a:off x="381000" y="138112"/>
            <a:ext cx="8304213" cy="700088"/>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3600" dirty="0"/>
              <a:t>"iCloud" in a "Windows.." Computer</a:t>
            </a:r>
          </a:p>
        </p:txBody>
      </p:sp>
      <p:sp>
        <p:nvSpPr>
          <p:cNvPr id="207876" name="Rectangle 2">
            <a:extLst>
              <a:ext uri="{FF2B5EF4-FFF2-40B4-BE49-F238E27FC236}">
                <a16:creationId xmlns:a16="http://schemas.microsoft.com/office/drawing/2014/main" id="{24B83F74-A58E-4AD6-A894-1507196114B3}"/>
              </a:ext>
            </a:extLst>
          </p:cNvPr>
          <p:cNvSpPr>
            <a:spLocks noGrp="1" noChangeArrowheads="1"/>
          </p:cNvSpPr>
          <p:nvPr>
            <p:ph type="body" idx="1"/>
          </p:nvPr>
        </p:nvSpPr>
        <p:spPr>
          <a:xfrm>
            <a:off x="0" y="1052513"/>
            <a:ext cx="9144000" cy="5805487"/>
          </a:xfrm>
        </p:spPr>
        <p:txBody>
          <a:bodyPr/>
          <a:lstStyle/>
          <a:p>
            <a:pPr marL="914400" indent="-571500" eaLnBrk="1" hangingPunct="1">
              <a:spcBef>
                <a:spcPts val="900"/>
              </a:spcBef>
              <a:buClrTx/>
              <a:buFont typeface="Arial" panose="020B0604020202020204" pitchFamily="34"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en-US" sz="3600" dirty="0"/>
              <a:t>Click on "Install for all users" in the drop down list: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4000" b="0" i="0" u="none" strike="noStrike" cap="none" normalizeH="0" baseline="-2500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4000" b="0" i="0" u="none" strike="noStrike" cap="none" normalizeH="0" baseline="-25000" smtClean="0">
            <a:ln>
              <a:noFill/>
            </a:ln>
            <a:solidFill>
              <a:schemeClr val="bg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00FF"/>
        </a:hlink>
        <a:folHlink>
          <a:srgbClr val="FF00FF"/>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FF00FF"/>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Tx/>
          <a:buSzTx/>
          <a:buFontTx/>
          <a:buNone/>
          <a:tabLst/>
          <a:defRPr kumimoji="0" lang="en-GB" sz="4000" b="0" i="0" u="none" strike="noStrike" cap="none" normalizeH="0" baseline="-2500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Tx/>
          <a:buSzTx/>
          <a:buFontTx/>
          <a:buNone/>
          <a:tabLst/>
          <a:defRPr kumimoji="0" lang="en-GB" sz="4000" b="0" i="0" u="none" strike="noStrike" cap="none" normalizeH="0" baseline="-2500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00FF"/>
        </a:hlink>
        <a:folHlink>
          <a:srgbClr val="FF00FF"/>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FF00FF"/>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14395</TotalTime>
  <Words>5194</Words>
  <Application>Microsoft Office PowerPoint</Application>
  <PresentationFormat>On-screen Show (4:3)</PresentationFormat>
  <Paragraphs>613</Paragraphs>
  <Slides>201</Slides>
  <Notes>190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201</vt:i4>
      </vt:variant>
    </vt:vector>
  </HeadingPairs>
  <TitlesOfParts>
    <vt:vector size="209" baseType="lpstr">
      <vt:lpstr>Arial</vt:lpstr>
      <vt:lpstr>Calibri</vt:lpstr>
      <vt:lpstr>Calibri Light</vt:lpstr>
      <vt:lpstr>Courier New</vt:lpstr>
      <vt:lpstr>Times New Roman</vt:lpstr>
      <vt:lpstr>Default Design</vt:lpstr>
      <vt:lpstr>1_Default Design</vt:lpstr>
      <vt:lpstr>Office Theme</vt:lpstr>
      <vt:lpstr>PowerPoint Presentation</vt:lpstr>
      <vt:lpstr>Web location for this presentation:</vt:lpstr>
      <vt:lpstr>SUMMARY</vt:lpstr>
      <vt:lpstr>SUMMARY (continued)</vt:lpstr>
      <vt:lpstr>REPORT CARD FOR "iCloud"</vt:lpstr>
      <vt:lpstr>"iCloud" CLOUD STORAGE</vt:lpstr>
      <vt:lpstr>PowerPoint Presentation</vt:lpstr>
      <vt:lpstr>PowerPoint Presentation</vt:lpstr>
      <vt:lpstr>"iCloud" CLOUD STORAGE (continued)</vt:lpstr>
      <vt:lpstr>"iCloud" CLOUD STORAGE (continued)</vt:lpstr>
      <vt:lpstr>"iCloud" CLOUD STORAGE (continued)</vt:lpstr>
      <vt:lpstr>"iCloud" CLOUD STORAGE (continued)</vt:lpstr>
      <vt:lpstr>"iCloud" CLOUD STORAGE (continued)</vt:lpstr>
      <vt:lpstr>"iCloud" CLOUD STORAGE (continued)</vt:lpstr>
      <vt:lpstr>"iCloud" CLOUD STORAGE (continued)</vt:lpstr>
      <vt:lpstr>"iCloud" CLOUD STORAGE (continued)</vt:lpstr>
      <vt:lpstr>"iCloud" CLOUD STORAGE (continued)</vt:lpstr>
      <vt:lpstr>"iCloud" CLOUD STORAGE (continued)</vt:lpstr>
      <vt:lpstr>"iCloud" CLOUD STORAGE (continued)</vt:lpstr>
      <vt:lpstr>PowerPoint Presentation</vt:lpstr>
      <vt:lpstr>DETAILED PROCEDURE FOR CREATING AN                 "iCloud" ACCOUNT</vt:lpstr>
      <vt:lpstr>DETAILED PROCEDURE FOR CREATING AN "iCloud" ACCOUNT</vt:lpstr>
      <vt:lpstr>DETAILED PROCEDURE FOR CREATING AN "iCloud" ACCOUNT (continued)</vt:lpstr>
      <vt:lpstr>DETAILED PROCEDURE FOR CREATING AN "iCloud" ACCOUNT (continued)</vt:lpstr>
      <vt:lpstr>PowerPoint Presentation</vt:lpstr>
      <vt:lpstr>PowerPoint Presentation</vt:lpstr>
      <vt:lpstr>DETAILED PROCEDURE FOR CREATING AN "iCloud" ACCOUNT (continued)</vt:lpstr>
      <vt:lpstr>PowerPoint Presentation</vt:lpstr>
      <vt:lpstr>PowerPoint Presentation</vt:lpstr>
      <vt:lpstr>DETAILED PROCEDURE FOR CREATING AN "iCloud" ACCOUNT (continued)</vt:lpstr>
      <vt:lpstr>USING "iCloud":</vt:lpstr>
      <vt:lpstr>USING "iCloud"</vt:lpstr>
      <vt:lpstr>PowerPoint Presentation</vt:lpstr>
      <vt:lpstr>PowerPoint Presentation</vt:lpstr>
      <vt:lpstr>PowerPoint Presentation</vt:lpstr>
      <vt:lpstr>PowerPoint Presentation</vt:lpstr>
      <vt:lpstr>PowerPoint Presentation</vt:lpstr>
      <vt:lpstr>PowerPoint Presentation</vt:lpstr>
      <vt:lpstr>USING "iCloud" (continued)</vt:lpstr>
      <vt:lpstr>PowerPoint Presentation</vt:lpstr>
      <vt:lpstr>USING "iCloud" (continued)</vt:lpstr>
      <vt:lpstr>PowerPoint Presentation</vt:lpstr>
      <vt:lpstr>PowerPoint Presentation</vt:lpstr>
      <vt:lpstr>USING "iCloud" (continued)</vt:lpstr>
      <vt:lpstr>USING "iCloud" (continued)</vt:lpstr>
      <vt:lpstr>USING "iCloud" (continued)</vt:lpstr>
      <vt:lpstr>USING "iCloud" (continued)</vt:lpstr>
      <vt:lpstr>USING "iCloud" (continued)</vt:lpstr>
      <vt:lpstr>USING "iCloud" (continued)</vt:lpstr>
      <vt:lpstr>USING "iCloud" (continued)</vt:lpstr>
      <vt:lpstr>USING "iCloud" (continued)</vt:lpstr>
      <vt:lpstr>USING "iCloud" (continued)</vt:lpstr>
      <vt:lpstr>USING "iCloud" (continued)</vt:lpstr>
      <vt:lpstr>USING "iCloud" (continued)</vt:lpstr>
      <vt:lpstr>USING "iCloud" (continued)</vt:lpstr>
      <vt:lpstr>PowerPoint Presentation</vt:lpstr>
      <vt:lpstr>PowerPoint Presentation</vt:lpstr>
      <vt:lpstr>PowerPoint Presentation</vt:lpstr>
      <vt:lpstr>USING "iCloud" (continued)</vt:lpstr>
      <vt:lpstr>USING "iCloud" (continued)</vt:lpstr>
      <vt:lpstr>USING "iCloud" (continued)</vt:lpstr>
      <vt:lpstr>PowerPoint Presentation</vt:lpstr>
      <vt:lpstr>PowerPoint Presentation</vt:lpstr>
      <vt:lpstr>USING "iCloud" (continued)</vt:lpstr>
      <vt:lpstr>PowerPoint Presentation</vt:lpstr>
      <vt:lpstr>USING "iCloud" (continued)</vt:lpstr>
      <vt:lpstr>USING "iCloud" (continued)</vt:lpstr>
      <vt:lpstr>USING "iCloud" (continued)</vt:lpstr>
      <vt:lpstr>USING "iCloud" (continued)</vt:lpstr>
      <vt:lpstr>USING "iCloud" (continued)</vt:lpstr>
      <vt:lpstr>USING "iCloud" (continued)</vt:lpstr>
      <vt:lpstr>USING "iCloud" (continued)</vt:lpstr>
      <vt:lpstr>"iCloud" in a "Windows.." Computer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"iCloud" in a "Windows.." Computer</vt:lpstr>
      <vt:lpstr>"iCloud" in a "Windows.." Computer</vt:lpstr>
      <vt:lpstr>PowerPoint Presentation</vt:lpstr>
      <vt:lpstr>"iCloud" in a "Windows.." Computer</vt:lpstr>
      <vt:lpstr>PowerPoint Presentation</vt:lpstr>
      <vt:lpstr>PowerPoint Presentation</vt:lpstr>
      <vt:lpstr>PowerPoint Presentation</vt:lpstr>
      <vt:lpstr>"iCloud" in a "Windows.." computer (continued)</vt:lpstr>
      <vt:lpstr>PowerPoint Presentation</vt:lpstr>
      <vt:lpstr>"iCloud" in a Mac "OS X" computer</vt:lpstr>
      <vt:lpstr>PowerPoint Presentation</vt:lpstr>
      <vt:lpstr>PowerPoint Presentation</vt:lpstr>
      <vt:lpstr>PowerPoint Presentation</vt:lpstr>
      <vt:lpstr>"iCloud" in a Mac "OS X" computer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About iCloud.. (continued)</vt:lpstr>
      <vt:lpstr>More about "iCloud" (continued)</vt:lpstr>
      <vt:lpstr>More about "iCloud" (continued)</vt:lpstr>
      <vt:lpstr>More about "iCloud" (continued)</vt:lpstr>
      <vt:lpstr>More about "iCloud"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about "iCloud" (continued)</vt:lpstr>
      <vt:lpstr>More about "iCloud" (continued)</vt:lpstr>
      <vt:lpstr>More about "iCloud" (continued)</vt:lpstr>
      <vt:lpstr>More about "iCloud"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about "iCloud" (continued)</vt:lpstr>
      <vt:lpstr>More about "iCloud" (continued)</vt:lpstr>
      <vt:lpstr>PowerPoint Presentation</vt:lpstr>
      <vt:lpstr>More about "iCloud" (continued)</vt:lpstr>
      <vt:lpstr>PowerPoint Presentation</vt:lpstr>
      <vt:lpstr>PowerPoint Presentation</vt:lpstr>
      <vt:lpstr>More about "iCloud" (continued)</vt:lpstr>
      <vt:lpstr>PowerPoint Presentation</vt:lpstr>
      <vt:lpstr>PowerPoint Presentation</vt:lpstr>
      <vt:lpstr>More about "iCloud" (continued)</vt:lpstr>
      <vt:lpstr>More about "iCloud"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about "iCloud" (continued)</vt:lpstr>
      <vt:lpstr>More about "iCloud" (continued)</vt:lpstr>
      <vt:lpstr>More about "iCloud" (continued)</vt:lpstr>
      <vt:lpstr>More about "iCloud"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about "iCloud" (continued)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testuser</dc:creator>
  <cp:lastModifiedBy>Francis Chao</cp:lastModifiedBy>
  <cp:revision>1866</cp:revision>
  <cp:lastPrinted>2013-02-14T02:17:03Z</cp:lastPrinted>
  <dcterms:created xsi:type="dcterms:W3CDTF">2011-04-22T06:52:26Z</dcterms:created>
  <dcterms:modified xsi:type="dcterms:W3CDTF">2026-06-12T16:09:20Z</dcterms:modified>
</cp:coreProperties>
</file>