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96" r:id="rId1"/>
    <p:sldMasterId id="2147483708" r:id="rId2"/>
    <p:sldMasterId id="2147483724" r:id="rId3"/>
    <p:sldMasterId id="2147483736" r:id="rId4"/>
  </p:sldMasterIdLst>
  <p:notesMasterIdLst>
    <p:notesMasterId r:id="rId114"/>
  </p:notesMasterIdLst>
  <p:handoutMasterIdLst>
    <p:handoutMasterId r:id="rId115"/>
  </p:handoutMasterIdLst>
  <p:sldIdLst>
    <p:sldId id="794" r:id="rId5"/>
    <p:sldId id="625" r:id="rId6"/>
    <p:sldId id="257" r:id="rId7"/>
    <p:sldId id="1009" r:id="rId8"/>
    <p:sldId id="1455" r:id="rId9"/>
    <p:sldId id="1456" r:id="rId10"/>
    <p:sldId id="1528" r:id="rId11"/>
    <p:sldId id="1529" r:id="rId12"/>
    <p:sldId id="1530" r:id="rId13"/>
    <p:sldId id="1531" r:id="rId14"/>
    <p:sldId id="1532" r:id="rId15"/>
    <p:sldId id="1235" r:id="rId16"/>
    <p:sldId id="1237" r:id="rId17"/>
    <p:sldId id="1473" r:id="rId18"/>
    <p:sldId id="1238" r:id="rId19"/>
    <p:sldId id="1487" r:id="rId20"/>
    <p:sldId id="1422" r:id="rId21"/>
    <p:sldId id="1534" r:id="rId22"/>
    <p:sldId id="1538" r:id="rId23"/>
    <p:sldId id="1537" r:id="rId24"/>
    <p:sldId id="1533" r:id="rId25"/>
    <p:sldId id="1536" r:id="rId26"/>
    <p:sldId id="1540" r:id="rId27"/>
    <p:sldId id="1539" r:id="rId28"/>
    <p:sldId id="1542" r:id="rId29"/>
    <p:sldId id="1543" r:id="rId30"/>
    <p:sldId id="1544" r:id="rId31"/>
    <p:sldId id="1541" r:id="rId32"/>
    <p:sldId id="795" r:id="rId33"/>
    <p:sldId id="1485" r:id="rId34"/>
    <p:sldId id="1433" r:id="rId35"/>
    <p:sldId id="1434" r:id="rId36"/>
    <p:sldId id="1545" r:id="rId37"/>
    <p:sldId id="1526" r:id="rId38"/>
    <p:sldId id="1527" r:id="rId39"/>
    <p:sldId id="1476" r:id="rId40"/>
    <p:sldId id="1490" r:id="rId41"/>
    <p:sldId id="1478" r:id="rId42"/>
    <p:sldId id="1482" r:id="rId43"/>
    <p:sldId id="1480" r:id="rId44"/>
    <p:sldId id="1471" r:id="rId45"/>
    <p:sldId id="1523" r:id="rId46"/>
    <p:sldId id="1524" r:id="rId47"/>
    <p:sldId id="1525" r:id="rId48"/>
    <p:sldId id="1370" r:id="rId49"/>
    <p:sldId id="1445" r:id="rId50"/>
    <p:sldId id="1369" r:id="rId51"/>
    <p:sldId id="1446" r:id="rId52"/>
    <p:sldId id="1371" r:id="rId53"/>
    <p:sldId id="1495" r:id="rId54"/>
    <p:sldId id="1483" r:id="rId55"/>
    <p:sldId id="1494" r:id="rId56"/>
    <p:sldId id="1493" r:id="rId57"/>
    <p:sldId id="1416" r:id="rId58"/>
    <p:sldId id="1467" r:id="rId59"/>
    <p:sldId id="1468" r:id="rId60"/>
    <p:sldId id="1469" r:id="rId61"/>
    <p:sldId id="1465" r:id="rId62"/>
    <p:sldId id="1491" r:id="rId63"/>
    <p:sldId id="1466" r:id="rId64"/>
    <p:sldId id="1432" r:id="rId65"/>
    <p:sldId id="1472" r:id="rId66"/>
    <p:sldId id="1427" r:id="rId67"/>
    <p:sldId id="1426" r:id="rId68"/>
    <p:sldId id="1428" r:id="rId69"/>
    <p:sldId id="1429" r:id="rId70"/>
    <p:sldId id="1430" r:id="rId71"/>
    <p:sldId id="1431" r:id="rId72"/>
    <p:sldId id="1475" r:id="rId73"/>
    <p:sldId id="1435" r:id="rId74"/>
    <p:sldId id="1447" r:id="rId75"/>
    <p:sldId id="1242" r:id="rId76"/>
    <p:sldId id="1443" r:id="rId77"/>
    <p:sldId id="1458" r:id="rId78"/>
    <p:sldId id="1436" r:id="rId79"/>
    <p:sldId id="1459" r:id="rId80"/>
    <p:sldId id="1437" r:id="rId81"/>
    <p:sldId id="1082" r:id="rId82"/>
    <p:sldId id="1460" r:id="rId83"/>
    <p:sldId id="1440" r:id="rId84"/>
    <p:sldId id="1462" r:id="rId85"/>
    <p:sldId id="1441" r:id="rId86"/>
    <p:sldId id="1515" r:id="rId87"/>
    <p:sldId id="1438" r:id="rId88"/>
    <p:sldId id="1461" r:id="rId89"/>
    <p:sldId id="1442" r:id="rId90"/>
    <p:sldId id="1448" r:id="rId91"/>
    <p:sldId id="1496" r:id="rId92"/>
    <p:sldId id="1497" r:id="rId93"/>
    <p:sldId id="1506" r:id="rId94"/>
    <p:sldId id="1505" r:id="rId95"/>
    <p:sldId id="1504" r:id="rId96"/>
    <p:sldId id="1502" r:id="rId97"/>
    <p:sldId id="1503" r:id="rId98"/>
    <p:sldId id="1501" r:id="rId99"/>
    <p:sldId id="1500" r:id="rId100"/>
    <p:sldId id="1507" r:id="rId101"/>
    <p:sldId id="1512" r:id="rId102"/>
    <p:sldId id="1513" r:id="rId103"/>
    <p:sldId id="1143" r:id="rId104"/>
    <p:sldId id="1144" r:id="rId105"/>
    <p:sldId id="1126" r:id="rId106"/>
    <p:sldId id="1519" r:id="rId107"/>
    <p:sldId id="1520" r:id="rId108"/>
    <p:sldId id="1521" r:id="rId109"/>
    <p:sldId id="1464" r:id="rId110"/>
    <p:sldId id="1522" r:id="rId111"/>
    <p:sldId id="1127" r:id="rId112"/>
    <p:sldId id="1546" r:id="rId113"/>
  </p:sldIdLst>
  <p:sldSz cx="9144000" cy="6858000" type="screen4x3"/>
  <p:notesSz cx="7053263" cy="93567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cis Chao"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51" autoAdjust="0"/>
    <p:restoredTop sz="91190" autoAdjust="0"/>
  </p:normalViewPr>
  <p:slideViewPr>
    <p:cSldViewPr>
      <p:cViewPr varScale="1">
        <p:scale>
          <a:sx n="32" d="100"/>
          <a:sy n="32" d="100"/>
        </p:scale>
        <p:origin x="1019" y="251"/>
      </p:cViewPr>
      <p:guideLst>
        <p:guide orient="horz" pos="2160"/>
        <p:guide pos="2880"/>
      </p:guideLst>
    </p:cSldViewPr>
  </p:slideViewPr>
  <p:notesTextViewPr>
    <p:cViewPr>
      <p:scale>
        <a:sx n="1" d="1"/>
        <a:sy n="1" d="1"/>
      </p:scale>
      <p:origin x="0" y="0"/>
    </p:cViewPr>
  </p:notesTextViewPr>
  <p:gridSpacing cx="76198" cy="7619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presProps" Target="presProps.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notesMaster" Target="notesMasters/notesMaster1.xml"/><Relationship Id="rId119"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handoutMaster" Target="handoutMasters/handoutMaster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894A3B5-212B-432D-8AF0-6D9BAD8C690C}"/>
              </a:ext>
            </a:extLst>
          </p:cNvPr>
          <p:cNvSpPr>
            <a:spLocks noGrp="1"/>
          </p:cNvSpPr>
          <p:nvPr>
            <p:ph type="hdr" sz="quarter"/>
          </p:nvPr>
        </p:nvSpPr>
        <p:spPr>
          <a:xfrm>
            <a:off x="0" y="0"/>
            <a:ext cx="3055938" cy="46831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8E336BD-B4D0-4AE9-8FDF-414CA0132EF5}"/>
              </a:ext>
            </a:extLst>
          </p:cNvPr>
          <p:cNvSpPr>
            <a:spLocks noGrp="1"/>
          </p:cNvSpPr>
          <p:nvPr>
            <p:ph type="dt" sz="quarter" idx="1"/>
          </p:nvPr>
        </p:nvSpPr>
        <p:spPr>
          <a:xfrm>
            <a:off x="3995738" y="0"/>
            <a:ext cx="3055937" cy="468313"/>
          </a:xfrm>
          <a:prstGeom prst="rect">
            <a:avLst/>
          </a:prstGeom>
        </p:spPr>
        <p:txBody>
          <a:bodyPr vert="horz" lIns="91440" tIns="45720" rIns="91440" bIns="45720" rtlCol="0"/>
          <a:lstStyle>
            <a:lvl1pPr algn="r">
              <a:defRPr sz="1200"/>
            </a:lvl1pPr>
          </a:lstStyle>
          <a:p>
            <a:fld id="{16F41C5E-290B-4996-8BD0-9BBFDC9876B5}" type="datetimeFigureOut">
              <a:rPr lang="en-US" smtClean="0"/>
              <a:t>3/12/2026</a:t>
            </a:fld>
            <a:endParaRPr lang="en-US"/>
          </a:p>
        </p:txBody>
      </p:sp>
      <p:sp>
        <p:nvSpPr>
          <p:cNvPr id="4" name="Footer Placeholder 3">
            <a:extLst>
              <a:ext uri="{FF2B5EF4-FFF2-40B4-BE49-F238E27FC236}">
                <a16:creationId xmlns:a16="http://schemas.microsoft.com/office/drawing/2014/main" id="{853B1DA0-6AD6-4E05-B955-A8415121E25A}"/>
              </a:ext>
            </a:extLst>
          </p:cNvPr>
          <p:cNvSpPr>
            <a:spLocks noGrp="1"/>
          </p:cNvSpPr>
          <p:nvPr>
            <p:ph type="ftr" sz="quarter" idx="2"/>
          </p:nvPr>
        </p:nvSpPr>
        <p:spPr>
          <a:xfrm>
            <a:off x="0" y="8888413"/>
            <a:ext cx="3055938" cy="4683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69624DA-0D5E-4896-8DB8-F91443AE1B6D}"/>
              </a:ext>
            </a:extLst>
          </p:cNvPr>
          <p:cNvSpPr>
            <a:spLocks noGrp="1"/>
          </p:cNvSpPr>
          <p:nvPr>
            <p:ph type="sldNum" sz="quarter" idx="3"/>
          </p:nvPr>
        </p:nvSpPr>
        <p:spPr>
          <a:xfrm>
            <a:off x="3995738" y="8888413"/>
            <a:ext cx="3055937" cy="468312"/>
          </a:xfrm>
          <a:prstGeom prst="rect">
            <a:avLst/>
          </a:prstGeom>
        </p:spPr>
        <p:txBody>
          <a:bodyPr vert="horz" lIns="91440" tIns="45720" rIns="91440" bIns="45720" rtlCol="0" anchor="b"/>
          <a:lstStyle>
            <a:lvl1pPr algn="r">
              <a:defRPr sz="1200"/>
            </a:lvl1pPr>
          </a:lstStyle>
          <a:p>
            <a:fld id="{4F75949F-A9CA-48CD-AC39-BD5792C6556A}" type="slidenum">
              <a:rPr lang="en-US" smtClean="0"/>
              <a:t>‹#›</a:t>
            </a:fld>
            <a:endParaRPr lang="en-US"/>
          </a:p>
        </p:txBody>
      </p:sp>
    </p:spTree>
    <p:extLst>
      <p:ext uri="{BB962C8B-B14F-4D97-AF65-F5344CB8AC3E}">
        <p14:creationId xmlns:p14="http://schemas.microsoft.com/office/powerpoint/2010/main" val="121081390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050" name="AutoShape 1">
            <a:extLst>
              <a:ext uri="{FF2B5EF4-FFF2-40B4-BE49-F238E27FC236}">
                <a16:creationId xmlns:a16="http://schemas.microsoft.com/office/drawing/2014/main" id="{A6AE0CCD-0AB3-4C77-8F75-0D2E248500A0}"/>
              </a:ext>
            </a:extLst>
          </p:cNvPr>
          <p:cNvSpPr>
            <a:spLocks noChangeArrowheads="1"/>
          </p:cNvSpPr>
          <p:nvPr/>
        </p:nvSpPr>
        <p:spPr bwMode="auto">
          <a:xfrm>
            <a:off x="0" y="0"/>
            <a:ext cx="7053263" cy="9356725"/>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8697" tIns="44348" rIns="88697" bIns="44348" anchor="ctr"/>
          <a:lstStyle/>
          <a:p>
            <a:pPr eaLnBrk="1" hangingPunct="1">
              <a:buSzPct val="100000"/>
              <a:buFont typeface="Times New Roman" panose="02020603050405020304" pitchFamily="18" charset="0"/>
              <a:buNone/>
            </a:pPr>
            <a:endParaRPr lang="en-US" altLang="en-US"/>
          </a:p>
        </p:txBody>
      </p:sp>
      <p:sp>
        <p:nvSpPr>
          <p:cNvPr id="2051" name="Rectangle 2">
            <a:extLst>
              <a:ext uri="{FF2B5EF4-FFF2-40B4-BE49-F238E27FC236}">
                <a16:creationId xmlns:a16="http://schemas.microsoft.com/office/drawing/2014/main" id="{ACFAC3D3-7044-478C-BB91-89078DA66E77}"/>
              </a:ext>
            </a:extLst>
          </p:cNvPr>
          <p:cNvSpPr>
            <a:spLocks noGrp="1" noChangeArrowheads="1"/>
          </p:cNvSpPr>
          <p:nvPr>
            <p:ph type="hdr"/>
          </p:nvPr>
        </p:nvSpPr>
        <p:spPr bwMode="auto">
          <a:xfrm>
            <a:off x="0" y="0"/>
            <a:ext cx="3055938"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85" tIns="47988" rIns="92285" bIns="47988" numCol="1" anchor="t" anchorCtr="0" compatLnSpc="1">
            <a:prstTxWarp prst="textNoShape">
              <a:avLst/>
            </a:prstTxWarp>
          </a:bodyPr>
          <a:lstStyle>
            <a:lvl1pPr defTabSz="466725" eaLnBrk="1" hangingPunct="1">
              <a:buSzPct val="10000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300" baseline="0">
                <a:latin typeface="Times New Roman" panose="02020603050405020304" pitchFamily="18" charset="0"/>
              </a:defRPr>
            </a:lvl1pPr>
          </a:lstStyle>
          <a:p>
            <a:pPr>
              <a:defRPr/>
            </a:pPr>
            <a:endParaRPr lang="en-US"/>
          </a:p>
        </p:txBody>
      </p:sp>
      <p:sp>
        <p:nvSpPr>
          <p:cNvPr id="2052" name="Rectangle 3">
            <a:extLst>
              <a:ext uri="{FF2B5EF4-FFF2-40B4-BE49-F238E27FC236}">
                <a16:creationId xmlns:a16="http://schemas.microsoft.com/office/drawing/2014/main" id="{0454C352-2BEE-405F-954B-CF4D885BC628}"/>
              </a:ext>
            </a:extLst>
          </p:cNvPr>
          <p:cNvSpPr>
            <a:spLocks noGrp="1" noChangeArrowheads="1"/>
          </p:cNvSpPr>
          <p:nvPr>
            <p:ph type="dt"/>
          </p:nvPr>
        </p:nvSpPr>
        <p:spPr bwMode="auto">
          <a:xfrm>
            <a:off x="3995738" y="0"/>
            <a:ext cx="3054350"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85" tIns="47988" rIns="92285" bIns="47988" numCol="1" anchor="t" anchorCtr="0" compatLnSpc="1">
            <a:prstTxWarp prst="textNoShape">
              <a:avLst/>
            </a:prstTxWarp>
          </a:bodyPr>
          <a:lstStyle>
            <a:lvl1pPr algn="r" defTabSz="466725" eaLnBrk="1" hangingPunct="1">
              <a:buSzPct val="10000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300" baseline="0">
                <a:latin typeface="Times New Roman" panose="02020603050405020304" pitchFamily="18" charset="0"/>
              </a:defRPr>
            </a:lvl1pPr>
          </a:lstStyle>
          <a:p>
            <a:pPr>
              <a:defRPr/>
            </a:pPr>
            <a:endParaRPr lang="en-US"/>
          </a:p>
        </p:txBody>
      </p:sp>
      <p:sp>
        <p:nvSpPr>
          <p:cNvPr id="2053" name="Rectangle 4">
            <a:extLst>
              <a:ext uri="{FF2B5EF4-FFF2-40B4-BE49-F238E27FC236}">
                <a16:creationId xmlns:a16="http://schemas.microsoft.com/office/drawing/2014/main" id="{FF3AC810-D9BE-429E-BDAF-F8F52BFAD838}"/>
              </a:ext>
            </a:extLst>
          </p:cNvPr>
          <p:cNvSpPr>
            <a:spLocks noGrp="1" noRot="1" noChangeAspect="1" noChangeArrowheads="1"/>
          </p:cNvSpPr>
          <p:nvPr>
            <p:ph type="sldImg"/>
          </p:nvPr>
        </p:nvSpPr>
        <p:spPr bwMode="auto">
          <a:xfrm>
            <a:off x="1187450" y="701675"/>
            <a:ext cx="4676775" cy="3508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4" name="Rectangle 5">
            <a:extLst>
              <a:ext uri="{FF2B5EF4-FFF2-40B4-BE49-F238E27FC236}">
                <a16:creationId xmlns:a16="http://schemas.microsoft.com/office/drawing/2014/main" id="{27C80878-3775-46F2-A01E-A033B2E30265}"/>
              </a:ext>
            </a:extLst>
          </p:cNvPr>
          <p:cNvSpPr>
            <a:spLocks noGrp="1" noChangeArrowheads="1"/>
          </p:cNvSpPr>
          <p:nvPr>
            <p:ph type="body"/>
          </p:nvPr>
        </p:nvSpPr>
        <p:spPr bwMode="auto">
          <a:xfrm>
            <a:off x="704850" y="4445000"/>
            <a:ext cx="5641975" cy="420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85" tIns="47988" rIns="92285" bIns="47988" numCol="1" anchor="ctr" anchorCtr="0" compatLnSpc="1">
            <a:prstTxWarp prst="textNoShape">
              <a:avLst/>
            </a:prstTxWarp>
          </a:bodyPr>
          <a:lstStyle/>
          <a:p>
            <a:pPr lvl="0"/>
            <a:endParaRPr lang="en-US" noProof="0"/>
          </a:p>
        </p:txBody>
      </p:sp>
      <p:sp>
        <p:nvSpPr>
          <p:cNvPr id="2055" name="Rectangle 6">
            <a:extLst>
              <a:ext uri="{FF2B5EF4-FFF2-40B4-BE49-F238E27FC236}">
                <a16:creationId xmlns:a16="http://schemas.microsoft.com/office/drawing/2014/main" id="{ACDBFDBA-8A05-44E0-9487-E7E7F25D1268}"/>
              </a:ext>
            </a:extLst>
          </p:cNvPr>
          <p:cNvSpPr>
            <a:spLocks noGrp="1" noChangeArrowheads="1"/>
          </p:cNvSpPr>
          <p:nvPr>
            <p:ph type="ftr"/>
          </p:nvPr>
        </p:nvSpPr>
        <p:spPr bwMode="auto">
          <a:xfrm>
            <a:off x="0" y="8888413"/>
            <a:ext cx="3055938" cy="465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85" tIns="47988" rIns="92285" bIns="47988" numCol="1" anchor="b" anchorCtr="0" compatLnSpc="1">
            <a:prstTxWarp prst="textNoShape">
              <a:avLst/>
            </a:prstTxWarp>
          </a:bodyPr>
          <a:lstStyle>
            <a:lvl1pPr defTabSz="466725" eaLnBrk="1" hangingPunct="1">
              <a:buSzPct val="10000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300" baseline="0">
                <a:latin typeface="Times New Roman" panose="02020603050405020304" pitchFamily="18" charset="0"/>
              </a:defRPr>
            </a:lvl1pPr>
          </a:lstStyle>
          <a:p>
            <a:pPr>
              <a:defRPr/>
            </a:pPr>
            <a:endParaRPr lang="en-US"/>
          </a:p>
        </p:txBody>
      </p:sp>
      <p:sp>
        <p:nvSpPr>
          <p:cNvPr id="2056" name="Rectangle 7">
            <a:extLst>
              <a:ext uri="{FF2B5EF4-FFF2-40B4-BE49-F238E27FC236}">
                <a16:creationId xmlns:a16="http://schemas.microsoft.com/office/drawing/2014/main" id="{1729C41B-EBD5-4628-AC7D-E1F057D30EF1}"/>
              </a:ext>
            </a:extLst>
          </p:cNvPr>
          <p:cNvSpPr>
            <a:spLocks noGrp="1" noChangeArrowheads="1"/>
          </p:cNvSpPr>
          <p:nvPr>
            <p:ph type="sldNum"/>
          </p:nvPr>
        </p:nvSpPr>
        <p:spPr bwMode="auto">
          <a:xfrm>
            <a:off x="3995738" y="8888413"/>
            <a:ext cx="3054350" cy="465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85" tIns="47988" rIns="92285" bIns="47988" numCol="1" anchor="b" anchorCtr="0" compatLnSpc="1">
            <a:prstTxWarp prst="textNoShape">
              <a:avLst/>
            </a:prstTxWarp>
          </a:bodyPr>
          <a:lstStyle>
            <a:lvl1pPr algn="r" defTabSz="466725" eaLnBrk="1" hangingPunct="1">
              <a:buSzPct val="10000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300" baseline="0">
                <a:latin typeface="Times New Roman" panose="02020603050405020304" pitchFamily="18" charset="0"/>
              </a:defRPr>
            </a:lvl1pPr>
          </a:lstStyle>
          <a:p>
            <a:pPr>
              <a:defRPr/>
            </a:pPr>
            <a:fld id="{0522F5CA-C85C-497F-8F7C-57672669EF3F}" type="slidenum">
              <a:rPr lang="en-US"/>
              <a:pPr>
                <a:defRPr/>
              </a:pPr>
              <a:t>‹#›</a:t>
            </a:fld>
            <a:endParaRPr lang="en-US"/>
          </a:p>
        </p:txBody>
      </p:sp>
    </p:spTree>
  </p:cSld>
  <p:clrMap bg1="lt1" tx1="dk1" bg2="lt2" tx2="dk2" accent1="accent1" accent2="accent2" accent3="accent3" accent4="accent4" accent5="accent5" accent6="accent6" hlink="hlink" folHlink="folHlink"/>
  <p:hf sldNum="0" hdr="0" ftr="0" dt="0"/>
  <p:notesStyle>
    <a:lvl1pPr algn="l" defTabSz="457200" rtl="0" eaLnBrk="0" fontAlgn="base" hangingPunct="0">
      <a:spcBef>
        <a:spcPct val="30000"/>
      </a:spcBef>
      <a:spcAft>
        <a:spcPct val="0"/>
      </a:spcAft>
      <a:buSzPct val="100000"/>
      <a:buFont typeface="Times New Roman" panose="02020603050405020304" pitchFamily="18" charset="0"/>
      <a:defRPr sz="1200" kern="1200">
        <a:solidFill>
          <a:schemeClr val="tx1"/>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SzPct val="100000"/>
      <a:buFont typeface="Times New Roman" panose="02020603050405020304" pitchFamily="18" charset="0"/>
      <a:defRPr sz="1200" kern="1200">
        <a:solidFill>
          <a:schemeClr val="tx1"/>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SzPct val="100000"/>
      <a:buFont typeface="Times New Roman" panose="02020603050405020304" pitchFamily="18" charset="0"/>
      <a:defRPr sz="1200" kern="1200">
        <a:solidFill>
          <a:schemeClr val="tx1"/>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SzPct val="100000"/>
      <a:buFont typeface="Times New Roman" panose="02020603050405020304" pitchFamily="18" charset="0"/>
      <a:defRPr sz="1200" kern="1200">
        <a:solidFill>
          <a:schemeClr val="tx1"/>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SzPct val="100000"/>
      <a:buFont typeface="Times New Roman" panose="02020603050405020304" pitchFamily="18" charset="0"/>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49257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038D1041-08B3-466C-ABBF-F8187E2CF910}"/>
              </a:ext>
            </a:extLst>
          </p:cNvPr>
          <p:cNvSpPr>
            <a:spLocks noGrp="1" noChangeArrowheads="1"/>
          </p:cNvSpPr>
          <p:nvPr>
            <p:ph type="sldNum" sz="quarter"/>
          </p:nvPr>
        </p:nvSpPr>
        <p:spPr>
          <a:noFill/>
        </p:spPr>
        <p:txBody>
          <a:bodyPr/>
          <a:lstStyle>
            <a:lvl1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1pPr>
            <a:lvl2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2pPr>
            <a:lvl3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3pPr>
            <a:lvl4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4pPr>
            <a:lvl5pPr defTabSz="466725">
              <a:spcBef>
                <a:spcPct val="30000"/>
              </a:spcBef>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5pPr>
            <a:lvl6pPr marL="25146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6pPr>
            <a:lvl7pPr marL="29718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7pPr>
            <a:lvl8pPr marL="34290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8pPr>
            <a:lvl9pPr marL="3886200" indent="-228600" defTabSz="466725" eaLnBrk="0" fontAlgn="base" hangingPunct="0">
              <a:spcBef>
                <a:spcPct val="30000"/>
              </a:spcBef>
              <a:spcAft>
                <a:spcPct val="0"/>
              </a:spcAft>
              <a:buClr>
                <a:srgbClr val="000000"/>
              </a:buClr>
              <a:buSzPct val="100000"/>
              <a:buFont typeface="Times New Roman" panose="02020603050405020304" pitchFamily="18" charset="0"/>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sz="1200">
                <a:solidFill>
                  <a:srgbClr val="000000"/>
                </a:solidFill>
                <a:latin typeface="Times New Roman" panose="02020603050405020304" pitchFamily="18" charset="0"/>
              </a:defRPr>
            </a:lvl9pPr>
          </a:lstStyle>
          <a:p>
            <a:pPr marL="0" marR="0" lvl="0" indent="0" algn="r" defTabSz="466725" rtl="0" eaLnBrk="1" fontAlgn="base" latinLnBrk="0" hangingPunct="1">
              <a:lnSpc>
                <a:spcPct val="100000"/>
              </a:lnSpc>
              <a:spcBef>
                <a:spcPct val="0"/>
              </a:spcBef>
              <a:spcAft>
                <a:spcPct val="0"/>
              </a:spcAft>
              <a:buClrTx/>
              <a:buSzPct val="100000"/>
              <a:buFontTx/>
              <a:buNone/>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a:pPr>
            <a:fld id="{85647DF1-52E2-4FE0-83D4-EE489897E180}"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66725" rtl="0" eaLnBrk="1" fontAlgn="base" latinLnBrk="0" hangingPunct="1">
                <a:lnSpc>
                  <a:spcPct val="100000"/>
                </a:lnSpc>
                <a:spcBef>
                  <a:spcPct val="0"/>
                </a:spcBef>
                <a:spcAft>
                  <a:spcPct val="0"/>
                </a:spcAft>
                <a:buClrTx/>
                <a:buSzPct val="100000"/>
                <a:buFontTx/>
                <a:buNone/>
                <a:tabLst>
                  <a:tab pos="0" algn="l"/>
                  <a:tab pos="936625" algn="l"/>
                  <a:tab pos="1874838" algn="l"/>
                  <a:tab pos="2813050" algn="l"/>
                  <a:tab pos="3749675" algn="l"/>
                  <a:tab pos="4686300" algn="l"/>
                  <a:tab pos="5624513" algn="l"/>
                  <a:tab pos="6562725" algn="l"/>
                  <a:tab pos="7499350" algn="l"/>
                  <a:tab pos="8437563" algn="l"/>
                  <a:tab pos="9375775" algn="l"/>
                  <a:tab pos="10313988" algn="l"/>
                </a:tabLst>
                <a:defRPr/>
              </a:pPr>
              <a:t>78</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9459" name="Rectangle 1">
            <a:extLst>
              <a:ext uri="{FF2B5EF4-FFF2-40B4-BE49-F238E27FC236}">
                <a16:creationId xmlns:a16="http://schemas.microsoft.com/office/drawing/2014/main" id="{964BD339-99E5-4EDA-8ED8-499F8FED773C}"/>
              </a:ext>
            </a:extLst>
          </p:cNvPr>
          <p:cNvSpPr>
            <a:spLocks noGrp="1" noRot="1" noChangeAspect="1" noChangeArrowheads="1" noTextEdit="1"/>
          </p:cNvSpPr>
          <p:nvPr>
            <p:ph type="sldImg"/>
          </p:nvPr>
        </p:nvSpPr>
        <p:spPr>
          <a:xfrm>
            <a:off x="1187450" y="701675"/>
            <a:ext cx="4678363" cy="350996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60" name="Rectangle 2">
            <a:extLst>
              <a:ext uri="{FF2B5EF4-FFF2-40B4-BE49-F238E27FC236}">
                <a16:creationId xmlns:a16="http://schemas.microsoft.com/office/drawing/2014/main" id="{0DE5FE01-C236-4DF7-8697-908E44395743}"/>
              </a:ext>
            </a:extLst>
          </p:cNvPr>
          <p:cNvSpPr>
            <a:spLocks noGrp="1" noChangeArrowheads="1"/>
          </p:cNvSpPr>
          <p:nvPr>
            <p:ph type="body" idx="1"/>
          </p:nvPr>
        </p:nvSpPr>
        <p:spPr>
          <a:xfrm>
            <a:off x="704850" y="4445000"/>
            <a:ext cx="5643563" cy="421005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761" tIns="46881" rIns="93761" bIns="46881" anchor="ct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EE80E506-B4F6-4263-BCC6-0FAB95C96119}"/>
              </a:ext>
            </a:extLst>
          </p:cNvPr>
          <p:cNvSpPr>
            <a:spLocks noGrp="1" noRot="1" noChangeAspect="1" noChangeArrowheads="1" noTextEdit="1"/>
          </p:cNvSpPr>
          <p:nvPr>
            <p:ph type="sldImg"/>
          </p:nvPr>
        </p:nvSpPr>
        <p:spPr/>
      </p:sp>
      <p:sp>
        <p:nvSpPr>
          <p:cNvPr id="60419" name="Notes Placeholder 2">
            <a:extLst>
              <a:ext uri="{FF2B5EF4-FFF2-40B4-BE49-F238E27FC236}">
                <a16:creationId xmlns:a16="http://schemas.microsoft.com/office/drawing/2014/main" id="{737F907C-E48B-459A-8519-270D999E54FC}"/>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68041881-BCDD-48CA-AC25-9DF4822FC557}"/>
              </a:ext>
            </a:extLst>
          </p:cNvPr>
          <p:cNvSpPr>
            <a:spLocks noGrp="1" noRot="1" noChangeAspect="1" noChangeArrowheads="1" noTextEdit="1"/>
          </p:cNvSpPr>
          <p:nvPr>
            <p:ph type="sldImg"/>
          </p:nvPr>
        </p:nvSpPr>
        <p:spPr/>
      </p:sp>
      <p:sp>
        <p:nvSpPr>
          <p:cNvPr id="55299" name="Notes Placeholder 2">
            <a:extLst>
              <a:ext uri="{FF2B5EF4-FFF2-40B4-BE49-F238E27FC236}">
                <a16:creationId xmlns:a16="http://schemas.microsoft.com/office/drawing/2014/main" id="{02F9AD96-2AFA-4E01-8775-DB16A56F80A1}"/>
              </a:ext>
            </a:extLst>
          </p:cNvPr>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1510397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2FB3C8F-5659-4A4E-959F-39BDB8057D26}" type="slidenum">
              <a:rPr lang="en-US" smtClean="0"/>
              <a:pPr>
                <a:defRPr/>
              </a:pPr>
              <a:t>‹#›</a:t>
            </a:fld>
            <a:endParaRPr lang="en-US"/>
          </a:p>
        </p:txBody>
      </p:sp>
    </p:spTree>
    <p:extLst>
      <p:ext uri="{BB962C8B-B14F-4D97-AF65-F5344CB8AC3E}">
        <p14:creationId xmlns:p14="http://schemas.microsoft.com/office/powerpoint/2010/main" val="1727351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7CB2C53-3DEF-4251-A421-1A4CBE170BA6}" type="slidenum">
              <a:rPr lang="en-US" smtClean="0"/>
              <a:pPr>
                <a:defRPr/>
              </a:pPr>
              <a:t>‹#›</a:t>
            </a:fld>
            <a:endParaRPr lang="en-US"/>
          </a:p>
        </p:txBody>
      </p:sp>
    </p:spTree>
    <p:extLst>
      <p:ext uri="{BB962C8B-B14F-4D97-AF65-F5344CB8AC3E}">
        <p14:creationId xmlns:p14="http://schemas.microsoft.com/office/powerpoint/2010/main" val="3639036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0C563E1-D554-4F2A-908D-01A53BFDB735}" type="slidenum">
              <a:rPr lang="en-US" smtClean="0"/>
              <a:pPr>
                <a:defRPr/>
              </a:pPr>
              <a:t>‹#›</a:t>
            </a:fld>
            <a:endParaRPr lang="en-US"/>
          </a:p>
        </p:txBody>
      </p:sp>
    </p:spTree>
    <p:extLst>
      <p:ext uri="{BB962C8B-B14F-4D97-AF65-F5344CB8AC3E}">
        <p14:creationId xmlns:p14="http://schemas.microsoft.com/office/powerpoint/2010/main" val="2247435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a:extLst>
              <a:ext uri="{FF2B5EF4-FFF2-40B4-BE49-F238E27FC236}">
                <a16:creationId xmlns:a16="http://schemas.microsoft.com/office/drawing/2014/main" id="{20F02009-C009-4164-92ED-881981C422D9}"/>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DECF1548-F5B7-496E-9577-DD34E9A4FB0D}"/>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0684069-8C56-4732-B763-0B6583461036}"/>
              </a:ext>
            </a:extLst>
          </p:cNvPr>
          <p:cNvSpPr>
            <a:spLocks noGrp="1" noChangeArrowheads="1"/>
          </p:cNvSpPr>
          <p:nvPr>
            <p:ph type="sldNum" idx="12"/>
          </p:nvPr>
        </p:nvSpPr>
        <p:spPr>
          <a:ln/>
        </p:spPr>
        <p:txBody>
          <a:bodyPr/>
          <a:lstStyle>
            <a:lvl1pPr>
              <a:defRPr/>
            </a:lvl1pPr>
          </a:lstStyle>
          <a:p>
            <a:pPr>
              <a:defRPr/>
            </a:pPr>
            <a:fld id="{43A030FF-E858-466A-92AC-842F88981CA5}" type="slidenum">
              <a:rPr lang="en-US"/>
              <a:pPr>
                <a:defRPr/>
              </a:pPr>
              <a:t>‹#›</a:t>
            </a:fld>
            <a:endParaRPr lang="en-US"/>
          </a:p>
        </p:txBody>
      </p:sp>
    </p:spTree>
    <p:extLst>
      <p:ext uri="{BB962C8B-B14F-4D97-AF65-F5344CB8AC3E}">
        <p14:creationId xmlns:p14="http://schemas.microsoft.com/office/powerpoint/2010/main" val="15443589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A0232230-9E60-4AA5-A978-251037EB652C}"/>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D2B8C5B8-B3BD-4CA8-A9F3-6786F8DF203D}"/>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6AE564A-7648-4245-AE37-B824E8C2824C}"/>
              </a:ext>
            </a:extLst>
          </p:cNvPr>
          <p:cNvSpPr>
            <a:spLocks noGrp="1" noChangeArrowheads="1"/>
          </p:cNvSpPr>
          <p:nvPr>
            <p:ph type="sldNum" idx="12"/>
          </p:nvPr>
        </p:nvSpPr>
        <p:spPr>
          <a:ln/>
        </p:spPr>
        <p:txBody>
          <a:bodyPr/>
          <a:lstStyle>
            <a:lvl1pPr>
              <a:defRPr/>
            </a:lvl1pPr>
          </a:lstStyle>
          <a:p>
            <a:pPr>
              <a:defRPr/>
            </a:pPr>
            <a:fld id="{C16BFFFF-149C-4B39-94A1-93342A5DB0D9}" type="slidenum">
              <a:rPr lang="en-US"/>
              <a:pPr>
                <a:defRPr/>
              </a:pPr>
              <a:t>‹#›</a:t>
            </a:fld>
            <a:endParaRPr lang="en-US"/>
          </a:p>
        </p:txBody>
      </p:sp>
    </p:spTree>
    <p:extLst>
      <p:ext uri="{BB962C8B-B14F-4D97-AF65-F5344CB8AC3E}">
        <p14:creationId xmlns:p14="http://schemas.microsoft.com/office/powerpoint/2010/main" val="268224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a:extLst>
              <a:ext uri="{FF2B5EF4-FFF2-40B4-BE49-F238E27FC236}">
                <a16:creationId xmlns:a16="http://schemas.microsoft.com/office/drawing/2014/main" id="{B6EE8EBB-7F0C-41F2-980F-96B3E621F899}"/>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D6B18D6D-4A7C-4AD3-AC98-7497EEF0A1F2}"/>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2D4508E-5141-4507-9B02-682199633ED9}"/>
              </a:ext>
            </a:extLst>
          </p:cNvPr>
          <p:cNvSpPr>
            <a:spLocks noGrp="1" noChangeArrowheads="1"/>
          </p:cNvSpPr>
          <p:nvPr>
            <p:ph type="sldNum" idx="12"/>
          </p:nvPr>
        </p:nvSpPr>
        <p:spPr>
          <a:ln/>
        </p:spPr>
        <p:txBody>
          <a:bodyPr/>
          <a:lstStyle>
            <a:lvl1pPr>
              <a:defRPr/>
            </a:lvl1pPr>
          </a:lstStyle>
          <a:p>
            <a:pPr>
              <a:defRPr/>
            </a:pPr>
            <a:fld id="{89520E96-D036-4C79-8A2F-70431B53848C}" type="slidenum">
              <a:rPr lang="en-US"/>
              <a:pPr>
                <a:defRPr/>
              </a:pPr>
              <a:t>‹#›</a:t>
            </a:fld>
            <a:endParaRPr lang="en-US"/>
          </a:p>
        </p:txBody>
      </p:sp>
    </p:spTree>
    <p:extLst>
      <p:ext uri="{BB962C8B-B14F-4D97-AF65-F5344CB8AC3E}">
        <p14:creationId xmlns:p14="http://schemas.microsoft.com/office/powerpoint/2010/main" val="39520183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FF0215C0-5C52-42A5-94E9-C5EA370DCFF3}"/>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08E1F28E-2D5A-41D2-942D-9D8D25A6D824}"/>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A559DB5E-5C1E-47F8-801B-6CE7870F2201}"/>
              </a:ext>
            </a:extLst>
          </p:cNvPr>
          <p:cNvSpPr>
            <a:spLocks noGrp="1" noChangeArrowheads="1"/>
          </p:cNvSpPr>
          <p:nvPr>
            <p:ph type="sldNum" idx="12"/>
          </p:nvPr>
        </p:nvSpPr>
        <p:spPr>
          <a:ln/>
        </p:spPr>
        <p:txBody>
          <a:bodyPr/>
          <a:lstStyle>
            <a:lvl1pPr>
              <a:defRPr/>
            </a:lvl1pPr>
          </a:lstStyle>
          <a:p>
            <a:pPr>
              <a:defRPr/>
            </a:pPr>
            <a:fld id="{E3BAB026-CA1C-475B-ABDE-7AEF89070E17}" type="slidenum">
              <a:rPr lang="en-US"/>
              <a:pPr>
                <a:defRPr/>
              </a:pPr>
              <a:t>‹#›</a:t>
            </a:fld>
            <a:endParaRPr lang="en-US"/>
          </a:p>
        </p:txBody>
      </p:sp>
    </p:spTree>
    <p:extLst>
      <p:ext uri="{BB962C8B-B14F-4D97-AF65-F5344CB8AC3E}">
        <p14:creationId xmlns:p14="http://schemas.microsoft.com/office/powerpoint/2010/main" val="844655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FFB778DF-444D-402C-9D2F-84616AD22B50}"/>
              </a:ext>
            </a:extLst>
          </p:cNvPr>
          <p:cNvSpPr>
            <a:spLocks noGrp="1" noChangeArrowheads="1"/>
          </p:cNvSpPr>
          <p:nvPr>
            <p:ph type="dt" idx="10"/>
          </p:nvPr>
        </p:nvSpPr>
        <p:spPr>
          <a:ln/>
        </p:spPr>
        <p:txBody>
          <a:bodyPr/>
          <a:lstStyle>
            <a:lvl1pPr>
              <a:defRPr/>
            </a:lvl1pPr>
          </a:lstStyle>
          <a:p>
            <a:pPr>
              <a:defRPr/>
            </a:pPr>
            <a:endParaRPr lang="en-US"/>
          </a:p>
        </p:txBody>
      </p:sp>
      <p:sp>
        <p:nvSpPr>
          <p:cNvPr id="8" name="Rectangle 4">
            <a:extLst>
              <a:ext uri="{FF2B5EF4-FFF2-40B4-BE49-F238E27FC236}">
                <a16:creationId xmlns:a16="http://schemas.microsoft.com/office/drawing/2014/main" id="{572C11AA-B40C-4245-BA70-2A9A8FFCD53B}"/>
              </a:ext>
            </a:extLst>
          </p:cNvPr>
          <p:cNvSpPr>
            <a:spLocks noGrp="1" noChangeArrowheads="1"/>
          </p:cNvSpPr>
          <p:nvPr>
            <p:ph type="ftr" idx="11"/>
          </p:nvPr>
        </p:nvSpPr>
        <p:spPr>
          <a:ln/>
        </p:spPr>
        <p:txBody>
          <a:bodyPr/>
          <a:lstStyle>
            <a:lvl1pPr>
              <a:defRPr/>
            </a:lvl1pPr>
          </a:lstStyle>
          <a:p>
            <a:pPr>
              <a:defRPr/>
            </a:pPr>
            <a:endParaRPr lang="en-US"/>
          </a:p>
        </p:txBody>
      </p:sp>
      <p:sp>
        <p:nvSpPr>
          <p:cNvPr id="9" name="Rectangle 5">
            <a:extLst>
              <a:ext uri="{FF2B5EF4-FFF2-40B4-BE49-F238E27FC236}">
                <a16:creationId xmlns:a16="http://schemas.microsoft.com/office/drawing/2014/main" id="{2A8EB3F0-53CC-4189-92A4-51143CE71EF5}"/>
              </a:ext>
            </a:extLst>
          </p:cNvPr>
          <p:cNvSpPr>
            <a:spLocks noGrp="1" noChangeArrowheads="1"/>
          </p:cNvSpPr>
          <p:nvPr>
            <p:ph type="sldNum" idx="12"/>
          </p:nvPr>
        </p:nvSpPr>
        <p:spPr>
          <a:ln/>
        </p:spPr>
        <p:txBody>
          <a:bodyPr/>
          <a:lstStyle>
            <a:lvl1pPr>
              <a:defRPr/>
            </a:lvl1pPr>
          </a:lstStyle>
          <a:p>
            <a:pPr>
              <a:defRPr/>
            </a:pPr>
            <a:fld id="{B2B30412-8DD3-4CDD-833D-A3345FEB116E}" type="slidenum">
              <a:rPr lang="en-US"/>
              <a:pPr>
                <a:defRPr/>
              </a:pPr>
              <a:t>‹#›</a:t>
            </a:fld>
            <a:endParaRPr lang="en-US"/>
          </a:p>
        </p:txBody>
      </p:sp>
    </p:spTree>
    <p:extLst>
      <p:ext uri="{BB962C8B-B14F-4D97-AF65-F5344CB8AC3E}">
        <p14:creationId xmlns:p14="http://schemas.microsoft.com/office/powerpoint/2010/main" val="31920733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id="{F91D0DA4-ECEB-4C2C-8014-787265D44633}"/>
              </a:ext>
            </a:extLst>
          </p:cNvPr>
          <p:cNvSpPr>
            <a:spLocks noGrp="1" noChangeArrowheads="1"/>
          </p:cNvSpPr>
          <p:nvPr>
            <p:ph type="dt" idx="10"/>
          </p:nvPr>
        </p:nvSpPr>
        <p:spPr>
          <a:ln/>
        </p:spPr>
        <p:txBody>
          <a:bodyPr/>
          <a:lstStyle>
            <a:lvl1pPr>
              <a:defRPr/>
            </a:lvl1pPr>
          </a:lstStyle>
          <a:p>
            <a:pPr>
              <a:defRPr/>
            </a:pPr>
            <a:endParaRPr lang="en-US"/>
          </a:p>
        </p:txBody>
      </p:sp>
      <p:sp>
        <p:nvSpPr>
          <p:cNvPr id="4" name="Rectangle 4">
            <a:extLst>
              <a:ext uri="{FF2B5EF4-FFF2-40B4-BE49-F238E27FC236}">
                <a16:creationId xmlns:a16="http://schemas.microsoft.com/office/drawing/2014/main" id="{277AE705-7B2D-44D1-9B80-98BE6E35C272}"/>
              </a:ext>
            </a:extLst>
          </p:cNvPr>
          <p:cNvSpPr>
            <a:spLocks noGrp="1" noChangeArrowheads="1"/>
          </p:cNvSpPr>
          <p:nvPr>
            <p:ph type="ftr" idx="11"/>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03762F0-A679-4262-9BB3-0C3D1E428597}"/>
              </a:ext>
            </a:extLst>
          </p:cNvPr>
          <p:cNvSpPr>
            <a:spLocks noGrp="1" noChangeArrowheads="1"/>
          </p:cNvSpPr>
          <p:nvPr>
            <p:ph type="sldNum" idx="12"/>
          </p:nvPr>
        </p:nvSpPr>
        <p:spPr>
          <a:ln/>
        </p:spPr>
        <p:txBody>
          <a:bodyPr/>
          <a:lstStyle>
            <a:lvl1pPr>
              <a:defRPr/>
            </a:lvl1pPr>
          </a:lstStyle>
          <a:p>
            <a:pPr>
              <a:defRPr/>
            </a:pPr>
            <a:fld id="{F0006429-B7E9-473C-A872-E7CE1A316BCA}" type="slidenum">
              <a:rPr lang="en-US"/>
              <a:pPr>
                <a:defRPr/>
              </a:pPr>
              <a:t>‹#›</a:t>
            </a:fld>
            <a:endParaRPr lang="en-US"/>
          </a:p>
        </p:txBody>
      </p:sp>
    </p:spTree>
    <p:extLst>
      <p:ext uri="{BB962C8B-B14F-4D97-AF65-F5344CB8AC3E}">
        <p14:creationId xmlns:p14="http://schemas.microsoft.com/office/powerpoint/2010/main" val="1039554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E0384879-2B0C-4F2C-9ABD-A81D9DE509EB}"/>
              </a:ext>
            </a:extLst>
          </p:cNvPr>
          <p:cNvSpPr>
            <a:spLocks noGrp="1" noChangeArrowheads="1"/>
          </p:cNvSpPr>
          <p:nvPr>
            <p:ph type="dt" idx="10"/>
          </p:nvPr>
        </p:nvSpPr>
        <p:spPr>
          <a:ln/>
        </p:spPr>
        <p:txBody>
          <a:bodyPr/>
          <a:lstStyle>
            <a:lvl1pPr>
              <a:defRPr/>
            </a:lvl1pPr>
          </a:lstStyle>
          <a:p>
            <a:pPr>
              <a:defRPr/>
            </a:pPr>
            <a:endParaRPr lang="en-US"/>
          </a:p>
        </p:txBody>
      </p:sp>
      <p:sp>
        <p:nvSpPr>
          <p:cNvPr id="3" name="Rectangle 4">
            <a:extLst>
              <a:ext uri="{FF2B5EF4-FFF2-40B4-BE49-F238E27FC236}">
                <a16:creationId xmlns:a16="http://schemas.microsoft.com/office/drawing/2014/main" id="{FC9CEC2B-01DA-407B-97AB-28FAB3699A56}"/>
              </a:ext>
            </a:extLst>
          </p:cNvPr>
          <p:cNvSpPr>
            <a:spLocks noGrp="1" noChangeArrowheads="1"/>
          </p:cNvSpPr>
          <p:nvPr>
            <p:ph type="ftr" idx="11"/>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BFA25B46-C9E7-4C7F-B3E9-58464CBAD525}"/>
              </a:ext>
            </a:extLst>
          </p:cNvPr>
          <p:cNvSpPr>
            <a:spLocks noGrp="1" noChangeArrowheads="1"/>
          </p:cNvSpPr>
          <p:nvPr>
            <p:ph type="sldNum" idx="12"/>
          </p:nvPr>
        </p:nvSpPr>
        <p:spPr>
          <a:ln/>
        </p:spPr>
        <p:txBody>
          <a:bodyPr/>
          <a:lstStyle>
            <a:lvl1pPr>
              <a:defRPr/>
            </a:lvl1pPr>
          </a:lstStyle>
          <a:p>
            <a:pPr>
              <a:defRPr/>
            </a:pPr>
            <a:fld id="{8ACDF430-E898-4652-9F2D-DB7BFE9B8D92}" type="slidenum">
              <a:rPr lang="en-US"/>
              <a:pPr>
                <a:defRPr/>
              </a:pPr>
              <a:t>‹#›</a:t>
            </a:fld>
            <a:endParaRPr lang="en-US"/>
          </a:p>
        </p:txBody>
      </p:sp>
    </p:spTree>
    <p:extLst>
      <p:ext uri="{BB962C8B-B14F-4D97-AF65-F5344CB8AC3E}">
        <p14:creationId xmlns:p14="http://schemas.microsoft.com/office/powerpoint/2010/main" val="41138059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7086D01E-05D6-450D-9EB1-8C370B6BABA6}"/>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0B655279-AF1B-4844-8BA1-5787B098DB28}"/>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11BE6202-38DE-4E86-B2F8-18F0EA4E6602}"/>
              </a:ext>
            </a:extLst>
          </p:cNvPr>
          <p:cNvSpPr>
            <a:spLocks noGrp="1" noChangeArrowheads="1"/>
          </p:cNvSpPr>
          <p:nvPr>
            <p:ph type="sldNum" idx="12"/>
          </p:nvPr>
        </p:nvSpPr>
        <p:spPr>
          <a:ln/>
        </p:spPr>
        <p:txBody>
          <a:bodyPr/>
          <a:lstStyle>
            <a:lvl1pPr>
              <a:defRPr/>
            </a:lvl1pPr>
          </a:lstStyle>
          <a:p>
            <a:pPr>
              <a:defRPr/>
            </a:pPr>
            <a:fld id="{83E7AB19-B3D9-4D25-A240-2288472A6A6C}" type="slidenum">
              <a:rPr lang="en-US"/>
              <a:pPr>
                <a:defRPr/>
              </a:pPr>
              <a:t>‹#›</a:t>
            </a:fld>
            <a:endParaRPr lang="en-US"/>
          </a:p>
        </p:txBody>
      </p:sp>
    </p:spTree>
    <p:extLst>
      <p:ext uri="{BB962C8B-B14F-4D97-AF65-F5344CB8AC3E}">
        <p14:creationId xmlns:p14="http://schemas.microsoft.com/office/powerpoint/2010/main" val="3475034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D8F1AA7-7FAA-4EA8-BDDB-E91450EB603D}" type="slidenum">
              <a:rPr lang="en-US" smtClean="0"/>
              <a:pPr>
                <a:defRPr/>
              </a:pPr>
              <a:t>‹#›</a:t>
            </a:fld>
            <a:endParaRPr lang="en-US"/>
          </a:p>
        </p:txBody>
      </p:sp>
    </p:spTree>
    <p:extLst>
      <p:ext uri="{BB962C8B-B14F-4D97-AF65-F5344CB8AC3E}">
        <p14:creationId xmlns:p14="http://schemas.microsoft.com/office/powerpoint/2010/main" val="9972921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AEB2F224-947B-4EE7-B53D-8A0513079DB3}"/>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229CEE4C-1EE6-4C32-B7B5-6712F95628CA}"/>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0E6A9D38-02FA-42AE-B789-ED762ED4C7B2}"/>
              </a:ext>
            </a:extLst>
          </p:cNvPr>
          <p:cNvSpPr>
            <a:spLocks noGrp="1" noChangeArrowheads="1"/>
          </p:cNvSpPr>
          <p:nvPr>
            <p:ph type="sldNum" idx="12"/>
          </p:nvPr>
        </p:nvSpPr>
        <p:spPr>
          <a:ln/>
        </p:spPr>
        <p:txBody>
          <a:bodyPr/>
          <a:lstStyle>
            <a:lvl1pPr>
              <a:defRPr/>
            </a:lvl1pPr>
          </a:lstStyle>
          <a:p>
            <a:pPr>
              <a:defRPr/>
            </a:pPr>
            <a:fld id="{F49B2139-7190-484B-A852-960196CD3011}" type="slidenum">
              <a:rPr lang="en-US"/>
              <a:pPr>
                <a:defRPr/>
              </a:pPr>
              <a:t>‹#›</a:t>
            </a:fld>
            <a:endParaRPr lang="en-US"/>
          </a:p>
        </p:txBody>
      </p:sp>
    </p:spTree>
    <p:extLst>
      <p:ext uri="{BB962C8B-B14F-4D97-AF65-F5344CB8AC3E}">
        <p14:creationId xmlns:p14="http://schemas.microsoft.com/office/powerpoint/2010/main" val="26886161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32F507D8-500B-4055-8F2D-895A5EEBC1E8}"/>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B9EDF26B-61F5-4AAA-80C9-5320EC4C2A45}"/>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3006DEB-B43C-44D1-BE67-B8A7588BE86A}"/>
              </a:ext>
            </a:extLst>
          </p:cNvPr>
          <p:cNvSpPr>
            <a:spLocks noGrp="1" noChangeArrowheads="1"/>
          </p:cNvSpPr>
          <p:nvPr>
            <p:ph type="sldNum" idx="12"/>
          </p:nvPr>
        </p:nvSpPr>
        <p:spPr>
          <a:ln/>
        </p:spPr>
        <p:txBody>
          <a:bodyPr/>
          <a:lstStyle>
            <a:lvl1pPr>
              <a:defRPr/>
            </a:lvl1pPr>
          </a:lstStyle>
          <a:p>
            <a:pPr>
              <a:defRPr/>
            </a:pPr>
            <a:fld id="{A7148F5A-FE24-46AB-B5EC-658A792F7A2E}" type="slidenum">
              <a:rPr lang="en-US"/>
              <a:pPr>
                <a:defRPr/>
              </a:pPr>
              <a:t>‹#›</a:t>
            </a:fld>
            <a:endParaRPr lang="en-US"/>
          </a:p>
        </p:txBody>
      </p:sp>
    </p:spTree>
    <p:extLst>
      <p:ext uri="{BB962C8B-B14F-4D97-AF65-F5344CB8AC3E}">
        <p14:creationId xmlns:p14="http://schemas.microsoft.com/office/powerpoint/2010/main" val="37235113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83AEA539-554F-4AEF-BFE8-904BDB43DECF}"/>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DBC5E6B4-BAEC-40CF-BDB1-E8C9C23B1AD9}"/>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C823693-04CE-47FE-9727-793A3C49A4BB}"/>
              </a:ext>
            </a:extLst>
          </p:cNvPr>
          <p:cNvSpPr>
            <a:spLocks noGrp="1" noChangeArrowheads="1"/>
          </p:cNvSpPr>
          <p:nvPr>
            <p:ph type="sldNum" idx="12"/>
          </p:nvPr>
        </p:nvSpPr>
        <p:spPr>
          <a:ln/>
        </p:spPr>
        <p:txBody>
          <a:bodyPr/>
          <a:lstStyle>
            <a:lvl1pPr>
              <a:defRPr/>
            </a:lvl1pPr>
          </a:lstStyle>
          <a:p>
            <a:pPr>
              <a:defRPr/>
            </a:pPr>
            <a:fld id="{F5B712C3-E307-4A6C-AA5C-AEE24AF5B12D}" type="slidenum">
              <a:rPr lang="en-US"/>
              <a:pPr>
                <a:defRPr/>
              </a:pPr>
              <a:t>‹#›</a:t>
            </a:fld>
            <a:endParaRPr lang="en-US"/>
          </a:p>
        </p:txBody>
      </p:sp>
    </p:spTree>
    <p:extLst>
      <p:ext uri="{BB962C8B-B14F-4D97-AF65-F5344CB8AC3E}">
        <p14:creationId xmlns:p14="http://schemas.microsoft.com/office/powerpoint/2010/main" val="32140550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US"/>
              <a:t>Click to edit Master title style</a:t>
            </a:r>
          </a:p>
        </p:txBody>
      </p:sp>
      <p:sp>
        <p:nvSpPr>
          <p:cNvPr id="3" name="Rectangle 3">
            <a:extLst>
              <a:ext uri="{FF2B5EF4-FFF2-40B4-BE49-F238E27FC236}">
                <a16:creationId xmlns:a16="http://schemas.microsoft.com/office/drawing/2014/main" id="{1973E0CC-B9CE-4E52-9F64-1E8E916DD9AD}"/>
              </a:ext>
            </a:extLst>
          </p:cNvPr>
          <p:cNvSpPr>
            <a:spLocks noGrp="1" noChangeArrowheads="1"/>
          </p:cNvSpPr>
          <p:nvPr>
            <p:ph type="dt" idx="10"/>
          </p:nvPr>
        </p:nvSpPr>
        <p:spPr>
          <a:ln/>
        </p:spPr>
        <p:txBody>
          <a:bodyPr/>
          <a:lstStyle>
            <a:lvl1pPr>
              <a:defRPr/>
            </a:lvl1pPr>
          </a:lstStyle>
          <a:p>
            <a:pPr>
              <a:defRPr/>
            </a:pPr>
            <a:endParaRPr lang="en-US"/>
          </a:p>
        </p:txBody>
      </p:sp>
      <p:sp>
        <p:nvSpPr>
          <p:cNvPr id="4" name="Rectangle 4">
            <a:extLst>
              <a:ext uri="{FF2B5EF4-FFF2-40B4-BE49-F238E27FC236}">
                <a16:creationId xmlns:a16="http://schemas.microsoft.com/office/drawing/2014/main" id="{CBA58FFB-05A4-41E9-B56B-130CDFB6D381}"/>
              </a:ext>
            </a:extLst>
          </p:cNvPr>
          <p:cNvSpPr>
            <a:spLocks noGrp="1" noChangeArrowheads="1"/>
          </p:cNvSpPr>
          <p:nvPr>
            <p:ph type="ftr" idx="11"/>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DDEC95F-F69D-4776-9276-3361C74957E5}"/>
              </a:ext>
            </a:extLst>
          </p:cNvPr>
          <p:cNvSpPr>
            <a:spLocks noGrp="1" noChangeArrowheads="1"/>
          </p:cNvSpPr>
          <p:nvPr>
            <p:ph type="sldNum" idx="12"/>
          </p:nvPr>
        </p:nvSpPr>
        <p:spPr>
          <a:ln/>
        </p:spPr>
        <p:txBody>
          <a:bodyPr/>
          <a:lstStyle>
            <a:lvl1pPr>
              <a:defRPr/>
            </a:lvl1pPr>
          </a:lstStyle>
          <a:p>
            <a:pPr>
              <a:defRPr/>
            </a:pPr>
            <a:fld id="{366E8DD5-E415-4945-97DD-0E36CF234D09}" type="slidenum">
              <a:rPr lang="en-US"/>
              <a:pPr>
                <a:defRPr/>
              </a:pPr>
              <a:t>‹#›</a:t>
            </a:fld>
            <a:endParaRPr lang="en-US"/>
          </a:p>
        </p:txBody>
      </p:sp>
    </p:spTree>
    <p:extLst>
      <p:ext uri="{BB962C8B-B14F-4D97-AF65-F5344CB8AC3E}">
        <p14:creationId xmlns:p14="http://schemas.microsoft.com/office/powerpoint/2010/main" val="40853056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7013"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6613"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6613" y="3938588"/>
            <a:ext cx="4038600" cy="218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3">
            <a:extLst>
              <a:ext uri="{FF2B5EF4-FFF2-40B4-BE49-F238E27FC236}">
                <a16:creationId xmlns:a16="http://schemas.microsoft.com/office/drawing/2014/main" id="{D18EACEE-5CDE-4413-BDDB-D4941C2B1C16}"/>
              </a:ext>
            </a:extLst>
          </p:cNvPr>
          <p:cNvSpPr>
            <a:spLocks noGrp="1" noChangeArrowheads="1"/>
          </p:cNvSpPr>
          <p:nvPr>
            <p:ph type="dt" idx="10"/>
          </p:nvPr>
        </p:nvSpPr>
        <p:spPr>
          <a:ln/>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id="{65BCE8B5-CE7C-45A0-B846-82D812F3836F}"/>
              </a:ext>
            </a:extLst>
          </p:cNvPr>
          <p:cNvSpPr>
            <a:spLocks noGrp="1" noChangeArrowheads="1"/>
          </p:cNvSpPr>
          <p:nvPr>
            <p:ph type="ftr" idx="11"/>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FCB9A41E-6970-456C-B8E9-03EC5A9A91B8}"/>
              </a:ext>
            </a:extLst>
          </p:cNvPr>
          <p:cNvSpPr>
            <a:spLocks noGrp="1" noChangeArrowheads="1"/>
          </p:cNvSpPr>
          <p:nvPr>
            <p:ph type="sldNum" idx="12"/>
          </p:nvPr>
        </p:nvSpPr>
        <p:spPr>
          <a:ln/>
        </p:spPr>
        <p:txBody>
          <a:bodyPr/>
          <a:lstStyle>
            <a:lvl1pPr>
              <a:defRPr/>
            </a:lvl1pPr>
          </a:lstStyle>
          <a:p>
            <a:pPr>
              <a:defRPr/>
            </a:pPr>
            <a:fld id="{00E06862-7E73-442E-9751-767217BF67CC}" type="slidenum">
              <a:rPr lang="en-US"/>
              <a:pPr>
                <a:defRPr/>
              </a:pPr>
              <a:t>‹#›</a:t>
            </a:fld>
            <a:endParaRPr lang="en-US"/>
          </a:p>
        </p:txBody>
      </p:sp>
    </p:spTree>
    <p:extLst>
      <p:ext uri="{BB962C8B-B14F-4D97-AF65-F5344CB8AC3E}">
        <p14:creationId xmlns:p14="http://schemas.microsoft.com/office/powerpoint/2010/main" val="11172144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7013"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0200"/>
            <a:ext cx="4038600"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6AFADC2C-1FBA-4649-9061-8D019AF5B03E}"/>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015E4909-FCA9-4ECC-AB26-C3A9378EB389}"/>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A29A13B7-A434-4D0B-84C7-5118F9783C8B}"/>
              </a:ext>
            </a:extLst>
          </p:cNvPr>
          <p:cNvSpPr>
            <a:spLocks noGrp="1" noChangeArrowheads="1"/>
          </p:cNvSpPr>
          <p:nvPr>
            <p:ph type="sldNum" idx="12"/>
          </p:nvPr>
        </p:nvSpPr>
        <p:spPr>
          <a:ln/>
        </p:spPr>
        <p:txBody>
          <a:bodyPr/>
          <a:lstStyle>
            <a:lvl1pPr>
              <a:defRPr/>
            </a:lvl1pPr>
          </a:lstStyle>
          <a:p>
            <a:pPr>
              <a:defRPr/>
            </a:pPr>
            <a:fld id="{103ACF0A-4B10-49E8-8EB9-A4AFF6A00384}" type="slidenum">
              <a:rPr lang="en-US"/>
              <a:pPr>
                <a:defRPr/>
              </a:pPr>
              <a:t>‹#›</a:t>
            </a:fld>
            <a:endParaRPr lang="en-US"/>
          </a:p>
        </p:txBody>
      </p:sp>
    </p:spTree>
    <p:extLst>
      <p:ext uri="{BB962C8B-B14F-4D97-AF65-F5344CB8AC3E}">
        <p14:creationId xmlns:p14="http://schemas.microsoft.com/office/powerpoint/2010/main" val="11097732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8013" cy="1141412"/>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7013"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6613"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7013" cy="218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6613" y="3938588"/>
            <a:ext cx="4038600" cy="218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AF4560D8-AE43-4668-9ACD-34DDED32C199}"/>
              </a:ext>
            </a:extLst>
          </p:cNvPr>
          <p:cNvSpPr>
            <a:spLocks noGrp="1" noChangeArrowheads="1"/>
          </p:cNvSpPr>
          <p:nvPr>
            <p:ph type="dt" idx="10"/>
          </p:nvPr>
        </p:nvSpPr>
        <p:spPr>
          <a:ln/>
        </p:spPr>
        <p:txBody>
          <a:bodyPr/>
          <a:lstStyle>
            <a:lvl1pPr>
              <a:defRPr/>
            </a:lvl1pPr>
          </a:lstStyle>
          <a:p>
            <a:pPr>
              <a:defRPr/>
            </a:pPr>
            <a:endParaRPr lang="en-US"/>
          </a:p>
        </p:txBody>
      </p:sp>
      <p:sp>
        <p:nvSpPr>
          <p:cNvPr id="8" name="Rectangle 4">
            <a:extLst>
              <a:ext uri="{FF2B5EF4-FFF2-40B4-BE49-F238E27FC236}">
                <a16:creationId xmlns:a16="http://schemas.microsoft.com/office/drawing/2014/main" id="{E944AC96-3406-4208-B881-477FA9D5D6AB}"/>
              </a:ext>
            </a:extLst>
          </p:cNvPr>
          <p:cNvSpPr>
            <a:spLocks noGrp="1" noChangeArrowheads="1"/>
          </p:cNvSpPr>
          <p:nvPr>
            <p:ph type="ftr" idx="11"/>
          </p:nvPr>
        </p:nvSpPr>
        <p:spPr>
          <a:ln/>
        </p:spPr>
        <p:txBody>
          <a:bodyPr/>
          <a:lstStyle>
            <a:lvl1pPr>
              <a:defRPr/>
            </a:lvl1pPr>
          </a:lstStyle>
          <a:p>
            <a:pPr>
              <a:defRPr/>
            </a:pPr>
            <a:endParaRPr lang="en-US"/>
          </a:p>
        </p:txBody>
      </p:sp>
      <p:sp>
        <p:nvSpPr>
          <p:cNvPr id="9" name="Rectangle 5">
            <a:extLst>
              <a:ext uri="{FF2B5EF4-FFF2-40B4-BE49-F238E27FC236}">
                <a16:creationId xmlns:a16="http://schemas.microsoft.com/office/drawing/2014/main" id="{61C8B38D-C009-4E8C-942D-4656130A791C}"/>
              </a:ext>
            </a:extLst>
          </p:cNvPr>
          <p:cNvSpPr>
            <a:spLocks noGrp="1" noChangeArrowheads="1"/>
          </p:cNvSpPr>
          <p:nvPr>
            <p:ph type="sldNum" idx="12"/>
          </p:nvPr>
        </p:nvSpPr>
        <p:spPr>
          <a:ln/>
        </p:spPr>
        <p:txBody>
          <a:bodyPr/>
          <a:lstStyle>
            <a:lvl1pPr>
              <a:defRPr/>
            </a:lvl1pPr>
          </a:lstStyle>
          <a:p>
            <a:pPr>
              <a:defRPr/>
            </a:pPr>
            <a:fld id="{869B3690-2A84-4AC2-8B6C-24EE7D9EA448}" type="slidenum">
              <a:rPr lang="en-US"/>
              <a:pPr>
                <a:defRPr/>
              </a:pPr>
              <a:t>‹#›</a:t>
            </a:fld>
            <a:endParaRPr lang="en-US"/>
          </a:p>
        </p:txBody>
      </p:sp>
    </p:spTree>
    <p:extLst>
      <p:ext uri="{BB962C8B-B14F-4D97-AF65-F5344CB8AC3E}">
        <p14:creationId xmlns:p14="http://schemas.microsoft.com/office/powerpoint/2010/main" val="16106129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a:extLst>
              <a:ext uri="{FF2B5EF4-FFF2-40B4-BE49-F238E27FC236}">
                <a16:creationId xmlns:a16="http://schemas.microsoft.com/office/drawing/2014/main" id="{0E3D7ED5-029F-4C00-90FB-39FAA8F104E4}"/>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35724876-FE93-40F4-8647-E9D3B8933AAE}"/>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884FD726-B785-442B-A532-A76837C59149}"/>
              </a:ext>
            </a:extLst>
          </p:cNvPr>
          <p:cNvSpPr>
            <a:spLocks noGrp="1" noChangeArrowheads="1"/>
          </p:cNvSpPr>
          <p:nvPr>
            <p:ph type="sldNum" idx="12"/>
          </p:nvPr>
        </p:nvSpPr>
        <p:spPr>
          <a:ln/>
        </p:spPr>
        <p:txBody>
          <a:bodyPr/>
          <a:lstStyle>
            <a:lvl1pPr>
              <a:defRPr/>
            </a:lvl1pPr>
          </a:lstStyle>
          <a:p>
            <a:pPr>
              <a:defRPr/>
            </a:pPr>
            <a:fld id="{7C26861E-06DF-414C-8D6A-912E58B61DFA}" type="slidenum">
              <a:rPr lang="en-US" altLang="en-US"/>
              <a:pPr>
                <a:defRPr/>
              </a:pPr>
              <a:t>‹#›</a:t>
            </a:fld>
            <a:endParaRPr lang="en-US" altLang="en-US"/>
          </a:p>
        </p:txBody>
      </p:sp>
    </p:spTree>
    <p:extLst>
      <p:ext uri="{BB962C8B-B14F-4D97-AF65-F5344CB8AC3E}">
        <p14:creationId xmlns:p14="http://schemas.microsoft.com/office/powerpoint/2010/main" val="33716963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9DF66759-67F8-49D5-BBA2-689E5AFAC7AF}"/>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B99934CE-9FDA-4D91-A168-07CFF0B3AD52}"/>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6DE180F8-5229-4858-B70F-D638090819C4}"/>
              </a:ext>
            </a:extLst>
          </p:cNvPr>
          <p:cNvSpPr>
            <a:spLocks noGrp="1" noChangeArrowheads="1"/>
          </p:cNvSpPr>
          <p:nvPr>
            <p:ph type="sldNum" idx="12"/>
          </p:nvPr>
        </p:nvSpPr>
        <p:spPr>
          <a:ln/>
        </p:spPr>
        <p:txBody>
          <a:bodyPr/>
          <a:lstStyle>
            <a:lvl1pPr>
              <a:defRPr/>
            </a:lvl1pPr>
          </a:lstStyle>
          <a:p>
            <a:pPr>
              <a:defRPr/>
            </a:pPr>
            <a:fld id="{22EE5CB6-129A-4334-9E32-7BEE8BB5BB11}" type="slidenum">
              <a:rPr lang="en-US" altLang="en-US"/>
              <a:pPr>
                <a:defRPr/>
              </a:pPr>
              <a:t>‹#›</a:t>
            </a:fld>
            <a:endParaRPr lang="en-US" altLang="en-US"/>
          </a:p>
        </p:txBody>
      </p:sp>
    </p:spTree>
    <p:extLst>
      <p:ext uri="{BB962C8B-B14F-4D97-AF65-F5344CB8AC3E}">
        <p14:creationId xmlns:p14="http://schemas.microsoft.com/office/powerpoint/2010/main" val="20028759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3">
            <a:extLst>
              <a:ext uri="{FF2B5EF4-FFF2-40B4-BE49-F238E27FC236}">
                <a16:creationId xmlns:a16="http://schemas.microsoft.com/office/drawing/2014/main" id="{BF2B5B8A-8E8B-4CD3-AF57-705452F4E913}"/>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4A34D28C-693A-431D-B86A-9D9160802319}"/>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EC196ABA-6A25-4C28-A7A9-6068BDDAF7AE}"/>
              </a:ext>
            </a:extLst>
          </p:cNvPr>
          <p:cNvSpPr>
            <a:spLocks noGrp="1" noChangeArrowheads="1"/>
          </p:cNvSpPr>
          <p:nvPr>
            <p:ph type="sldNum" idx="12"/>
          </p:nvPr>
        </p:nvSpPr>
        <p:spPr>
          <a:ln/>
        </p:spPr>
        <p:txBody>
          <a:bodyPr/>
          <a:lstStyle>
            <a:lvl1pPr>
              <a:defRPr/>
            </a:lvl1pPr>
          </a:lstStyle>
          <a:p>
            <a:pPr>
              <a:defRPr/>
            </a:pPr>
            <a:fld id="{8E8970BE-4D00-4179-8B43-BF2A3AEC2B6D}" type="slidenum">
              <a:rPr lang="en-US" altLang="en-US"/>
              <a:pPr>
                <a:defRPr/>
              </a:pPr>
              <a:t>‹#›</a:t>
            </a:fld>
            <a:endParaRPr lang="en-US" altLang="en-US"/>
          </a:p>
        </p:txBody>
      </p:sp>
    </p:spTree>
    <p:extLst>
      <p:ext uri="{BB962C8B-B14F-4D97-AF65-F5344CB8AC3E}">
        <p14:creationId xmlns:p14="http://schemas.microsoft.com/office/powerpoint/2010/main" val="814412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28A9317-66CC-4978-8963-75BF9B5BCF94}" type="slidenum">
              <a:rPr lang="en-US" smtClean="0"/>
              <a:pPr>
                <a:defRPr/>
              </a:pPr>
              <a:t>‹#›</a:t>
            </a:fld>
            <a:endParaRPr lang="en-US"/>
          </a:p>
        </p:txBody>
      </p:sp>
    </p:spTree>
    <p:extLst>
      <p:ext uri="{BB962C8B-B14F-4D97-AF65-F5344CB8AC3E}">
        <p14:creationId xmlns:p14="http://schemas.microsoft.com/office/powerpoint/2010/main" val="26965492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7013"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0200"/>
            <a:ext cx="4038600"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1E0DBEE9-B1A5-4AA3-9861-C39E24763C58}"/>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6" name="Rectangle 4">
            <a:extLst>
              <a:ext uri="{FF2B5EF4-FFF2-40B4-BE49-F238E27FC236}">
                <a16:creationId xmlns:a16="http://schemas.microsoft.com/office/drawing/2014/main" id="{2C318220-994C-4C03-926C-3B9EEA6BB14C}"/>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C959DEA0-230F-4907-A2B1-F47882468C4E}"/>
              </a:ext>
            </a:extLst>
          </p:cNvPr>
          <p:cNvSpPr>
            <a:spLocks noGrp="1" noChangeArrowheads="1"/>
          </p:cNvSpPr>
          <p:nvPr>
            <p:ph type="sldNum" idx="12"/>
          </p:nvPr>
        </p:nvSpPr>
        <p:spPr>
          <a:ln/>
        </p:spPr>
        <p:txBody>
          <a:bodyPr/>
          <a:lstStyle>
            <a:lvl1pPr>
              <a:defRPr/>
            </a:lvl1pPr>
          </a:lstStyle>
          <a:p>
            <a:pPr>
              <a:defRPr/>
            </a:pPr>
            <a:fld id="{D5AC7B2F-96DC-4088-AF3D-E34B1E8B0C34}" type="slidenum">
              <a:rPr lang="en-US" altLang="en-US"/>
              <a:pPr>
                <a:defRPr/>
              </a:pPr>
              <a:t>‹#›</a:t>
            </a:fld>
            <a:endParaRPr lang="en-US" altLang="en-US"/>
          </a:p>
        </p:txBody>
      </p:sp>
    </p:spTree>
    <p:extLst>
      <p:ext uri="{BB962C8B-B14F-4D97-AF65-F5344CB8AC3E}">
        <p14:creationId xmlns:p14="http://schemas.microsoft.com/office/powerpoint/2010/main" val="6757264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87265076-46D9-4FC2-94B5-F038EC522CDC}"/>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8" name="Rectangle 4">
            <a:extLst>
              <a:ext uri="{FF2B5EF4-FFF2-40B4-BE49-F238E27FC236}">
                <a16:creationId xmlns:a16="http://schemas.microsoft.com/office/drawing/2014/main" id="{FA932CE5-788B-4A8F-B11E-2716E15B510E}"/>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9" name="Rectangle 5">
            <a:extLst>
              <a:ext uri="{FF2B5EF4-FFF2-40B4-BE49-F238E27FC236}">
                <a16:creationId xmlns:a16="http://schemas.microsoft.com/office/drawing/2014/main" id="{CBF5906C-3D74-454E-8C34-FE1C4EBECA65}"/>
              </a:ext>
            </a:extLst>
          </p:cNvPr>
          <p:cNvSpPr>
            <a:spLocks noGrp="1" noChangeArrowheads="1"/>
          </p:cNvSpPr>
          <p:nvPr>
            <p:ph type="sldNum" idx="12"/>
          </p:nvPr>
        </p:nvSpPr>
        <p:spPr>
          <a:ln/>
        </p:spPr>
        <p:txBody>
          <a:bodyPr/>
          <a:lstStyle>
            <a:lvl1pPr>
              <a:defRPr/>
            </a:lvl1pPr>
          </a:lstStyle>
          <a:p>
            <a:pPr>
              <a:defRPr/>
            </a:pPr>
            <a:fld id="{68112F5F-6167-4DC5-95F7-5202612B07E2}" type="slidenum">
              <a:rPr lang="en-US" altLang="en-US"/>
              <a:pPr>
                <a:defRPr/>
              </a:pPr>
              <a:t>‹#›</a:t>
            </a:fld>
            <a:endParaRPr lang="en-US" altLang="en-US"/>
          </a:p>
        </p:txBody>
      </p:sp>
    </p:spTree>
    <p:extLst>
      <p:ext uri="{BB962C8B-B14F-4D97-AF65-F5344CB8AC3E}">
        <p14:creationId xmlns:p14="http://schemas.microsoft.com/office/powerpoint/2010/main" val="29515119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id="{93AB06DC-FDAF-4032-B3CC-A973149C2739}"/>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4" name="Rectangle 4">
            <a:extLst>
              <a:ext uri="{FF2B5EF4-FFF2-40B4-BE49-F238E27FC236}">
                <a16:creationId xmlns:a16="http://schemas.microsoft.com/office/drawing/2014/main" id="{A723D92B-DDA9-4A80-8AE3-EB2AD2EEC1CE}"/>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15BBCB6C-86C4-414C-9A86-D5303493035C}"/>
              </a:ext>
            </a:extLst>
          </p:cNvPr>
          <p:cNvSpPr>
            <a:spLocks noGrp="1" noChangeArrowheads="1"/>
          </p:cNvSpPr>
          <p:nvPr>
            <p:ph type="sldNum" idx="12"/>
          </p:nvPr>
        </p:nvSpPr>
        <p:spPr>
          <a:ln/>
        </p:spPr>
        <p:txBody>
          <a:bodyPr/>
          <a:lstStyle>
            <a:lvl1pPr>
              <a:defRPr/>
            </a:lvl1pPr>
          </a:lstStyle>
          <a:p>
            <a:pPr>
              <a:defRPr/>
            </a:pPr>
            <a:fld id="{E8C2D64E-6884-4C30-A5BF-10E548721285}" type="slidenum">
              <a:rPr lang="en-US" altLang="en-US"/>
              <a:pPr>
                <a:defRPr/>
              </a:pPr>
              <a:t>‹#›</a:t>
            </a:fld>
            <a:endParaRPr lang="en-US" altLang="en-US"/>
          </a:p>
        </p:txBody>
      </p:sp>
    </p:spTree>
    <p:extLst>
      <p:ext uri="{BB962C8B-B14F-4D97-AF65-F5344CB8AC3E}">
        <p14:creationId xmlns:p14="http://schemas.microsoft.com/office/powerpoint/2010/main" val="30386380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809CC8F7-3169-4B68-A970-F8E05DEBCA3D}"/>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3" name="Rectangle 4">
            <a:extLst>
              <a:ext uri="{FF2B5EF4-FFF2-40B4-BE49-F238E27FC236}">
                <a16:creationId xmlns:a16="http://schemas.microsoft.com/office/drawing/2014/main" id="{23CEF9D5-5ADB-448E-B0D5-42D1D8CFE86A}"/>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CB50A770-501E-4935-ABF7-6C9ED364F035}"/>
              </a:ext>
            </a:extLst>
          </p:cNvPr>
          <p:cNvSpPr>
            <a:spLocks noGrp="1" noChangeArrowheads="1"/>
          </p:cNvSpPr>
          <p:nvPr>
            <p:ph type="sldNum" idx="12"/>
          </p:nvPr>
        </p:nvSpPr>
        <p:spPr>
          <a:ln/>
        </p:spPr>
        <p:txBody>
          <a:bodyPr/>
          <a:lstStyle>
            <a:lvl1pPr>
              <a:defRPr/>
            </a:lvl1pPr>
          </a:lstStyle>
          <a:p>
            <a:pPr>
              <a:defRPr/>
            </a:pPr>
            <a:fld id="{697133E6-C3CE-43BB-938D-0231DA5ECDC9}" type="slidenum">
              <a:rPr lang="en-US" altLang="en-US"/>
              <a:pPr>
                <a:defRPr/>
              </a:pPr>
              <a:t>‹#›</a:t>
            </a:fld>
            <a:endParaRPr lang="en-US" altLang="en-US"/>
          </a:p>
        </p:txBody>
      </p:sp>
    </p:spTree>
    <p:extLst>
      <p:ext uri="{BB962C8B-B14F-4D97-AF65-F5344CB8AC3E}">
        <p14:creationId xmlns:p14="http://schemas.microsoft.com/office/powerpoint/2010/main" val="16320922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a:extLst>
              <a:ext uri="{FF2B5EF4-FFF2-40B4-BE49-F238E27FC236}">
                <a16:creationId xmlns:a16="http://schemas.microsoft.com/office/drawing/2014/main" id="{EE3CD78F-A2EF-4DED-915F-4472ABE09435}"/>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6" name="Rectangle 4">
            <a:extLst>
              <a:ext uri="{FF2B5EF4-FFF2-40B4-BE49-F238E27FC236}">
                <a16:creationId xmlns:a16="http://schemas.microsoft.com/office/drawing/2014/main" id="{008B4FA9-7612-45DB-AD37-75FA736B8C4E}"/>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3C0023CD-695B-4C93-A685-134FBC390502}"/>
              </a:ext>
            </a:extLst>
          </p:cNvPr>
          <p:cNvSpPr>
            <a:spLocks noGrp="1" noChangeArrowheads="1"/>
          </p:cNvSpPr>
          <p:nvPr>
            <p:ph type="sldNum" idx="12"/>
          </p:nvPr>
        </p:nvSpPr>
        <p:spPr>
          <a:ln/>
        </p:spPr>
        <p:txBody>
          <a:bodyPr/>
          <a:lstStyle>
            <a:lvl1pPr>
              <a:defRPr/>
            </a:lvl1pPr>
          </a:lstStyle>
          <a:p>
            <a:pPr>
              <a:defRPr/>
            </a:pPr>
            <a:fld id="{E99BC20D-ADAE-4E37-A131-A96411CB2E09}" type="slidenum">
              <a:rPr lang="en-US" altLang="en-US"/>
              <a:pPr>
                <a:defRPr/>
              </a:pPr>
              <a:t>‹#›</a:t>
            </a:fld>
            <a:endParaRPr lang="en-US" altLang="en-US"/>
          </a:p>
        </p:txBody>
      </p:sp>
    </p:spTree>
    <p:extLst>
      <p:ext uri="{BB962C8B-B14F-4D97-AF65-F5344CB8AC3E}">
        <p14:creationId xmlns:p14="http://schemas.microsoft.com/office/powerpoint/2010/main" val="11135415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a:extLst>
              <a:ext uri="{FF2B5EF4-FFF2-40B4-BE49-F238E27FC236}">
                <a16:creationId xmlns:a16="http://schemas.microsoft.com/office/drawing/2014/main" id="{C11E48F4-F5AD-47AF-A102-23C8F94E2C7E}"/>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6" name="Rectangle 4">
            <a:extLst>
              <a:ext uri="{FF2B5EF4-FFF2-40B4-BE49-F238E27FC236}">
                <a16:creationId xmlns:a16="http://schemas.microsoft.com/office/drawing/2014/main" id="{2E3C91E6-5DC0-43C3-982C-696FA9E98A4D}"/>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3816EEAC-8001-4C10-95B2-F2251A7D95A9}"/>
              </a:ext>
            </a:extLst>
          </p:cNvPr>
          <p:cNvSpPr>
            <a:spLocks noGrp="1" noChangeArrowheads="1"/>
          </p:cNvSpPr>
          <p:nvPr>
            <p:ph type="sldNum" idx="12"/>
          </p:nvPr>
        </p:nvSpPr>
        <p:spPr>
          <a:ln/>
        </p:spPr>
        <p:txBody>
          <a:bodyPr/>
          <a:lstStyle>
            <a:lvl1pPr>
              <a:defRPr/>
            </a:lvl1pPr>
          </a:lstStyle>
          <a:p>
            <a:pPr>
              <a:defRPr/>
            </a:pPr>
            <a:fld id="{E49435A2-8239-4BFD-9308-9E2024E4FF4B}" type="slidenum">
              <a:rPr lang="en-US" altLang="en-US"/>
              <a:pPr>
                <a:defRPr/>
              </a:pPr>
              <a:t>‹#›</a:t>
            </a:fld>
            <a:endParaRPr lang="en-US" altLang="en-US"/>
          </a:p>
        </p:txBody>
      </p:sp>
    </p:spTree>
    <p:extLst>
      <p:ext uri="{BB962C8B-B14F-4D97-AF65-F5344CB8AC3E}">
        <p14:creationId xmlns:p14="http://schemas.microsoft.com/office/powerpoint/2010/main" val="6120220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FE3F0E71-CB10-4AE5-B9C3-B541FB9516ED}"/>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131EB209-3F6A-4A39-874D-1A5CA28A758F}"/>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720AE951-2FFF-43EB-BA22-C8D151DAF4CE}"/>
              </a:ext>
            </a:extLst>
          </p:cNvPr>
          <p:cNvSpPr>
            <a:spLocks noGrp="1" noChangeArrowheads="1"/>
          </p:cNvSpPr>
          <p:nvPr>
            <p:ph type="sldNum" idx="12"/>
          </p:nvPr>
        </p:nvSpPr>
        <p:spPr>
          <a:ln/>
        </p:spPr>
        <p:txBody>
          <a:bodyPr/>
          <a:lstStyle>
            <a:lvl1pPr>
              <a:defRPr/>
            </a:lvl1pPr>
          </a:lstStyle>
          <a:p>
            <a:pPr>
              <a:defRPr/>
            </a:pPr>
            <a:fld id="{B5F369B1-6F29-464E-A94C-1A237858811F}" type="slidenum">
              <a:rPr lang="en-US" altLang="en-US"/>
              <a:pPr>
                <a:defRPr/>
              </a:pPr>
              <a:t>‹#›</a:t>
            </a:fld>
            <a:endParaRPr lang="en-US" altLang="en-US"/>
          </a:p>
        </p:txBody>
      </p:sp>
    </p:spTree>
    <p:extLst>
      <p:ext uri="{BB962C8B-B14F-4D97-AF65-F5344CB8AC3E}">
        <p14:creationId xmlns:p14="http://schemas.microsoft.com/office/powerpoint/2010/main" val="13049846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A74DA86A-8FAB-4CAF-B90C-8403FA91084A}"/>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494F2071-8597-4879-9171-6F9435FE5D6A}"/>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E6D39EF1-3107-4123-BE7C-158CB28E8308}"/>
              </a:ext>
            </a:extLst>
          </p:cNvPr>
          <p:cNvSpPr>
            <a:spLocks noGrp="1" noChangeArrowheads="1"/>
          </p:cNvSpPr>
          <p:nvPr>
            <p:ph type="sldNum" idx="12"/>
          </p:nvPr>
        </p:nvSpPr>
        <p:spPr>
          <a:ln/>
        </p:spPr>
        <p:txBody>
          <a:bodyPr/>
          <a:lstStyle>
            <a:lvl1pPr>
              <a:defRPr/>
            </a:lvl1pPr>
          </a:lstStyle>
          <a:p>
            <a:pPr>
              <a:defRPr/>
            </a:pPr>
            <a:fld id="{95D10C11-FCAC-412F-8FE4-91FC07F132D1}" type="slidenum">
              <a:rPr lang="en-US" altLang="en-US"/>
              <a:pPr>
                <a:defRPr/>
              </a:pPr>
              <a:t>‹#›</a:t>
            </a:fld>
            <a:endParaRPr lang="en-US" altLang="en-US"/>
          </a:p>
        </p:txBody>
      </p:sp>
    </p:spTree>
    <p:extLst>
      <p:ext uri="{BB962C8B-B14F-4D97-AF65-F5344CB8AC3E}">
        <p14:creationId xmlns:p14="http://schemas.microsoft.com/office/powerpoint/2010/main" val="32948779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a:extLst>
              <a:ext uri="{FF2B5EF4-FFF2-40B4-BE49-F238E27FC236}">
                <a16:creationId xmlns:a16="http://schemas.microsoft.com/office/drawing/2014/main" id="{6D8C0681-0A86-473E-9693-74D1EDFC9618}"/>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CCC852D0-00FA-4CE0-BEB9-0C4C002FC805}"/>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2CE262D5-4346-4300-8C71-58B28D6E07B5}"/>
              </a:ext>
            </a:extLst>
          </p:cNvPr>
          <p:cNvSpPr>
            <a:spLocks noGrp="1" noChangeArrowheads="1"/>
          </p:cNvSpPr>
          <p:nvPr>
            <p:ph type="sldNum" idx="12"/>
          </p:nvPr>
        </p:nvSpPr>
        <p:spPr>
          <a:ln/>
        </p:spPr>
        <p:txBody>
          <a:bodyPr/>
          <a:lstStyle>
            <a:lvl1pPr>
              <a:defRPr/>
            </a:lvl1pPr>
          </a:lstStyle>
          <a:p>
            <a:pPr>
              <a:defRPr/>
            </a:pPr>
            <a:fld id="{6B77E768-1E73-4B6C-B596-3535EDB16447}" type="slidenum">
              <a:rPr lang="en-US" altLang="en-US"/>
              <a:pPr>
                <a:defRPr/>
              </a:pPr>
              <a:t>‹#›</a:t>
            </a:fld>
            <a:endParaRPr lang="en-US" altLang="en-US"/>
          </a:p>
        </p:txBody>
      </p:sp>
    </p:spTree>
    <p:extLst>
      <p:ext uri="{BB962C8B-B14F-4D97-AF65-F5344CB8AC3E}">
        <p14:creationId xmlns:p14="http://schemas.microsoft.com/office/powerpoint/2010/main" val="27911076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32E57D9C-7832-4D10-93D7-ACAA8B20FE4B}"/>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69996B7A-A65D-4AE2-9E9D-D2265B795FF2}"/>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20126C16-E946-4700-B87A-A4027CC5B077}"/>
              </a:ext>
            </a:extLst>
          </p:cNvPr>
          <p:cNvSpPr>
            <a:spLocks noGrp="1" noChangeArrowheads="1"/>
          </p:cNvSpPr>
          <p:nvPr>
            <p:ph type="sldNum" idx="12"/>
          </p:nvPr>
        </p:nvSpPr>
        <p:spPr>
          <a:ln/>
        </p:spPr>
        <p:txBody>
          <a:bodyPr/>
          <a:lstStyle>
            <a:lvl1pPr>
              <a:defRPr/>
            </a:lvl1pPr>
          </a:lstStyle>
          <a:p>
            <a:pPr>
              <a:defRPr/>
            </a:pPr>
            <a:fld id="{E8AF11EB-409E-4C43-89E6-565BEAE43397}" type="slidenum">
              <a:rPr lang="en-US" altLang="en-US"/>
              <a:pPr>
                <a:defRPr/>
              </a:pPr>
              <a:t>‹#›</a:t>
            </a:fld>
            <a:endParaRPr lang="en-US" altLang="en-US"/>
          </a:p>
        </p:txBody>
      </p:sp>
    </p:spTree>
    <p:extLst>
      <p:ext uri="{BB962C8B-B14F-4D97-AF65-F5344CB8AC3E}">
        <p14:creationId xmlns:p14="http://schemas.microsoft.com/office/powerpoint/2010/main" val="1921617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B439FEB-964D-4286-A061-73A92DCD3C4C}" type="slidenum">
              <a:rPr lang="en-US" smtClean="0"/>
              <a:pPr>
                <a:defRPr/>
              </a:pPr>
              <a:t>‹#›</a:t>
            </a:fld>
            <a:endParaRPr lang="en-US"/>
          </a:p>
        </p:txBody>
      </p:sp>
    </p:spTree>
    <p:extLst>
      <p:ext uri="{BB962C8B-B14F-4D97-AF65-F5344CB8AC3E}">
        <p14:creationId xmlns:p14="http://schemas.microsoft.com/office/powerpoint/2010/main" val="20625813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3">
            <a:extLst>
              <a:ext uri="{FF2B5EF4-FFF2-40B4-BE49-F238E27FC236}">
                <a16:creationId xmlns:a16="http://schemas.microsoft.com/office/drawing/2014/main" id="{76BD4C07-202D-41E4-800F-DA0FF0960BB3}"/>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3170B903-853C-4BF3-A8B7-B623A0DEA99D}"/>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96C6952F-433B-424C-BE79-4000CDE93088}"/>
              </a:ext>
            </a:extLst>
          </p:cNvPr>
          <p:cNvSpPr>
            <a:spLocks noGrp="1" noChangeArrowheads="1"/>
          </p:cNvSpPr>
          <p:nvPr>
            <p:ph type="sldNum" idx="12"/>
          </p:nvPr>
        </p:nvSpPr>
        <p:spPr>
          <a:ln/>
        </p:spPr>
        <p:txBody>
          <a:bodyPr/>
          <a:lstStyle>
            <a:lvl1pPr>
              <a:defRPr/>
            </a:lvl1pPr>
          </a:lstStyle>
          <a:p>
            <a:pPr>
              <a:defRPr/>
            </a:pPr>
            <a:fld id="{72B11BF6-2AA7-4E48-84EC-A5B4F4F80C81}" type="slidenum">
              <a:rPr lang="en-US" altLang="en-US"/>
              <a:pPr>
                <a:defRPr/>
              </a:pPr>
              <a:t>‹#›</a:t>
            </a:fld>
            <a:endParaRPr lang="en-US" altLang="en-US"/>
          </a:p>
        </p:txBody>
      </p:sp>
    </p:spTree>
    <p:extLst>
      <p:ext uri="{BB962C8B-B14F-4D97-AF65-F5344CB8AC3E}">
        <p14:creationId xmlns:p14="http://schemas.microsoft.com/office/powerpoint/2010/main" val="33802123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7013"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0200"/>
            <a:ext cx="4038600"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9D03B041-1EFA-472B-A38E-C4A5E3AEDEE4}"/>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6" name="Rectangle 4">
            <a:extLst>
              <a:ext uri="{FF2B5EF4-FFF2-40B4-BE49-F238E27FC236}">
                <a16:creationId xmlns:a16="http://schemas.microsoft.com/office/drawing/2014/main" id="{C8E3FE1A-CCE1-4F33-980E-4120C1F85D1E}"/>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EFBA02C0-4138-4D65-9D68-7B71731877F6}"/>
              </a:ext>
            </a:extLst>
          </p:cNvPr>
          <p:cNvSpPr>
            <a:spLocks noGrp="1" noChangeArrowheads="1"/>
          </p:cNvSpPr>
          <p:nvPr>
            <p:ph type="sldNum" idx="12"/>
          </p:nvPr>
        </p:nvSpPr>
        <p:spPr>
          <a:ln/>
        </p:spPr>
        <p:txBody>
          <a:bodyPr/>
          <a:lstStyle>
            <a:lvl1pPr>
              <a:defRPr/>
            </a:lvl1pPr>
          </a:lstStyle>
          <a:p>
            <a:pPr>
              <a:defRPr/>
            </a:pPr>
            <a:fld id="{BE437554-6F34-4B51-8E1B-C82C352C789E}" type="slidenum">
              <a:rPr lang="en-US" altLang="en-US"/>
              <a:pPr>
                <a:defRPr/>
              </a:pPr>
              <a:t>‹#›</a:t>
            </a:fld>
            <a:endParaRPr lang="en-US" altLang="en-US"/>
          </a:p>
        </p:txBody>
      </p:sp>
    </p:spTree>
    <p:extLst>
      <p:ext uri="{BB962C8B-B14F-4D97-AF65-F5344CB8AC3E}">
        <p14:creationId xmlns:p14="http://schemas.microsoft.com/office/powerpoint/2010/main" val="9837001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84AFAF08-9E92-44F6-9F4E-8D661599060A}"/>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8" name="Rectangle 4">
            <a:extLst>
              <a:ext uri="{FF2B5EF4-FFF2-40B4-BE49-F238E27FC236}">
                <a16:creationId xmlns:a16="http://schemas.microsoft.com/office/drawing/2014/main" id="{479774D3-A7AD-4913-A270-E787B7895AE6}"/>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9" name="Rectangle 5">
            <a:extLst>
              <a:ext uri="{FF2B5EF4-FFF2-40B4-BE49-F238E27FC236}">
                <a16:creationId xmlns:a16="http://schemas.microsoft.com/office/drawing/2014/main" id="{CDAB8904-0D16-4069-97C1-C5898E5CF982}"/>
              </a:ext>
            </a:extLst>
          </p:cNvPr>
          <p:cNvSpPr>
            <a:spLocks noGrp="1" noChangeArrowheads="1"/>
          </p:cNvSpPr>
          <p:nvPr>
            <p:ph type="sldNum" idx="12"/>
          </p:nvPr>
        </p:nvSpPr>
        <p:spPr>
          <a:ln/>
        </p:spPr>
        <p:txBody>
          <a:bodyPr/>
          <a:lstStyle>
            <a:lvl1pPr>
              <a:defRPr/>
            </a:lvl1pPr>
          </a:lstStyle>
          <a:p>
            <a:pPr>
              <a:defRPr/>
            </a:pPr>
            <a:fld id="{9B9F6B77-3C07-4EF2-B85B-0CF98B61B036}" type="slidenum">
              <a:rPr lang="en-US" altLang="en-US"/>
              <a:pPr>
                <a:defRPr/>
              </a:pPr>
              <a:t>‹#›</a:t>
            </a:fld>
            <a:endParaRPr lang="en-US" altLang="en-US"/>
          </a:p>
        </p:txBody>
      </p:sp>
    </p:spTree>
    <p:extLst>
      <p:ext uri="{BB962C8B-B14F-4D97-AF65-F5344CB8AC3E}">
        <p14:creationId xmlns:p14="http://schemas.microsoft.com/office/powerpoint/2010/main" val="8062755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id="{CEB25224-CA70-4F0A-B3CD-5223259F3D76}"/>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4" name="Rectangle 4">
            <a:extLst>
              <a:ext uri="{FF2B5EF4-FFF2-40B4-BE49-F238E27FC236}">
                <a16:creationId xmlns:a16="http://schemas.microsoft.com/office/drawing/2014/main" id="{765D45BB-4073-4DE7-8E5A-7CE5B7414769}"/>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06DFCD5-41DE-4DA1-A442-51282CAEDB5E}"/>
              </a:ext>
            </a:extLst>
          </p:cNvPr>
          <p:cNvSpPr>
            <a:spLocks noGrp="1" noChangeArrowheads="1"/>
          </p:cNvSpPr>
          <p:nvPr>
            <p:ph type="sldNum" idx="12"/>
          </p:nvPr>
        </p:nvSpPr>
        <p:spPr>
          <a:ln/>
        </p:spPr>
        <p:txBody>
          <a:bodyPr/>
          <a:lstStyle>
            <a:lvl1pPr>
              <a:defRPr/>
            </a:lvl1pPr>
          </a:lstStyle>
          <a:p>
            <a:pPr>
              <a:defRPr/>
            </a:pPr>
            <a:fld id="{E3F58D9A-837B-4435-AA4A-D66C8F16E8A7}" type="slidenum">
              <a:rPr lang="en-US" altLang="en-US"/>
              <a:pPr>
                <a:defRPr/>
              </a:pPr>
              <a:t>‹#›</a:t>
            </a:fld>
            <a:endParaRPr lang="en-US" altLang="en-US"/>
          </a:p>
        </p:txBody>
      </p:sp>
    </p:spTree>
    <p:extLst>
      <p:ext uri="{BB962C8B-B14F-4D97-AF65-F5344CB8AC3E}">
        <p14:creationId xmlns:p14="http://schemas.microsoft.com/office/powerpoint/2010/main" val="2563697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A1EF1D81-6EF6-44AC-9798-EB839E4FC2B2}"/>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3" name="Rectangle 4">
            <a:extLst>
              <a:ext uri="{FF2B5EF4-FFF2-40B4-BE49-F238E27FC236}">
                <a16:creationId xmlns:a16="http://schemas.microsoft.com/office/drawing/2014/main" id="{0D23C3DA-A0A5-4A7F-9EBC-9C41F05565A2}"/>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EEC8AA85-F2F3-4790-A8C7-A227793C5C93}"/>
              </a:ext>
            </a:extLst>
          </p:cNvPr>
          <p:cNvSpPr>
            <a:spLocks noGrp="1" noChangeArrowheads="1"/>
          </p:cNvSpPr>
          <p:nvPr>
            <p:ph type="sldNum" idx="12"/>
          </p:nvPr>
        </p:nvSpPr>
        <p:spPr>
          <a:ln/>
        </p:spPr>
        <p:txBody>
          <a:bodyPr/>
          <a:lstStyle>
            <a:lvl1pPr>
              <a:defRPr/>
            </a:lvl1pPr>
          </a:lstStyle>
          <a:p>
            <a:pPr>
              <a:defRPr/>
            </a:pPr>
            <a:fld id="{D9F629E5-F0EC-49D9-B2E1-DA6267C6A4C2}" type="slidenum">
              <a:rPr lang="en-US" altLang="en-US"/>
              <a:pPr>
                <a:defRPr/>
              </a:pPr>
              <a:t>‹#›</a:t>
            </a:fld>
            <a:endParaRPr lang="en-US" altLang="en-US"/>
          </a:p>
        </p:txBody>
      </p:sp>
    </p:spTree>
    <p:extLst>
      <p:ext uri="{BB962C8B-B14F-4D97-AF65-F5344CB8AC3E}">
        <p14:creationId xmlns:p14="http://schemas.microsoft.com/office/powerpoint/2010/main" val="4303566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a:extLst>
              <a:ext uri="{FF2B5EF4-FFF2-40B4-BE49-F238E27FC236}">
                <a16:creationId xmlns:a16="http://schemas.microsoft.com/office/drawing/2014/main" id="{67BE8C85-DD65-4769-AAD6-2EE3E981C2DB}"/>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6" name="Rectangle 4">
            <a:extLst>
              <a:ext uri="{FF2B5EF4-FFF2-40B4-BE49-F238E27FC236}">
                <a16:creationId xmlns:a16="http://schemas.microsoft.com/office/drawing/2014/main" id="{033C5150-5EBB-4C6B-86D7-96CA4EAE3FF8}"/>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70A89E62-6F15-415E-A5CB-ACB438021213}"/>
              </a:ext>
            </a:extLst>
          </p:cNvPr>
          <p:cNvSpPr>
            <a:spLocks noGrp="1" noChangeArrowheads="1"/>
          </p:cNvSpPr>
          <p:nvPr>
            <p:ph type="sldNum" idx="12"/>
          </p:nvPr>
        </p:nvSpPr>
        <p:spPr>
          <a:ln/>
        </p:spPr>
        <p:txBody>
          <a:bodyPr/>
          <a:lstStyle>
            <a:lvl1pPr>
              <a:defRPr/>
            </a:lvl1pPr>
          </a:lstStyle>
          <a:p>
            <a:pPr>
              <a:defRPr/>
            </a:pPr>
            <a:fld id="{749E7F5B-2AC8-4A04-BC53-276846094065}" type="slidenum">
              <a:rPr lang="en-US" altLang="en-US"/>
              <a:pPr>
                <a:defRPr/>
              </a:pPr>
              <a:t>‹#›</a:t>
            </a:fld>
            <a:endParaRPr lang="en-US" altLang="en-US"/>
          </a:p>
        </p:txBody>
      </p:sp>
    </p:spTree>
    <p:extLst>
      <p:ext uri="{BB962C8B-B14F-4D97-AF65-F5344CB8AC3E}">
        <p14:creationId xmlns:p14="http://schemas.microsoft.com/office/powerpoint/2010/main" val="37235759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a:extLst>
              <a:ext uri="{FF2B5EF4-FFF2-40B4-BE49-F238E27FC236}">
                <a16:creationId xmlns:a16="http://schemas.microsoft.com/office/drawing/2014/main" id="{A650B866-BECD-490C-AEDC-98017F8F8100}"/>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6" name="Rectangle 4">
            <a:extLst>
              <a:ext uri="{FF2B5EF4-FFF2-40B4-BE49-F238E27FC236}">
                <a16:creationId xmlns:a16="http://schemas.microsoft.com/office/drawing/2014/main" id="{00754AB6-7945-442E-A9A9-FA84EFC922E3}"/>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6CEECFCC-5137-40A3-9CB8-7C6F00EEE65C}"/>
              </a:ext>
            </a:extLst>
          </p:cNvPr>
          <p:cNvSpPr>
            <a:spLocks noGrp="1" noChangeArrowheads="1"/>
          </p:cNvSpPr>
          <p:nvPr>
            <p:ph type="sldNum" idx="12"/>
          </p:nvPr>
        </p:nvSpPr>
        <p:spPr>
          <a:ln/>
        </p:spPr>
        <p:txBody>
          <a:bodyPr/>
          <a:lstStyle>
            <a:lvl1pPr>
              <a:defRPr/>
            </a:lvl1pPr>
          </a:lstStyle>
          <a:p>
            <a:pPr>
              <a:defRPr/>
            </a:pPr>
            <a:fld id="{AE40B113-4224-47F0-9417-D31F8EE062F4}" type="slidenum">
              <a:rPr lang="en-US" altLang="en-US"/>
              <a:pPr>
                <a:defRPr/>
              </a:pPr>
              <a:t>‹#›</a:t>
            </a:fld>
            <a:endParaRPr lang="en-US" altLang="en-US"/>
          </a:p>
        </p:txBody>
      </p:sp>
    </p:spTree>
    <p:extLst>
      <p:ext uri="{BB962C8B-B14F-4D97-AF65-F5344CB8AC3E}">
        <p14:creationId xmlns:p14="http://schemas.microsoft.com/office/powerpoint/2010/main" val="7634459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F077B7AA-F03F-4FC8-BB73-364BD1DC614E}"/>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12763EC5-C8E5-45B8-AF51-B473FAB36DAE}"/>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36114F3F-E99C-47E9-9945-DA64EBC37947}"/>
              </a:ext>
            </a:extLst>
          </p:cNvPr>
          <p:cNvSpPr>
            <a:spLocks noGrp="1" noChangeArrowheads="1"/>
          </p:cNvSpPr>
          <p:nvPr>
            <p:ph type="sldNum" idx="12"/>
          </p:nvPr>
        </p:nvSpPr>
        <p:spPr>
          <a:ln/>
        </p:spPr>
        <p:txBody>
          <a:bodyPr/>
          <a:lstStyle>
            <a:lvl1pPr>
              <a:defRPr/>
            </a:lvl1pPr>
          </a:lstStyle>
          <a:p>
            <a:pPr>
              <a:defRPr/>
            </a:pPr>
            <a:fld id="{2461D86C-F428-4C13-A4AC-AA99CE863EF7}" type="slidenum">
              <a:rPr lang="en-US" altLang="en-US"/>
              <a:pPr>
                <a:defRPr/>
              </a:pPr>
              <a:t>‹#›</a:t>
            </a:fld>
            <a:endParaRPr lang="en-US" altLang="en-US"/>
          </a:p>
        </p:txBody>
      </p:sp>
    </p:spTree>
    <p:extLst>
      <p:ext uri="{BB962C8B-B14F-4D97-AF65-F5344CB8AC3E}">
        <p14:creationId xmlns:p14="http://schemas.microsoft.com/office/powerpoint/2010/main" val="5588766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438CA8C3-8EE7-48F4-B52A-341F2577698F}"/>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009B18DB-0706-45AD-8BE7-FA641C03E046}"/>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17D7FC29-EF31-4485-BA23-72E3CCB3FC0D}"/>
              </a:ext>
            </a:extLst>
          </p:cNvPr>
          <p:cNvSpPr>
            <a:spLocks noGrp="1" noChangeArrowheads="1"/>
          </p:cNvSpPr>
          <p:nvPr>
            <p:ph type="sldNum" idx="12"/>
          </p:nvPr>
        </p:nvSpPr>
        <p:spPr>
          <a:ln/>
        </p:spPr>
        <p:txBody>
          <a:bodyPr/>
          <a:lstStyle>
            <a:lvl1pPr>
              <a:defRPr/>
            </a:lvl1pPr>
          </a:lstStyle>
          <a:p>
            <a:pPr>
              <a:defRPr/>
            </a:pPr>
            <a:fld id="{688FD536-F7C9-4292-9798-AC5104D4CEFE}" type="slidenum">
              <a:rPr lang="en-US" altLang="en-US"/>
              <a:pPr>
                <a:defRPr/>
              </a:pPr>
              <a:t>‹#›</a:t>
            </a:fld>
            <a:endParaRPr lang="en-US" altLang="en-US"/>
          </a:p>
        </p:txBody>
      </p:sp>
    </p:spTree>
    <p:extLst>
      <p:ext uri="{BB962C8B-B14F-4D97-AF65-F5344CB8AC3E}">
        <p14:creationId xmlns:p14="http://schemas.microsoft.com/office/powerpoint/2010/main" val="3784046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0C9B862-06B0-41D6-9BDE-829B91C86222}" type="slidenum">
              <a:rPr lang="en-US" smtClean="0"/>
              <a:pPr>
                <a:defRPr/>
              </a:pPr>
              <a:t>‹#›</a:t>
            </a:fld>
            <a:endParaRPr lang="en-US"/>
          </a:p>
        </p:txBody>
      </p:sp>
    </p:spTree>
    <p:extLst>
      <p:ext uri="{BB962C8B-B14F-4D97-AF65-F5344CB8AC3E}">
        <p14:creationId xmlns:p14="http://schemas.microsoft.com/office/powerpoint/2010/main" val="758539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035B7BF-C018-49B3-988C-F69A8016534B}" type="slidenum">
              <a:rPr lang="en-US" smtClean="0"/>
              <a:pPr>
                <a:defRPr/>
              </a:pPr>
              <a:t>‹#›</a:t>
            </a:fld>
            <a:endParaRPr lang="en-US"/>
          </a:p>
        </p:txBody>
      </p:sp>
    </p:spTree>
    <p:extLst>
      <p:ext uri="{BB962C8B-B14F-4D97-AF65-F5344CB8AC3E}">
        <p14:creationId xmlns:p14="http://schemas.microsoft.com/office/powerpoint/2010/main" val="2994038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FB66441-71B9-4917-9098-80DF34ACE7C7}" type="slidenum">
              <a:rPr lang="en-US" smtClean="0"/>
              <a:pPr>
                <a:defRPr/>
              </a:pPr>
              <a:t>‹#›</a:t>
            </a:fld>
            <a:endParaRPr lang="en-US"/>
          </a:p>
        </p:txBody>
      </p:sp>
    </p:spTree>
    <p:extLst>
      <p:ext uri="{BB962C8B-B14F-4D97-AF65-F5344CB8AC3E}">
        <p14:creationId xmlns:p14="http://schemas.microsoft.com/office/powerpoint/2010/main" val="3493436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BA146CD-59D8-4A5F-A27C-0A874863D1F2}" type="slidenum">
              <a:rPr lang="en-US" smtClean="0"/>
              <a:pPr>
                <a:defRPr/>
              </a:pPr>
              <a:t>‹#›</a:t>
            </a:fld>
            <a:endParaRPr lang="en-US"/>
          </a:p>
        </p:txBody>
      </p:sp>
    </p:spTree>
    <p:extLst>
      <p:ext uri="{BB962C8B-B14F-4D97-AF65-F5344CB8AC3E}">
        <p14:creationId xmlns:p14="http://schemas.microsoft.com/office/powerpoint/2010/main" val="1429348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74A7B26-F202-4E81-B4D4-C1A35E332911}" type="slidenum">
              <a:rPr lang="en-US" smtClean="0"/>
              <a:pPr>
                <a:defRPr/>
              </a:pPr>
              <a:t>‹#›</a:t>
            </a:fld>
            <a:endParaRPr lang="en-US"/>
          </a:p>
        </p:txBody>
      </p:sp>
    </p:spTree>
    <p:extLst>
      <p:ext uri="{BB962C8B-B14F-4D97-AF65-F5344CB8AC3E}">
        <p14:creationId xmlns:p14="http://schemas.microsoft.com/office/powerpoint/2010/main" val="688846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681E895-5E97-49CA-863C-9A29D5142C07}" type="slidenum">
              <a:rPr lang="en-US" smtClean="0"/>
              <a:pPr>
                <a:defRPr/>
              </a:pPr>
              <a:t>‹#›</a:t>
            </a:fld>
            <a:endParaRPr lang="en-US"/>
          </a:p>
        </p:txBody>
      </p:sp>
    </p:spTree>
    <p:extLst>
      <p:ext uri="{BB962C8B-B14F-4D97-AF65-F5344CB8AC3E}">
        <p14:creationId xmlns:p14="http://schemas.microsoft.com/office/powerpoint/2010/main" val="157003449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A6B32F5E-1F9F-49CE-AE40-6AE8775BA940}"/>
              </a:ext>
            </a:extLst>
          </p:cNvPr>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1027" name="Rectangle 2">
            <a:extLst>
              <a:ext uri="{FF2B5EF4-FFF2-40B4-BE49-F238E27FC236}">
                <a16:creationId xmlns:a16="http://schemas.microsoft.com/office/drawing/2014/main" id="{5D2973DC-7EE1-4E96-BBA5-1B814100DAF5}"/>
              </a:ext>
            </a:extLst>
          </p:cNvPr>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2" name="Rectangle 3">
            <a:extLst>
              <a:ext uri="{FF2B5EF4-FFF2-40B4-BE49-F238E27FC236}">
                <a16:creationId xmlns:a16="http://schemas.microsoft.com/office/drawing/2014/main" id="{BC7A5A07-30B9-4CC8-93A0-9492FB4C2BAD}"/>
              </a:ext>
            </a:extLst>
          </p:cNvPr>
          <p:cNvSpPr>
            <a:spLocks noGrp="1" noChangeArrowheads="1"/>
          </p:cNvSpPr>
          <p:nvPr>
            <p:ph type="dt"/>
          </p:nvPr>
        </p:nvSpPr>
        <p:spPr bwMode="auto">
          <a:xfrm>
            <a:off x="457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a:solidFill>
                  <a:srgbClr val="000000"/>
                </a:solidFill>
                <a:latin typeface="Times New Roman" pitchFamily="18" charset="0"/>
                <a:cs typeface="Arial" charset="0"/>
              </a:defRPr>
            </a:lvl1pPr>
          </a:lstStyle>
          <a:p>
            <a:pPr>
              <a:defRPr/>
            </a:pPr>
            <a:endParaRPr lang="en-US"/>
          </a:p>
        </p:txBody>
      </p:sp>
      <p:sp>
        <p:nvSpPr>
          <p:cNvPr id="1028" name="Rectangle 4">
            <a:extLst>
              <a:ext uri="{FF2B5EF4-FFF2-40B4-BE49-F238E27FC236}">
                <a16:creationId xmlns:a16="http://schemas.microsoft.com/office/drawing/2014/main" id="{65D6D278-BAE1-423A-ACFA-94F646E11D0E}"/>
              </a:ext>
            </a:extLst>
          </p:cNvPr>
          <p:cNvSpPr>
            <a:spLocks noGrp="1" noChangeArrowheads="1"/>
          </p:cNvSpPr>
          <p:nvPr>
            <p:ph type="ftr"/>
          </p:nvPr>
        </p:nvSpPr>
        <p:spPr bwMode="auto">
          <a:xfrm>
            <a:off x="3124200" y="6245225"/>
            <a:ext cx="2894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a:solidFill>
                  <a:srgbClr val="000000"/>
                </a:solidFill>
                <a:latin typeface="Times New Roman" pitchFamily="18"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9AD0C262-435F-4214-B8EB-765051CE4FAB}"/>
              </a:ext>
            </a:extLst>
          </p:cNvPr>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a:solidFill>
                  <a:srgbClr val="000000"/>
                </a:solidFill>
                <a:latin typeface="Times New Roman" panose="02020603050405020304" pitchFamily="18" charset="0"/>
              </a:defRPr>
            </a:lvl1pPr>
          </a:lstStyle>
          <a:p>
            <a:pPr>
              <a:defRPr/>
            </a:pPr>
            <a:fld id="{B23770ED-3166-4B76-B05B-FF6B5FED1AB8}" type="slidenum">
              <a:rPr lang="en-US"/>
              <a:pPr>
                <a:defRPr/>
              </a:pPr>
              <a:t>‹#›</a:t>
            </a:fld>
            <a:endParaRPr lang="en-US"/>
          </a:p>
        </p:txBody>
      </p:sp>
    </p:spTree>
    <p:extLst>
      <p:ext uri="{BB962C8B-B14F-4D97-AF65-F5344CB8AC3E}">
        <p14:creationId xmlns:p14="http://schemas.microsoft.com/office/powerpoint/2010/main" val="135948736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Lst>
  <p:hf hdr="0" ftr="0" dt="0"/>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5pPr>
      <a:lvl6pPr marL="25146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6pPr>
      <a:lvl7pPr marL="29718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7pPr>
      <a:lvl8pPr marL="34290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8pPr>
      <a:lvl9pPr marL="38862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5pPr>
      <a:lvl6pPr marL="25146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cs typeface="+mn-cs"/>
        </a:defRPr>
      </a:lvl6pPr>
      <a:lvl7pPr marL="29718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cs typeface="+mn-cs"/>
        </a:defRPr>
      </a:lvl7pPr>
      <a:lvl8pPr marL="34290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cs typeface="+mn-cs"/>
        </a:defRPr>
      </a:lvl8pPr>
      <a:lvl9pPr marL="38862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4B109FE3-C306-4CE3-A2A3-8D213D8A1CB4}"/>
              </a:ext>
            </a:extLst>
          </p:cNvPr>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1027" name="Rectangle 2">
            <a:extLst>
              <a:ext uri="{FF2B5EF4-FFF2-40B4-BE49-F238E27FC236}">
                <a16:creationId xmlns:a16="http://schemas.microsoft.com/office/drawing/2014/main" id="{71ACB563-82FA-403B-AB6C-040E54D0CE6D}"/>
              </a:ext>
            </a:extLst>
          </p:cNvPr>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1028" name="Rectangle 3">
            <a:extLst>
              <a:ext uri="{FF2B5EF4-FFF2-40B4-BE49-F238E27FC236}">
                <a16:creationId xmlns:a16="http://schemas.microsoft.com/office/drawing/2014/main" id="{ECCC65A4-9509-40F3-BFC2-1555CD1F3C20}"/>
              </a:ext>
            </a:extLst>
          </p:cNvPr>
          <p:cNvSpPr>
            <a:spLocks noGrp="1" noChangeArrowheads="1"/>
          </p:cNvSpPr>
          <p:nvPr>
            <p:ph type="dt"/>
          </p:nvPr>
        </p:nvSpPr>
        <p:spPr bwMode="auto">
          <a:xfrm>
            <a:off x="457200" y="6245225"/>
            <a:ext cx="2132013" cy="474663"/>
          </a:xfrm>
          <a:prstGeom prst="rect">
            <a:avLst/>
          </a:prstGeom>
          <a:noFill/>
          <a:ln>
            <a:noFill/>
          </a:ln>
          <a:effectLst/>
        </p:spPr>
        <p:txBody>
          <a:bodyPr vert="horz" wrap="square" lIns="90000" tIns="46800" rIns="90000" bIns="46800" numCol="1" anchor="t" anchorCtr="0" compatLnSpc="1">
            <a:prstTxWarp prst="textNoShape">
              <a:avLst/>
            </a:prstTxWarp>
          </a:bodyPr>
          <a:lstStyle>
            <a:lvl1pPr eaLnBrk="1" hangingPunct="1">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a:solidFill>
                  <a:srgbClr val="000000"/>
                </a:solidFill>
                <a:latin typeface="Times New Roman" panose="02020603050405020304" pitchFamily="18" charset="0"/>
              </a:defRPr>
            </a:lvl1pPr>
          </a:lstStyle>
          <a:p>
            <a:pPr>
              <a:defRPr/>
            </a:pPr>
            <a:endParaRPr lang="en-US" altLang="en-US"/>
          </a:p>
        </p:txBody>
      </p:sp>
      <p:sp>
        <p:nvSpPr>
          <p:cNvPr id="1029" name="Rectangle 4">
            <a:extLst>
              <a:ext uri="{FF2B5EF4-FFF2-40B4-BE49-F238E27FC236}">
                <a16:creationId xmlns:a16="http://schemas.microsoft.com/office/drawing/2014/main" id="{0A399D80-BC3A-47B5-A267-177A764E7DEC}"/>
              </a:ext>
            </a:extLst>
          </p:cNvPr>
          <p:cNvSpPr>
            <a:spLocks noGrp="1" noChangeArrowheads="1"/>
          </p:cNvSpPr>
          <p:nvPr>
            <p:ph type="ftr"/>
          </p:nvPr>
        </p:nvSpPr>
        <p:spPr bwMode="auto">
          <a:xfrm>
            <a:off x="3124200" y="6245225"/>
            <a:ext cx="2894013" cy="474663"/>
          </a:xfrm>
          <a:prstGeom prst="rect">
            <a:avLst/>
          </a:prstGeom>
          <a:noFill/>
          <a:ln>
            <a:noFill/>
          </a:ln>
          <a:effectLst/>
        </p:spPr>
        <p:txBody>
          <a:bodyPr vert="horz" wrap="square" lIns="90000" tIns="46800" rIns="90000" bIns="46800" numCol="1" anchor="t" anchorCtr="0" compatLnSpc="1">
            <a:prstTxWarp prst="textNoShape">
              <a:avLst/>
            </a:prstTxWarp>
          </a:bodyPr>
          <a:lstStyle>
            <a:lvl1pPr eaLnBrk="1" hangingPunct="1">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a:solidFill>
                  <a:srgbClr val="000000"/>
                </a:solidFill>
                <a:latin typeface="Times New Roman" panose="02020603050405020304" pitchFamily="18" charset="0"/>
              </a:defRPr>
            </a:lvl1pPr>
          </a:lstStyle>
          <a:p>
            <a:pPr>
              <a:defRPr/>
            </a:pPr>
            <a:endParaRPr lang="en-US" altLang="en-US"/>
          </a:p>
        </p:txBody>
      </p:sp>
      <p:sp>
        <p:nvSpPr>
          <p:cNvPr id="1030" name="Rectangle 5">
            <a:extLst>
              <a:ext uri="{FF2B5EF4-FFF2-40B4-BE49-F238E27FC236}">
                <a16:creationId xmlns:a16="http://schemas.microsoft.com/office/drawing/2014/main" id="{8EC8290F-58E0-4353-B345-9CF24C1CBBAB}"/>
              </a:ext>
            </a:extLst>
          </p:cNvPr>
          <p:cNvSpPr>
            <a:spLocks noGrp="1" noChangeArrowheads="1"/>
          </p:cNvSpPr>
          <p:nvPr>
            <p:ph type="sldNum"/>
          </p:nvPr>
        </p:nvSpPr>
        <p:spPr bwMode="auto">
          <a:xfrm>
            <a:off x="6553200" y="6245225"/>
            <a:ext cx="2132013" cy="474663"/>
          </a:xfrm>
          <a:prstGeom prst="rect">
            <a:avLst/>
          </a:prstGeom>
          <a:noFill/>
          <a:ln>
            <a:noFill/>
          </a:ln>
          <a:effectLst/>
        </p:spPr>
        <p:txBody>
          <a:bodyPr vert="horz" wrap="square" lIns="90000" tIns="46800" rIns="90000" bIns="46800" numCol="1" anchor="t" anchorCtr="0" compatLnSpc="1">
            <a:prstTxWarp prst="textNoShape">
              <a:avLst/>
            </a:prstTxWarp>
          </a:bodyPr>
          <a:lstStyle>
            <a:lvl1pPr eaLnBrk="1" hangingPunct="1">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a:solidFill>
                  <a:srgbClr val="000000"/>
                </a:solidFill>
                <a:latin typeface="Times New Roman" panose="02020603050405020304" pitchFamily="18" charset="0"/>
              </a:defRPr>
            </a:lvl1pPr>
          </a:lstStyle>
          <a:p>
            <a:pPr>
              <a:defRPr/>
            </a:pPr>
            <a:fld id="{8DF9BD05-F8E9-4AFD-821A-2F41DA80FC69}" type="slidenum">
              <a:rPr lang="en-US" altLang="en-US"/>
              <a:pPr>
                <a:defRPr/>
              </a:pPr>
              <a:t>‹#›</a:t>
            </a:fld>
            <a:endParaRPr lang="en-US" altLang="en-US"/>
          </a:p>
        </p:txBody>
      </p:sp>
    </p:spTree>
    <p:extLst>
      <p:ext uri="{BB962C8B-B14F-4D97-AF65-F5344CB8AC3E}">
        <p14:creationId xmlns:p14="http://schemas.microsoft.com/office/powerpoint/2010/main" val="2128574081"/>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457200" rtl="0" eaLnBrk="0" fontAlgn="base" hangingPunct="0">
        <a:spcBef>
          <a:spcPct val="0"/>
        </a:spcBef>
        <a:spcAft>
          <a:spcPct val="0"/>
        </a:spcAft>
        <a:buSzPct val="100000"/>
        <a:buFont typeface="Times New Roman" panose="02020603050405020304" pitchFamily="18" charset="0"/>
        <a:defRPr sz="4400" kern="1200">
          <a:solidFill>
            <a:srgbClr val="000000"/>
          </a:solidFill>
          <a:latin typeface="+mj-lt"/>
          <a:ea typeface="+mj-ea"/>
          <a:cs typeface="+mj-cs"/>
        </a:defRPr>
      </a:lvl1pPr>
      <a:lvl2pPr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2pPr>
      <a:lvl3pPr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3pPr>
      <a:lvl4pPr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4pPr>
      <a:lvl5pPr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5pPr>
      <a:lvl6pPr marL="457200"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6pPr>
      <a:lvl7pPr marL="914400"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7pPr>
      <a:lvl8pPr marL="1371600"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8pPr>
      <a:lvl9pPr marL="1828800"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9pPr>
    </p:titleStyle>
    <p:bodyStyle>
      <a:lvl1pPr marL="342900" indent="-342900" algn="l" defTabSz="457200" rtl="0" eaLnBrk="0" fontAlgn="base" hangingPunct="0">
        <a:spcBef>
          <a:spcPts val="800"/>
        </a:spcBef>
        <a:spcAft>
          <a:spcPct val="0"/>
        </a:spcAft>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050" name="Rectangle 1">
            <a:extLst>
              <a:ext uri="{FF2B5EF4-FFF2-40B4-BE49-F238E27FC236}">
                <a16:creationId xmlns:a16="http://schemas.microsoft.com/office/drawing/2014/main" id="{2A05CD64-C3D2-4938-8A42-8C386D1EFFD8}"/>
              </a:ext>
            </a:extLst>
          </p:cNvPr>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2051" name="Rectangle 2">
            <a:extLst>
              <a:ext uri="{FF2B5EF4-FFF2-40B4-BE49-F238E27FC236}">
                <a16:creationId xmlns:a16="http://schemas.microsoft.com/office/drawing/2014/main" id="{050BBCC1-C00D-428F-929F-DFE483A2CF52}"/>
              </a:ext>
            </a:extLst>
          </p:cNvPr>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2052" name="Rectangle 3">
            <a:extLst>
              <a:ext uri="{FF2B5EF4-FFF2-40B4-BE49-F238E27FC236}">
                <a16:creationId xmlns:a16="http://schemas.microsoft.com/office/drawing/2014/main" id="{1E222B60-45D7-4CF0-94F4-3A2DF52278F7}"/>
              </a:ext>
            </a:extLst>
          </p:cNvPr>
          <p:cNvSpPr>
            <a:spLocks noGrp="1" noChangeArrowheads="1"/>
          </p:cNvSpPr>
          <p:nvPr>
            <p:ph type="dt"/>
          </p:nvPr>
        </p:nvSpPr>
        <p:spPr bwMode="auto">
          <a:xfrm>
            <a:off x="457200" y="6245225"/>
            <a:ext cx="2132013" cy="474663"/>
          </a:xfrm>
          <a:prstGeom prst="rect">
            <a:avLst/>
          </a:prstGeom>
          <a:noFill/>
          <a:ln>
            <a:noFill/>
          </a:ln>
          <a:effectLst/>
        </p:spPr>
        <p:txBody>
          <a:bodyPr vert="horz" wrap="square" lIns="90000" tIns="46800" rIns="90000" bIns="46800" numCol="1" anchor="t" anchorCtr="0" compatLnSpc="1">
            <a:prstTxWarp prst="textNoShape">
              <a:avLst/>
            </a:prstTxWarp>
          </a:bodyPr>
          <a:lstStyle>
            <a:lvl1pPr eaLnBrk="1" hangingPunct="1">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a:solidFill>
                  <a:srgbClr val="FFFFFF"/>
                </a:solidFill>
                <a:latin typeface="Times New Roman" panose="02020603050405020304" pitchFamily="18" charset="0"/>
              </a:defRPr>
            </a:lvl1pPr>
          </a:lstStyle>
          <a:p>
            <a:pPr>
              <a:defRPr/>
            </a:pPr>
            <a:endParaRPr lang="en-US" altLang="en-US"/>
          </a:p>
        </p:txBody>
      </p:sp>
      <p:sp>
        <p:nvSpPr>
          <p:cNvPr id="2053" name="Rectangle 4">
            <a:extLst>
              <a:ext uri="{FF2B5EF4-FFF2-40B4-BE49-F238E27FC236}">
                <a16:creationId xmlns:a16="http://schemas.microsoft.com/office/drawing/2014/main" id="{251ECCAB-F08E-4D01-93BB-EFAF3333BC47}"/>
              </a:ext>
            </a:extLst>
          </p:cNvPr>
          <p:cNvSpPr>
            <a:spLocks noGrp="1" noChangeArrowheads="1"/>
          </p:cNvSpPr>
          <p:nvPr>
            <p:ph type="ftr"/>
          </p:nvPr>
        </p:nvSpPr>
        <p:spPr bwMode="auto">
          <a:xfrm>
            <a:off x="3124200" y="6245225"/>
            <a:ext cx="2894013" cy="474663"/>
          </a:xfrm>
          <a:prstGeom prst="rect">
            <a:avLst/>
          </a:prstGeom>
          <a:noFill/>
          <a:ln>
            <a:noFill/>
          </a:ln>
          <a:effectLst/>
        </p:spPr>
        <p:txBody>
          <a:bodyPr vert="horz" wrap="square" lIns="90000" tIns="46800" rIns="90000" bIns="46800" numCol="1" anchor="t" anchorCtr="0" compatLnSpc="1">
            <a:prstTxWarp prst="textNoShape">
              <a:avLst/>
            </a:prstTxWarp>
          </a:bodyPr>
          <a:lstStyle>
            <a:lvl1pPr eaLnBrk="1" hangingPunct="1">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a:solidFill>
                  <a:srgbClr val="FFFFFF"/>
                </a:solidFill>
                <a:latin typeface="Times New Roman" panose="02020603050405020304" pitchFamily="18" charset="0"/>
              </a:defRPr>
            </a:lvl1pPr>
          </a:lstStyle>
          <a:p>
            <a:pPr>
              <a:defRPr/>
            </a:pPr>
            <a:endParaRPr lang="en-US" altLang="en-US"/>
          </a:p>
        </p:txBody>
      </p:sp>
      <p:sp>
        <p:nvSpPr>
          <p:cNvPr id="2054" name="Rectangle 5">
            <a:extLst>
              <a:ext uri="{FF2B5EF4-FFF2-40B4-BE49-F238E27FC236}">
                <a16:creationId xmlns:a16="http://schemas.microsoft.com/office/drawing/2014/main" id="{5AB92BE4-8FE7-4969-9FEA-E4FE77646B08}"/>
              </a:ext>
            </a:extLst>
          </p:cNvPr>
          <p:cNvSpPr>
            <a:spLocks noGrp="1" noChangeArrowheads="1"/>
          </p:cNvSpPr>
          <p:nvPr>
            <p:ph type="sldNum"/>
          </p:nvPr>
        </p:nvSpPr>
        <p:spPr bwMode="auto">
          <a:xfrm>
            <a:off x="6553200" y="6245225"/>
            <a:ext cx="2132013" cy="474663"/>
          </a:xfrm>
          <a:prstGeom prst="rect">
            <a:avLst/>
          </a:prstGeom>
          <a:noFill/>
          <a:ln>
            <a:noFill/>
          </a:ln>
          <a:effectLst/>
        </p:spPr>
        <p:txBody>
          <a:bodyPr vert="horz" wrap="square" lIns="90000" tIns="46800" rIns="90000" bIns="46800" numCol="1" anchor="t" anchorCtr="0" compatLnSpc="1">
            <a:prstTxWarp prst="textNoShape">
              <a:avLst/>
            </a:prstTxWarp>
          </a:bodyPr>
          <a:lstStyle>
            <a:lvl1pPr eaLnBrk="1" hangingPunct="1">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a:solidFill>
                  <a:srgbClr val="FFFFFF"/>
                </a:solidFill>
                <a:latin typeface="Times New Roman" panose="02020603050405020304" pitchFamily="18" charset="0"/>
              </a:defRPr>
            </a:lvl1pPr>
          </a:lstStyle>
          <a:p>
            <a:pPr>
              <a:defRPr/>
            </a:pPr>
            <a:fld id="{76DAB30A-4714-43A5-BB92-51C9BCC1B249}" type="slidenum">
              <a:rPr lang="en-US" altLang="en-US"/>
              <a:pPr>
                <a:defRPr/>
              </a:pPr>
              <a:t>‹#›</a:t>
            </a:fld>
            <a:endParaRPr lang="en-US" altLang="en-US"/>
          </a:p>
        </p:txBody>
      </p:sp>
    </p:spTree>
    <p:extLst>
      <p:ext uri="{BB962C8B-B14F-4D97-AF65-F5344CB8AC3E}">
        <p14:creationId xmlns:p14="http://schemas.microsoft.com/office/powerpoint/2010/main" val="2378485904"/>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457200" rtl="0" eaLnBrk="0" fontAlgn="base" hangingPunct="0">
        <a:spcBef>
          <a:spcPct val="0"/>
        </a:spcBef>
        <a:spcAft>
          <a:spcPct val="0"/>
        </a:spcAft>
        <a:buSzPct val="100000"/>
        <a:buFont typeface="Times New Roman" panose="02020603050405020304" pitchFamily="18" charset="0"/>
        <a:defRPr sz="4400" kern="1200">
          <a:solidFill>
            <a:schemeClr val="tx1"/>
          </a:solidFill>
          <a:latin typeface="+mj-lt"/>
          <a:ea typeface="+mj-ea"/>
          <a:cs typeface="+mj-cs"/>
        </a:defRPr>
      </a:lvl1pPr>
      <a:lvl2pPr algn="ctr" defTabSz="457200" rtl="0" eaLnBrk="0" fontAlgn="base" hangingPunct="0">
        <a:spcBef>
          <a:spcPct val="0"/>
        </a:spcBef>
        <a:spcAft>
          <a:spcPct val="0"/>
        </a:spcAft>
        <a:buSzPct val="100000"/>
        <a:buFont typeface="Times New Roman" panose="02020603050405020304" pitchFamily="18" charset="0"/>
        <a:defRPr sz="4400">
          <a:solidFill>
            <a:schemeClr val="tx1"/>
          </a:solidFill>
          <a:latin typeface="Arial" panose="020B0604020202020204" pitchFamily="34" charset="0"/>
          <a:cs typeface="Arial" panose="020B0604020202020204" pitchFamily="34" charset="0"/>
        </a:defRPr>
      </a:lvl2pPr>
      <a:lvl3pPr algn="ctr" defTabSz="457200" rtl="0" eaLnBrk="0" fontAlgn="base" hangingPunct="0">
        <a:spcBef>
          <a:spcPct val="0"/>
        </a:spcBef>
        <a:spcAft>
          <a:spcPct val="0"/>
        </a:spcAft>
        <a:buSzPct val="100000"/>
        <a:buFont typeface="Times New Roman" panose="02020603050405020304" pitchFamily="18" charset="0"/>
        <a:defRPr sz="4400">
          <a:solidFill>
            <a:schemeClr val="tx1"/>
          </a:solidFill>
          <a:latin typeface="Arial" panose="020B0604020202020204" pitchFamily="34" charset="0"/>
          <a:cs typeface="Arial" panose="020B0604020202020204" pitchFamily="34" charset="0"/>
        </a:defRPr>
      </a:lvl3pPr>
      <a:lvl4pPr algn="ctr" defTabSz="457200" rtl="0" eaLnBrk="0" fontAlgn="base" hangingPunct="0">
        <a:spcBef>
          <a:spcPct val="0"/>
        </a:spcBef>
        <a:spcAft>
          <a:spcPct val="0"/>
        </a:spcAft>
        <a:buSzPct val="100000"/>
        <a:buFont typeface="Times New Roman" panose="02020603050405020304" pitchFamily="18" charset="0"/>
        <a:defRPr sz="4400">
          <a:solidFill>
            <a:schemeClr val="tx1"/>
          </a:solidFill>
          <a:latin typeface="Arial" panose="020B0604020202020204" pitchFamily="34" charset="0"/>
          <a:cs typeface="Arial" panose="020B0604020202020204" pitchFamily="34" charset="0"/>
        </a:defRPr>
      </a:lvl4pPr>
      <a:lvl5pPr algn="ctr" defTabSz="457200" rtl="0" eaLnBrk="0" fontAlgn="base" hangingPunct="0">
        <a:spcBef>
          <a:spcPct val="0"/>
        </a:spcBef>
        <a:spcAft>
          <a:spcPct val="0"/>
        </a:spcAft>
        <a:buSzPct val="100000"/>
        <a:buFont typeface="Times New Roman" panose="02020603050405020304" pitchFamily="18" charset="0"/>
        <a:defRPr sz="4400">
          <a:solidFill>
            <a:schemeClr val="tx1"/>
          </a:solidFill>
          <a:latin typeface="Arial" panose="020B0604020202020204" pitchFamily="34" charset="0"/>
          <a:cs typeface="Arial" panose="020B0604020202020204" pitchFamily="34" charset="0"/>
        </a:defRPr>
      </a:lvl5pPr>
      <a:lvl6pPr marL="457200" algn="ctr" defTabSz="457200" rtl="0" eaLnBrk="0" fontAlgn="base" hangingPunct="0">
        <a:spcBef>
          <a:spcPct val="0"/>
        </a:spcBef>
        <a:spcAft>
          <a:spcPct val="0"/>
        </a:spcAft>
        <a:buSzPct val="100000"/>
        <a:buFont typeface="Times New Roman" panose="02020603050405020304" pitchFamily="18" charset="0"/>
        <a:defRPr sz="4400">
          <a:solidFill>
            <a:schemeClr val="tx1"/>
          </a:solidFill>
          <a:latin typeface="Arial" panose="020B0604020202020204" pitchFamily="34" charset="0"/>
          <a:cs typeface="Arial" panose="020B0604020202020204" pitchFamily="34" charset="0"/>
        </a:defRPr>
      </a:lvl6pPr>
      <a:lvl7pPr marL="914400" algn="ctr" defTabSz="457200" rtl="0" eaLnBrk="0" fontAlgn="base" hangingPunct="0">
        <a:spcBef>
          <a:spcPct val="0"/>
        </a:spcBef>
        <a:spcAft>
          <a:spcPct val="0"/>
        </a:spcAft>
        <a:buSzPct val="100000"/>
        <a:buFont typeface="Times New Roman" panose="02020603050405020304" pitchFamily="18" charset="0"/>
        <a:defRPr sz="4400">
          <a:solidFill>
            <a:schemeClr val="tx1"/>
          </a:solidFill>
          <a:latin typeface="Arial" panose="020B0604020202020204" pitchFamily="34" charset="0"/>
          <a:cs typeface="Arial" panose="020B0604020202020204" pitchFamily="34" charset="0"/>
        </a:defRPr>
      </a:lvl7pPr>
      <a:lvl8pPr marL="1371600" algn="ctr" defTabSz="457200" rtl="0" eaLnBrk="0" fontAlgn="base" hangingPunct="0">
        <a:spcBef>
          <a:spcPct val="0"/>
        </a:spcBef>
        <a:spcAft>
          <a:spcPct val="0"/>
        </a:spcAft>
        <a:buSzPct val="100000"/>
        <a:buFont typeface="Times New Roman" panose="02020603050405020304" pitchFamily="18" charset="0"/>
        <a:defRPr sz="4400">
          <a:solidFill>
            <a:schemeClr val="tx1"/>
          </a:solidFill>
          <a:latin typeface="Arial" panose="020B0604020202020204" pitchFamily="34" charset="0"/>
          <a:cs typeface="Arial" panose="020B0604020202020204" pitchFamily="34" charset="0"/>
        </a:defRPr>
      </a:lvl8pPr>
      <a:lvl9pPr marL="1828800" algn="ctr" defTabSz="457200" rtl="0" eaLnBrk="0" fontAlgn="base" hangingPunct="0">
        <a:spcBef>
          <a:spcPct val="0"/>
        </a:spcBef>
        <a:spcAft>
          <a:spcPct val="0"/>
        </a:spcAft>
        <a:buSzPct val="100000"/>
        <a:buFont typeface="Times New Roman" panose="02020603050405020304" pitchFamily="18" charset="0"/>
        <a:defRPr sz="4400">
          <a:solidFill>
            <a:schemeClr val="tx1"/>
          </a:solidFill>
          <a:latin typeface="Arial" panose="020B0604020202020204" pitchFamily="34" charset="0"/>
          <a:cs typeface="Arial" panose="020B0604020202020204" pitchFamily="34" charset="0"/>
        </a:defRPr>
      </a:lvl9pPr>
    </p:titleStyle>
    <p:bodyStyle>
      <a:lvl1pPr marL="342900" indent="-342900" algn="l" defTabSz="457200" rtl="0" eaLnBrk="0" fontAlgn="base" hangingPunct="0">
        <a:spcBef>
          <a:spcPts val="800"/>
        </a:spcBef>
        <a:spcAft>
          <a:spcPct val="0"/>
        </a:spcAft>
        <a:buSzPct val="100000"/>
        <a:buFont typeface="Times New Roman" panose="02020603050405020304" pitchFamily="18" charset="0"/>
        <a:defRPr sz="3200" kern="1200">
          <a:solidFill>
            <a:schemeClr val="tx1"/>
          </a:solidFill>
          <a:latin typeface="+mn-lt"/>
          <a:ea typeface="+mn-ea"/>
          <a:cs typeface="+mn-cs"/>
        </a:defRPr>
      </a:lvl1pPr>
      <a:lvl2pPr marL="742950" indent="-285750" algn="l" defTabSz="457200" rtl="0" eaLnBrk="0" fontAlgn="base" hangingPunct="0">
        <a:spcBef>
          <a:spcPts val="700"/>
        </a:spcBef>
        <a:spcAft>
          <a:spcPct val="0"/>
        </a:spcAft>
        <a:buSzPct val="100000"/>
        <a:buFont typeface="Times New Roman" panose="02020603050405020304" pitchFamily="18" charset="0"/>
        <a:defRPr sz="2800" kern="1200">
          <a:solidFill>
            <a:schemeClr val="tx1"/>
          </a:solidFill>
          <a:latin typeface="+mn-lt"/>
          <a:ea typeface="+mn-ea"/>
          <a:cs typeface="+mn-cs"/>
        </a:defRPr>
      </a:lvl2pPr>
      <a:lvl3pPr marL="1143000" indent="-228600" algn="l" defTabSz="457200" rtl="0" eaLnBrk="0" fontAlgn="base" hangingPunct="0">
        <a:spcBef>
          <a:spcPts val="600"/>
        </a:spcBef>
        <a:spcAft>
          <a:spcPct val="0"/>
        </a:spcAft>
        <a:buSzPct val="100000"/>
        <a:buFont typeface="Times New Roman" panose="02020603050405020304" pitchFamily="18" charset="0"/>
        <a:defRPr sz="2400" kern="1200">
          <a:solidFill>
            <a:schemeClr val="tx1"/>
          </a:solidFill>
          <a:latin typeface="+mn-lt"/>
          <a:ea typeface="+mn-ea"/>
          <a:cs typeface="+mn-cs"/>
        </a:defRPr>
      </a:lvl3pPr>
      <a:lvl4pPr marL="1600200" indent="-228600" algn="l" defTabSz="457200" rtl="0" eaLnBrk="0" fontAlgn="base" hangingPunct="0">
        <a:spcBef>
          <a:spcPts val="500"/>
        </a:spcBef>
        <a:spcAft>
          <a:spcPct val="0"/>
        </a:spcAft>
        <a:buSzPct val="100000"/>
        <a:buFont typeface="Times New Roman" panose="02020603050405020304" pitchFamily="18" charset="0"/>
        <a:defRPr sz="2000" kern="1200">
          <a:solidFill>
            <a:schemeClr val="tx1"/>
          </a:solidFill>
          <a:latin typeface="+mn-lt"/>
          <a:ea typeface="+mn-ea"/>
          <a:cs typeface="+mn-cs"/>
        </a:defRPr>
      </a:lvl4pPr>
      <a:lvl5pPr marL="2057400" indent="-228600" algn="l" defTabSz="457200" rtl="0" eaLnBrk="0" fontAlgn="base" hangingPunct="0">
        <a:spcBef>
          <a:spcPts val="500"/>
        </a:spcBef>
        <a:spcAft>
          <a:spcPct val="0"/>
        </a:spcAft>
        <a:buSzPct val="100000"/>
        <a:buFont typeface="Times New Roman" panose="02020603050405020304" pitchFamily="18" charset="0"/>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aztcs.org/"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01.xml.rels><?xml version="1.0" encoding="UTF-8" standalone="yes"?>
<Relationships xmlns="http://schemas.openxmlformats.org/package/2006/relationships"><Relationship Id="rId3" Type="http://schemas.openxmlformats.org/officeDocument/2006/relationships/hyperlink" Target="https://www.zdnet.com/article/onedrive-tips-and-tricks-how-to-master-microsofts-free-cloud-storage/" TargetMode="External"/><Relationship Id="rId2" Type="http://schemas.openxmlformats.org/officeDocument/2006/relationships/hyperlink" Target="http://techgenix.com/onedrive-features/" TargetMode="External"/><Relationship Id="rId1" Type="http://schemas.openxmlformats.org/officeDocument/2006/relationships/slideLayout" Target="../slideLayouts/slideLayout33.xml"/><Relationship Id="rId4" Type="http://schemas.openxmlformats.org/officeDocument/2006/relationships/hyperlink" Target="https://pureinfotech.com/disable-onedrive-sync-status-icon-file-explorer-windows-10/" TargetMode="External"/></Relationships>
</file>

<file path=ppt/slides/_rels/slide10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4.xml"/></Relationships>
</file>

<file path=ppt/slides/_rels/slide10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4.xml"/></Relationships>
</file>

<file path=ppt/slides/_rels/slide10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4.xml"/></Relationships>
</file>

<file path=ppt/slides/_rels/slide10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4.xml"/></Relationships>
</file>

<file path=ppt/slides/_rels/slide10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4.xml"/></Relationships>
</file>

<file path=ppt/slides/_rels/slide10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4.xml"/></Relationships>
</file>

<file path=ppt/slides/_rels/slide10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4.xml"/></Relationships>
</file>

<file path=ppt/slides/_rels/slide109.xml.rels><?xml version="1.0" encoding="UTF-8" standalone="yes"?>
<Relationships xmlns="http://schemas.openxmlformats.org/package/2006/relationships"><Relationship Id="rId2" Type="http://schemas.openxmlformats.org/officeDocument/2006/relationships/hyperlink" Target="https://en.wikipedia.org/wiki/Comparison_of_online_backup_services" TargetMode="External"/><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aztcs.org/meeting_notes/winhardsig/uninstaller/RevoUninstallerPortable.pdf"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hyperlink" Target="http://aztcs.org/meeting_notes/winhardsig/uninstaller/RevoUninstallerPortable.pdf"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hyperlink" Target="https://www.softwaretestinghelp.com/cloud-storage-providers/"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hyperlink" Target="https://www.goodcloudstorage.net/cloud-research/google-drive-vs-dropbox-vs-onedrive/#users"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hyperlink" Target="https://www.cloudwards.net/what-exactly-is-zero-knowledge-in-the-cloud-and-how-does-it-work/"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hyperlink" Target="https://www.dropbox.com/basic" TargetMode="Externa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hyperlink" Target="https://www.sync.com/free-cloud-storage/" TargetMode="External"/><Relationship Id="rId2" Type="http://schemas.openxmlformats.org/officeDocument/2006/relationships/hyperlink" Target="https://account.box.com/signup/n/personal#a7vgp" TargetMode="Externa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hyperlink" Target="https://en.wikipedia.org/wiki/Comparison_of_file_hosting_services" TargetMode="Externa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hyperlink" Target="https://en.wikipedia.org/wiki/Comparison_of_file_hosting_services" TargetMode="Externa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hyperlink" Target="https://www.quest.com/community/quest/microsoft-platform-management/b/microsoft-platform-management-blog/posts/the-top-5-benefits-of-using-onedrive" TargetMode="Externa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hyperlink" Target="https://cloud.google.com/storage/docs/storage-classes" TargetMode="Externa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hyperlink" Target="https://en.wikipedia.org/wiki/Criticism_of_Dropbox"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www.comparitech.com/online-backup/the-difference-between-cloud-backup-cloud-storage-and-synchronization/" TargetMode="Externa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0A4009D1-5CD9-47CE-892A-1CDD7F3A74BE}"/>
              </a:ext>
            </a:extLst>
          </p:cNvPr>
          <p:cNvSpPr>
            <a:spLocks noChangeArrowheads="1"/>
          </p:cNvSpPr>
          <p:nvPr/>
        </p:nvSpPr>
        <p:spPr bwMode="auto">
          <a:xfrm>
            <a:off x="0" y="76288"/>
            <a:ext cx="9144000" cy="21258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6600" b="1" baseline="0" dirty="0">
                <a:cs typeface="Times New Roman" panose="02020603050405020304" pitchFamily="18" charset="0"/>
              </a:rPr>
              <a:t>CLOUD </a:t>
            </a:r>
            <a:r>
              <a:rPr lang="en-US" altLang="en-US" sz="6600" b="1" baseline="0">
                <a:cs typeface="Times New Roman" panose="02020603050405020304" pitchFamily="18" charset="0"/>
              </a:rPr>
              <a:t>STORAGE SERVICES</a:t>
            </a:r>
            <a:endParaRPr lang="en-US" altLang="en-US" sz="6600" b="1" baseline="0" dirty="0">
              <a:cs typeface="Times New Roman" panose="02020603050405020304" pitchFamily="18" charset="0"/>
            </a:endParaRPr>
          </a:p>
        </p:txBody>
      </p:sp>
      <p:sp>
        <p:nvSpPr>
          <p:cNvPr id="3076" name="Rectangle 3">
            <a:extLst>
              <a:ext uri="{FF2B5EF4-FFF2-40B4-BE49-F238E27FC236}">
                <a16:creationId xmlns:a16="http://schemas.microsoft.com/office/drawing/2014/main" id="{74308858-D554-49F2-ABF9-6ABE98E93DA4}"/>
              </a:ext>
            </a:extLst>
          </p:cNvPr>
          <p:cNvSpPr>
            <a:spLocks noChangeArrowheads="1"/>
          </p:cNvSpPr>
          <p:nvPr/>
        </p:nvSpPr>
        <p:spPr bwMode="auto">
          <a:xfrm>
            <a:off x="574675" y="-850900"/>
            <a:ext cx="3289300" cy="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SzPct val="100000"/>
              <a:buFont typeface="Times New Roman" panose="02020603050405020304" pitchFamily="18" charset="0"/>
              <a:buNone/>
            </a:pPr>
            <a:endParaRPr lang="en-US" altLang="en-US"/>
          </a:p>
        </p:txBody>
      </p:sp>
      <p:sp>
        <p:nvSpPr>
          <p:cNvPr id="3077" name="Rectangle 4">
            <a:extLst>
              <a:ext uri="{FF2B5EF4-FFF2-40B4-BE49-F238E27FC236}">
                <a16:creationId xmlns:a16="http://schemas.microsoft.com/office/drawing/2014/main" id="{B954632D-0BF7-4B32-8F2C-7D582A6438C1}"/>
              </a:ext>
            </a:extLst>
          </p:cNvPr>
          <p:cNvSpPr>
            <a:spLocks noChangeArrowheads="1"/>
          </p:cNvSpPr>
          <p:nvPr/>
        </p:nvSpPr>
        <p:spPr bwMode="auto">
          <a:xfrm>
            <a:off x="574675" y="-850900"/>
            <a:ext cx="3556000" cy="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SzPct val="100000"/>
              <a:buFont typeface="Times New Roman" panose="02020603050405020304" pitchFamily="18" charset="0"/>
              <a:buNone/>
            </a:pPr>
            <a:endParaRPr lang="en-US" altLang="en-US"/>
          </a:p>
        </p:txBody>
      </p:sp>
      <p:sp>
        <p:nvSpPr>
          <p:cNvPr id="3078" name="Rectangle 5">
            <a:extLst>
              <a:ext uri="{FF2B5EF4-FFF2-40B4-BE49-F238E27FC236}">
                <a16:creationId xmlns:a16="http://schemas.microsoft.com/office/drawing/2014/main" id="{A790E6D6-FCDF-488A-B464-32E5D3BCB9CE}"/>
              </a:ext>
            </a:extLst>
          </p:cNvPr>
          <p:cNvSpPr>
            <a:spLocks noChangeArrowheads="1"/>
          </p:cNvSpPr>
          <p:nvPr/>
        </p:nvSpPr>
        <p:spPr bwMode="auto">
          <a:xfrm>
            <a:off x="574675" y="-850900"/>
            <a:ext cx="6845300" cy="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SzPct val="100000"/>
              <a:buFont typeface="Times New Roman" panose="02020603050405020304" pitchFamily="18" charset="0"/>
              <a:buNone/>
            </a:pPr>
            <a:endParaRPr lang="en-US" altLang="en-US"/>
          </a:p>
        </p:txBody>
      </p:sp>
      <p:sp>
        <p:nvSpPr>
          <p:cNvPr id="3079" name="Rectangle 6">
            <a:extLst>
              <a:ext uri="{FF2B5EF4-FFF2-40B4-BE49-F238E27FC236}">
                <a16:creationId xmlns:a16="http://schemas.microsoft.com/office/drawing/2014/main" id="{37E6AFDF-B7DB-4317-A5C8-EA85150F38A3}"/>
              </a:ext>
            </a:extLst>
          </p:cNvPr>
          <p:cNvSpPr>
            <a:spLocks noChangeArrowheads="1"/>
          </p:cNvSpPr>
          <p:nvPr/>
        </p:nvSpPr>
        <p:spPr bwMode="auto">
          <a:xfrm>
            <a:off x="3887788" y="-1081088"/>
            <a:ext cx="219075"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spAutoFit/>
          </a:bodyPr>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baseline="0">
                <a:solidFill>
                  <a:schemeClr val="bg1"/>
                </a:solidFill>
                <a:latin typeface="Times New Roman" panose="02020603050405020304" pitchFamily="18" charset="0"/>
                <a:cs typeface="Times New Roman" panose="02020603050405020304" pitchFamily="18" charset="0"/>
              </a:rPr>
              <a:t> </a:t>
            </a:r>
          </a:p>
          <a:p>
            <a:pPr>
              <a:spcBef>
                <a:spcPct val="0"/>
              </a:spcBef>
              <a:buFontTx/>
              <a:buNone/>
            </a:pPr>
            <a:endParaRPr lang="en-US" altLang="en-US" sz="1200" baseline="0">
              <a:solidFill>
                <a:schemeClr val="bg1"/>
              </a:solidFill>
              <a:latin typeface="Times New Roman" panose="02020603050405020304" pitchFamily="18" charset="0"/>
              <a:cs typeface="Times New Roman" panose="02020603050405020304" pitchFamily="18" charset="0"/>
            </a:endParaRPr>
          </a:p>
        </p:txBody>
      </p:sp>
      <p:pic>
        <p:nvPicPr>
          <p:cNvPr id="3081" name="Picture 1">
            <a:extLst>
              <a:ext uri="{FF2B5EF4-FFF2-40B4-BE49-F238E27FC236}">
                <a16:creationId xmlns:a16="http://schemas.microsoft.com/office/drawing/2014/main" id="{CF11F213-98D6-4FF2-BA39-62E324E0E1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 b="27127"/>
          <a:stretch>
            <a:fillRect/>
          </a:stretch>
        </p:blipFill>
        <p:spPr bwMode="auto">
          <a:xfrm>
            <a:off x="2209861" y="2057436"/>
            <a:ext cx="5072849" cy="1437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8">
            <a:hlinkClick r:id="rId3"/>
            <a:extLst>
              <a:ext uri="{FF2B5EF4-FFF2-40B4-BE49-F238E27FC236}">
                <a16:creationId xmlns:a16="http://schemas.microsoft.com/office/drawing/2014/main" id="{D59FB6A9-28F0-47D1-87B1-92BA5FDF82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4292" y="5333950"/>
            <a:ext cx="3730046" cy="123672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85" name="Picture 20">
            <a:extLst>
              <a:ext uri="{FF2B5EF4-FFF2-40B4-BE49-F238E27FC236}">
                <a16:creationId xmlns:a16="http://schemas.microsoft.com/office/drawing/2014/main" id="{45DF7DE2-07BA-4748-8A09-F59EEF04237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50576" y="3495360"/>
            <a:ext cx="3578928" cy="1910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2FBDF058-9F51-4B47-8630-622286192D09}"/>
              </a:ext>
            </a:extLst>
          </p:cNvPr>
          <p:cNvSpPr>
            <a:spLocks noGrp="1"/>
          </p:cNvSpPr>
          <p:nvPr>
            <p:ph type="sldNum" sz="quarter" idx="12"/>
          </p:nvPr>
        </p:nvSpPr>
        <p:spPr/>
        <p:txBody>
          <a:bodyPr/>
          <a:lstStyle/>
          <a:p>
            <a:pPr>
              <a:defRPr/>
            </a:pPr>
            <a:fld id="{8FB66441-71B9-4917-9098-80DF34ACE7C7}" type="slidenum">
              <a:rPr lang="en-US" smtClean="0"/>
              <a:pPr>
                <a:defRPr/>
              </a:pPr>
              <a:t>1</a:t>
            </a:fld>
            <a:endParaRPr lang="en-US"/>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1506" name="Slide Number Placeholder 5">
            <a:extLst>
              <a:ext uri="{FF2B5EF4-FFF2-40B4-BE49-F238E27FC236}">
                <a16:creationId xmlns:a16="http://schemas.microsoft.com/office/drawing/2014/main" id="{C4D5E058-65B6-45D6-BA04-7CC5AADD90AF}"/>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7B5504AF-879A-4A29-9E07-E33567EF30AA}" type="slidenum">
              <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10</a:t>
            </a:fld>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0C3182D6-5FD9-45A9-8A08-71624C5478D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B66441-71B9-4917-9098-80DF34ACE7C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1507" name="Rectangle 1">
            <a:extLst>
              <a:ext uri="{FF2B5EF4-FFF2-40B4-BE49-F238E27FC236}">
                <a16:creationId xmlns:a16="http://schemas.microsoft.com/office/drawing/2014/main" id="{0A305EF9-4A9F-405F-AC54-50CF38A1B61E}"/>
              </a:ext>
            </a:extLst>
          </p:cNvPr>
          <p:cNvSpPr>
            <a:spLocks noGrp="1" noChangeArrowheads="1"/>
          </p:cNvSpPr>
          <p:nvPr>
            <p:ph type="title" idx="4294967295"/>
          </p:nvPr>
        </p:nvSpPr>
        <p:spPr>
          <a:xfrm>
            <a:off x="381110" y="0"/>
            <a:ext cx="8762890" cy="1143000"/>
          </a:xfrm>
        </p:spPr>
        <p:txBody>
          <a:bodyPr/>
          <a:lstStyle/>
          <a:p>
            <a:pP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a:solidFill>
                  <a:srgbClr val="FF0000"/>
                </a:solidFill>
              </a:rPr>
              <a:t>STORAGE</a:t>
            </a:r>
            <a:r>
              <a:rPr lang="en-US" altLang="en-US" sz="4000"/>
              <a:t> VERSUS </a:t>
            </a:r>
            <a:r>
              <a:rPr lang="en-US" altLang="en-US" sz="4000">
                <a:solidFill>
                  <a:srgbClr val="FF0000"/>
                </a:solidFill>
              </a:rPr>
              <a:t>BACKUP</a:t>
            </a:r>
            <a:r>
              <a:rPr lang="en-US" altLang="en-US" sz="4000"/>
              <a:t> VERSUS </a:t>
            </a:r>
            <a:r>
              <a:rPr lang="en-US" altLang="en-US" sz="4000">
                <a:solidFill>
                  <a:srgbClr val="FF0000"/>
                </a:solidFill>
              </a:rPr>
              <a:t>SYNCHRONIZATION</a:t>
            </a:r>
            <a:r>
              <a:rPr lang="en-US" altLang="en-US" sz="4000"/>
              <a:t> (continued)</a:t>
            </a:r>
            <a:endParaRPr lang="en-US" altLang="en-US" sz="4000" dirty="0"/>
          </a:p>
        </p:txBody>
      </p:sp>
      <p:sp>
        <p:nvSpPr>
          <p:cNvPr id="21508" name="Rectangle 2">
            <a:extLst>
              <a:ext uri="{FF2B5EF4-FFF2-40B4-BE49-F238E27FC236}">
                <a16:creationId xmlns:a16="http://schemas.microsoft.com/office/drawing/2014/main" id="{F66EF533-D2AA-4C2B-99CB-3B100A4717C8}"/>
              </a:ext>
            </a:extLst>
          </p:cNvPr>
          <p:cNvSpPr>
            <a:spLocks noGrp="1" noChangeArrowheads="1"/>
          </p:cNvSpPr>
          <p:nvPr>
            <p:ph type="body" idx="4294967295"/>
          </p:nvPr>
        </p:nvSpPr>
        <p:spPr>
          <a:xfrm>
            <a:off x="0" y="1219110"/>
            <a:ext cx="9144000" cy="5638800"/>
          </a:xfrm>
        </p:spPr>
        <p:txBody>
          <a:bodyPr>
            <a:normAutofit/>
          </a:bodyPr>
          <a:lstStyle/>
          <a:p>
            <a:pPr marL="9144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a:t>"Cloud backup" is                                          &lt;Start of quote:&gt;                                            Cloud backup differs in that it’s usually automated. Depending on the service, it can happen continuously or on a set schedule, often hourly or daily. When a file is created or modified, the newest version is uploaded and stored on the cloud.                                                &lt;End of quote&gt;           </a:t>
            </a:r>
            <a:endParaRPr lang="en-US" altLang="en-US" sz="4000" dirty="0"/>
          </a:p>
        </p:txBody>
      </p:sp>
    </p:spTree>
    <p:extLst>
      <p:ext uri="{BB962C8B-B14F-4D97-AF65-F5344CB8AC3E}">
        <p14:creationId xmlns:p14="http://schemas.microsoft.com/office/powerpoint/2010/main" val="636522745"/>
      </p:ext>
    </p:extLst>
  </p:cSld>
  <p:clrMapOvr>
    <a:masterClrMapping/>
  </p:clrMapOvr>
  <p:transition spd="med"/>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a:extLst>
              <a:ext uri="{FF2B5EF4-FFF2-40B4-BE49-F238E27FC236}">
                <a16:creationId xmlns:a16="http://schemas.microsoft.com/office/drawing/2014/main" id="{980F09DD-EAB2-43BD-A389-7493FA64075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CC7C8984-19A1-4F10-BAA7-C603BF8860A0}"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100</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4035" name="Rectangle 1">
            <a:extLst>
              <a:ext uri="{FF2B5EF4-FFF2-40B4-BE49-F238E27FC236}">
                <a16:creationId xmlns:a16="http://schemas.microsoft.com/office/drawing/2014/main" id="{950A33CF-C8DC-415B-ABAD-1EE9CA7B53F1}"/>
              </a:ext>
            </a:extLst>
          </p:cNvPr>
          <p:cNvSpPr>
            <a:spLocks noGrp="1" noChangeArrowheads="1"/>
          </p:cNvSpPr>
          <p:nvPr>
            <p:ph type="title" idx="4294967295"/>
          </p:nvPr>
        </p:nvSpPr>
        <p:spPr>
          <a:xfrm>
            <a:off x="76200" y="0"/>
            <a:ext cx="8991600" cy="18288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a:t>GRANULARITY OF CONTROL IS THE "ONEDRIVE" APP'S  KEY FEATURE</a:t>
            </a:r>
          </a:p>
        </p:txBody>
      </p:sp>
      <p:sp>
        <p:nvSpPr>
          <p:cNvPr id="44036" name="Rectangle 2">
            <a:extLst>
              <a:ext uri="{FF2B5EF4-FFF2-40B4-BE49-F238E27FC236}">
                <a16:creationId xmlns:a16="http://schemas.microsoft.com/office/drawing/2014/main" id="{43A9EF69-C9EF-447E-8D15-B06EDB74902A}"/>
              </a:ext>
            </a:extLst>
          </p:cNvPr>
          <p:cNvSpPr>
            <a:spLocks noGrp="1" noChangeArrowheads="1"/>
          </p:cNvSpPr>
          <p:nvPr>
            <p:ph type="body" idx="4294967295"/>
          </p:nvPr>
        </p:nvSpPr>
        <p:spPr>
          <a:xfrm>
            <a:off x="0" y="1755775"/>
            <a:ext cx="8991600" cy="5026025"/>
          </a:xfrm>
        </p:spPr>
        <p:txBody>
          <a:bodyPr/>
          <a:lstStyle/>
          <a:p>
            <a:pPr marL="9144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fr-FR" altLang="en-US" sz="3600"/>
              <a:t>If you log into "Windows 10" with a Microsoft account and you get the bundled OneDrive app working, then you have superior control over how each file or folder that you store in "OneDrive" behaves:                                  Online only, download when needed, synchronized between the server farm and your computer's hard drive, etc.</a:t>
            </a:r>
            <a:endParaRPr lang="en-US" altLang="en-US" sz="3600"/>
          </a:p>
        </p:txBody>
      </p:sp>
    </p:spTree>
  </p:cSld>
  <p:clrMapOvr>
    <a:masterClrMapping/>
  </p:clrMapOvr>
  <p:transition spd="med"/>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5">
            <a:extLst>
              <a:ext uri="{FF2B5EF4-FFF2-40B4-BE49-F238E27FC236}">
                <a16:creationId xmlns:a16="http://schemas.microsoft.com/office/drawing/2014/main" id="{955D26EE-AB74-4A3E-8E77-84439745570B}"/>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7A17B54A-29F8-4424-B958-6EEB61BA21AA}"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101</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5059" name="Rectangle 1">
            <a:extLst>
              <a:ext uri="{FF2B5EF4-FFF2-40B4-BE49-F238E27FC236}">
                <a16:creationId xmlns:a16="http://schemas.microsoft.com/office/drawing/2014/main" id="{263BE9A1-4D2D-4275-9A2C-4F48D6A51BF1}"/>
              </a:ext>
            </a:extLst>
          </p:cNvPr>
          <p:cNvSpPr>
            <a:spLocks noGrp="1" noChangeArrowheads="1"/>
          </p:cNvSpPr>
          <p:nvPr>
            <p:ph type="title" idx="4294967295"/>
          </p:nvPr>
        </p:nvSpPr>
        <p:spPr>
          <a:xfrm>
            <a:off x="76200" y="0"/>
            <a:ext cx="8991600" cy="16764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a:t>GRANULARITY OF CONTROL IS ONEDRIVE'S KEY FEATURE (continued)</a:t>
            </a:r>
          </a:p>
        </p:txBody>
      </p:sp>
      <p:sp>
        <p:nvSpPr>
          <p:cNvPr id="45060" name="Rectangle 2">
            <a:extLst>
              <a:ext uri="{FF2B5EF4-FFF2-40B4-BE49-F238E27FC236}">
                <a16:creationId xmlns:a16="http://schemas.microsoft.com/office/drawing/2014/main" id="{0C191FE9-807C-4DC9-872D-53B4A38B036D}"/>
              </a:ext>
            </a:extLst>
          </p:cNvPr>
          <p:cNvSpPr>
            <a:spLocks noGrp="1" noChangeArrowheads="1"/>
          </p:cNvSpPr>
          <p:nvPr>
            <p:ph type="body" idx="4294967295"/>
          </p:nvPr>
        </p:nvSpPr>
        <p:spPr>
          <a:xfrm>
            <a:off x="0" y="1752600"/>
            <a:ext cx="8991600" cy="4967288"/>
          </a:xfrm>
        </p:spPr>
        <p:txBody>
          <a:bodyPr/>
          <a:lstStyle/>
          <a:p>
            <a:pPr marL="9144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3600">
                <a:hlinkClick r:id="rId2"/>
              </a:rPr>
              <a:t>http://techgenix.com/onedrive-features/</a:t>
            </a:r>
            <a:endParaRPr lang="en-US" sz="3600">
              <a:hlinkClick r:id="rId3"/>
            </a:endParaRPr>
          </a:p>
          <a:p>
            <a:pPr marL="9144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3600">
                <a:hlinkClick r:id="rId3"/>
              </a:rPr>
              <a:t>https://www.zdnet.com/article/onedrive-tips-and-tricks-how-to-master-microsofts-free-cloud-storage/</a:t>
            </a:r>
            <a:endParaRPr lang="en-US" sz="3600"/>
          </a:p>
          <a:p>
            <a:pPr marL="9144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3600">
                <a:hlinkClick r:id="rId4"/>
              </a:rPr>
              <a:t>https://pureinfotech.com/disable-onedrive-sync-status-icon-file-explorer-windows-10/</a:t>
            </a:r>
            <a:endParaRPr lang="en-US" sz="3600"/>
          </a:p>
          <a:p>
            <a:pPr marL="9144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en-US" sz="3600"/>
          </a:p>
          <a:p>
            <a:pPr indent="0" eaLnBrk="1" hangingPunct="1">
              <a:spcBef>
                <a:spcPts val="90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en-US" altLang="en-US" sz="3600"/>
          </a:p>
        </p:txBody>
      </p:sp>
    </p:spTree>
  </p:cSld>
  <p:clrMapOvr>
    <a:masterClrMapping/>
  </p:clrMapOvr>
  <p:transition spd="med"/>
</p:sld>
</file>

<file path=ppt/slides/slide102.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46082" name="Slide Number Placeholder 5">
            <a:extLst>
              <a:ext uri="{FF2B5EF4-FFF2-40B4-BE49-F238E27FC236}">
                <a16:creationId xmlns:a16="http://schemas.microsoft.com/office/drawing/2014/main" id="{6E141A25-E951-4700-B0B8-7E9F185F49E9}"/>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31E84AFB-4C60-4B94-9E3E-F0163E50D0B4}" type="slidenum">
              <a:rPr kumimoji="0" lang="en-US" altLang="en-US" sz="24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102</a:t>
            </a:fld>
            <a:endPar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endParaRPr>
          </a:p>
        </p:txBody>
      </p:sp>
      <p:pic>
        <p:nvPicPr>
          <p:cNvPr id="46083" name="Picture 1">
            <a:extLst>
              <a:ext uri="{FF2B5EF4-FFF2-40B4-BE49-F238E27FC236}">
                <a16:creationId xmlns:a16="http://schemas.microsoft.com/office/drawing/2014/main" id="{DBE57C04-F86F-47B4-A0F2-6CAFA9F720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88" y="609600"/>
            <a:ext cx="883285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03.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47106" name="Slide Number Placeholder 5">
            <a:extLst>
              <a:ext uri="{FF2B5EF4-FFF2-40B4-BE49-F238E27FC236}">
                <a16:creationId xmlns:a16="http://schemas.microsoft.com/office/drawing/2014/main" id="{80007095-91CA-452F-A898-773933A4770D}"/>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88C5F1E8-7BDA-4EA5-BFB4-5C0C81F9F73D}" type="slidenum">
              <a:rPr kumimoji="0" lang="en-US" altLang="en-US" sz="24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103</a:t>
            </a:fld>
            <a:endPar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endParaRPr>
          </a:p>
        </p:txBody>
      </p:sp>
      <p:pic>
        <p:nvPicPr>
          <p:cNvPr id="47107" name="Picture 1">
            <a:extLst>
              <a:ext uri="{FF2B5EF4-FFF2-40B4-BE49-F238E27FC236}">
                <a16:creationId xmlns:a16="http://schemas.microsoft.com/office/drawing/2014/main" id="{285A0A8E-AE5E-425F-BA9B-D00255E66C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013" y="838200"/>
            <a:ext cx="8043862"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04.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48130" name="Slide Number Placeholder 5">
            <a:extLst>
              <a:ext uri="{FF2B5EF4-FFF2-40B4-BE49-F238E27FC236}">
                <a16:creationId xmlns:a16="http://schemas.microsoft.com/office/drawing/2014/main" id="{217C498C-4C5A-474F-A945-B0FEC6FAAF6F}"/>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C7A1813A-A787-44E2-8D3F-2FC84CB87D59}" type="slidenum">
              <a:rPr kumimoji="0" lang="en-US" altLang="en-US" sz="24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104</a:t>
            </a:fld>
            <a:endPar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endParaRPr>
          </a:p>
        </p:txBody>
      </p:sp>
      <p:pic>
        <p:nvPicPr>
          <p:cNvPr id="48131" name="Picture 1">
            <a:extLst>
              <a:ext uri="{FF2B5EF4-FFF2-40B4-BE49-F238E27FC236}">
                <a16:creationId xmlns:a16="http://schemas.microsoft.com/office/drawing/2014/main" id="{C74FD825-063B-481C-AC8F-0A1951F726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09600"/>
            <a:ext cx="8782050" cy="563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05.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49154" name="Slide Number Placeholder 5">
            <a:extLst>
              <a:ext uri="{FF2B5EF4-FFF2-40B4-BE49-F238E27FC236}">
                <a16:creationId xmlns:a16="http://schemas.microsoft.com/office/drawing/2014/main" id="{1667DE73-AA3F-404F-A3BB-FEC600E752C3}"/>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B55A1DA-12BA-4C20-AE85-FA26CE6DBB0C}" type="slidenum">
              <a:rPr kumimoji="0" lang="en-US" altLang="en-US" sz="24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105</a:t>
            </a:fld>
            <a:endPar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endParaRPr>
          </a:p>
        </p:txBody>
      </p:sp>
      <p:pic>
        <p:nvPicPr>
          <p:cNvPr id="49155" name="Picture 1">
            <a:extLst>
              <a:ext uri="{FF2B5EF4-FFF2-40B4-BE49-F238E27FC236}">
                <a16:creationId xmlns:a16="http://schemas.microsoft.com/office/drawing/2014/main" id="{C7DCA179-2EFB-4A1B-8CC8-0C83D0A54C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863" y="2247900"/>
            <a:ext cx="880427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06.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50178" name="Slide Number Placeholder 5">
            <a:extLst>
              <a:ext uri="{FF2B5EF4-FFF2-40B4-BE49-F238E27FC236}">
                <a16:creationId xmlns:a16="http://schemas.microsoft.com/office/drawing/2014/main" id="{CC29D543-BA7B-4AE3-A474-616CD851B691}"/>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659EB561-5382-42AE-A926-AA9647594B7D}" type="slidenum">
              <a:rPr kumimoji="0" lang="en-US" altLang="en-US" sz="24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106</a:t>
            </a:fld>
            <a:endPar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endParaRPr>
          </a:p>
        </p:txBody>
      </p:sp>
      <p:pic>
        <p:nvPicPr>
          <p:cNvPr id="50179" name="Picture 1">
            <a:extLst>
              <a:ext uri="{FF2B5EF4-FFF2-40B4-BE49-F238E27FC236}">
                <a16:creationId xmlns:a16="http://schemas.microsoft.com/office/drawing/2014/main" id="{E68C6930-EB3C-4487-A78E-2652BF1DB0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75" y="2992438"/>
            <a:ext cx="85312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07.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51202" name="Slide Number Placeholder 5">
            <a:extLst>
              <a:ext uri="{FF2B5EF4-FFF2-40B4-BE49-F238E27FC236}">
                <a16:creationId xmlns:a16="http://schemas.microsoft.com/office/drawing/2014/main" id="{3D480574-56EE-4D39-BBFA-D822AE7066AF}"/>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568DBF5-EFB6-44B1-8D15-6F6ACD594EB4}" type="slidenum">
              <a:rPr kumimoji="0" lang="en-US" altLang="en-US" sz="24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107</a:t>
            </a:fld>
            <a:endPar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endParaRPr>
          </a:p>
        </p:txBody>
      </p:sp>
      <p:pic>
        <p:nvPicPr>
          <p:cNvPr id="51203" name="Picture 2">
            <a:extLst>
              <a:ext uri="{FF2B5EF4-FFF2-40B4-BE49-F238E27FC236}">
                <a16:creationId xmlns:a16="http://schemas.microsoft.com/office/drawing/2014/main" id="{A5B204EC-CFDA-4ED5-A98D-19B97C53A1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9144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08.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52226" name="Slide Number Placeholder 5">
            <a:extLst>
              <a:ext uri="{FF2B5EF4-FFF2-40B4-BE49-F238E27FC236}">
                <a16:creationId xmlns:a16="http://schemas.microsoft.com/office/drawing/2014/main" id="{7525CD01-2063-465D-8BD8-0C7DC9AFABDD}"/>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3CD3902E-CB22-450B-BDAF-52C488F77B94}" type="slidenum">
              <a:rPr kumimoji="0" lang="en-US" altLang="en-US" sz="24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108</a:t>
            </a:fld>
            <a:endPar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endParaRPr>
          </a:p>
        </p:txBody>
      </p:sp>
      <p:pic>
        <p:nvPicPr>
          <p:cNvPr id="52227" name="Picture 1">
            <a:extLst>
              <a:ext uri="{FF2B5EF4-FFF2-40B4-BE49-F238E27FC236}">
                <a16:creationId xmlns:a16="http://schemas.microsoft.com/office/drawing/2014/main" id="{E000BEDA-1D90-47BE-A7CC-7E42029A28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924175"/>
            <a:ext cx="8839200"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Rectangle 1">
            <a:extLst>
              <a:ext uri="{FF2B5EF4-FFF2-40B4-BE49-F238E27FC236}">
                <a16:creationId xmlns:a16="http://schemas.microsoft.com/office/drawing/2014/main" id="{DC687D3E-94F0-461D-A756-008C3B7F5E78}"/>
              </a:ext>
            </a:extLst>
          </p:cNvPr>
          <p:cNvSpPr>
            <a:spLocks noChangeArrowheads="1"/>
          </p:cNvSpPr>
          <p:nvPr/>
        </p:nvSpPr>
        <p:spPr bwMode="auto">
          <a:xfrm>
            <a:off x="76200" y="2743200"/>
            <a:ext cx="2438400" cy="762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marL="0" marR="0" lvl="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US" altLang="en-US" sz="4000" b="0" i="0" u="none" strike="noStrike" kern="1200" cap="none" spc="0" normalizeH="0" baseline="-2500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cSld>
  <p:clrMapOvr>
    <a:masterClrMapping/>
  </p:clrMapOvr>
  <p:transition spd="med"/>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673CE-6444-D91B-35E1-22CE2150F041}"/>
            </a:ext>
          </a:extLst>
        </p:cNvPr>
        <p:cNvGrpSpPr/>
        <p:nvPr/>
      </p:nvGrpSpPr>
      <p:grpSpPr>
        <a:xfrm>
          <a:off x="0" y="0"/>
          <a:ext cx="0" cy="0"/>
          <a:chOff x="0" y="0"/>
          <a:chExt cx="0" cy="0"/>
        </a:xfrm>
      </p:grpSpPr>
      <p:sp>
        <p:nvSpPr>
          <p:cNvPr id="45058" name="Slide Number Placeholder 5">
            <a:extLst>
              <a:ext uri="{FF2B5EF4-FFF2-40B4-BE49-F238E27FC236}">
                <a16:creationId xmlns:a16="http://schemas.microsoft.com/office/drawing/2014/main" id="{819F7528-2F65-55E8-CEA4-3812FC93C5F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7A17B54A-29F8-4424-B958-6EEB61BA21AA}"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109</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5059" name="Rectangle 1">
            <a:extLst>
              <a:ext uri="{FF2B5EF4-FFF2-40B4-BE49-F238E27FC236}">
                <a16:creationId xmlns:a16="http://schemas.microsoft.com/office/drawing/2014/main" id="{41C3098F-FC7F-F432-CD19-3A7C60E4737C}"/>
              </a:ext>
            </a:extLst>
          </p:cNvPr>
          <p:cNvSpPr>
            <a:spLocks noGrp="1" noChangeArrowheads="1"/>
          </p:cNvSpPr>
          <p:nvPr>
            <p:ph type="title" idx="4294967295"/>
          </p:nvPr>
        </p:nvSpPr>
        <p:spPr>
          <a:xfrm>
            <a:off x="76200" y="0"/>
            <a:ext cx="8991600" cy="16764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A DETAILED COMPARISON OF CLOUD STORAGE SERVICES</a:t>
            </a:r>
          </a:p>
        </p:txBody>
      </p:sp>
      <p:sp>
        <p:nvSpPr>
          <p:cNvPr id="45060" name="Rectangle 2">
            <a:extLst>
              <a:ext uri="{FF2B5EF4-FFF2-40B4-BE49-F238E27FC236}">
                <a16:creationId xmlns:a16="http://schemas.microsoft.com/office/drawing/2014/main" id="{CFB462D3-87EB-F0EA-8C51-3E70563BF1F3}"/>
              </a:ext>
            </a:extLst>
          </p:cNvPr>
          <p:cNvSpPr>
            <a:spLocks noGrp="1" noChangeArrowheads="1"/>
          </p:cNvSpPr>
          <p:nvPr>
            <p:ph type="body" idx="4294967295"/>
          </p:nvPr>
        </p:nvSpPr>
        <p:spPr>
          <a:xfrm>
            <a:off x="0" y="1752600"/>
            <a:ext cx="8991600" cy="4967288"/>
          </a:xfrm>
        </p:spPr>
        <p:txBody>
          <a:bodyPr/>
          <a:lstStyle/>
          <a:p>
            <a:pPr marL="9144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3600" dirty="0">
                <a:hlinkClick r:id="rId2"/>
              </a:rPr>
              <a:t>https://en.wikipedia.org/wiki/Comparison_of_online_backup_services</a:t>
            </a:r>
            <a:endParaRPr lang="en-US" sz="3600" dirty="0"/>
          </a:p>
          <a:p>
            <a:pPr indent="0" eaLnBrk="1" hangingPunct="1">
              <a:spcBef>
                <a:spcPts val="90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en-US" altLang="en-US" sz="3600" dirty="0"/>
          </a:p>
        </p:txBody>
      </p:sp>
    </p:spTree>
    <p:extLst>
      <p:ext uri="{BB962C8B-B14F-4D97-AF65-F5344CB8AC3E}">
        <p14:creationId xmlns:p14="http://schemas.microsoft.com/office/powerpoint/2010/main" val="93775044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1506" name="Slide Number Placeholder 5">
            <a:extLst>
              <a:ext uri="{FF2B5EF4-FFF2-40B4-BE49-F238E27FC236}">
                <a16:creationId xmlns:a16="http://schemas.microsoft.com/office/drawing/2014/main" id="{C4D5E058-65B6-45D6-BA04-7CC5AADD90AF}"/>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7B5504AF-879A-4A29-9E07-E33567EF30AA}" type="slidenum">
              <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11</a:t>
            </a:fld>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0C3182D6-5FD9-45A9-8A08-71624C5478D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B66441-71B9-4917-9098-80DF34ACE7C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1507" name="Rectangle 1">
            <a:extLst>
              <a:ext uri="{FF2B5EF4-FFF2-40B4-BE49-F238E27FC236}">
                <a16:creationId xmlns:a16="http://schemas.microsoft.com/office/drawing/2014/main" id="{0A305EF9-4A9F-405F-AC54-50CF38A1B61E}"/>
              </a:ext>
            </a:extLst>
          </p:cNvPr>
          <p:cNvSpPr>
            <a:spLocks noGrp="1" noChangeArrowheads="1"/>
          </p:cNvSpPr>
          <p:nvPr>
            <p:ph type="title" idx="4294967295"/>
          </p:nvPr>
        </p:nvSpPr>
        <p:spPr>
          <a:xfrm>
            <a:off x="381110" y="0"/>
            <a:ext cx="8762890" cy="1143000"/>
          </a:xfrm>
        </p:spPr>
        <p:txBody>
          <a:bodyPr/>
          <a:lstStyle/>
          <a:p>
            <a:pP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a:solidFill>
                  <a:srgbClr val="FF0000"/>
                </a:solidFill>
              </a:rPr>
              <a:t>STORAGE</a:t>
            </a:r>
            <a:r>
              <a:rPr lang="en-US" altLang="en-US" sz="4000"/>
              <a:t> VERSUS </a:t>
            </a:r>
            <a:r>
              <a:rPr lang="en-US" altLang="en-US" sz="4000">
                <a:solidFill>
                  <a:srgbClr val="FF0000"/>
                </a:solidFill>
              </a:rPr>
              <a:t>BACKUP</a:t>
            </a:r>
            <a:r>
              <a:rPr lang="en-US" altLang="en-US" sz="4000"/>
              <a:t> VERSUS </a:t>
            </a:r>
            <a:r>
              <a:rPr lang="en-US" altLang="en-US" sz="4000">
                <a:solidFill>
                  <a:srgbClr val="FF0000"/>
                </a:solidFill>
              </a:rPr>
              <a:t>SYNCHRONIZATION</a:t>
            </a:r>
            <a:r>
              <a:rPr lang="en-US" altLang="en-US" sz="4000"/>
              <a:t> (continued)</a:t>
            </a:r>
            <a:endParaRPr lang="en-US" altLang="en-US" sz="4000" dirty="0"/>
          </a:p>
        </p:txBody>
      </p:sp>
      <p:sp>
        <p:nvSpPr>
          <p:cNvPr id="21508" name="Rectangle 2">
            <a:extLst>
              <a:ext uri="{FF2B5EF4-FFF2-40B4-BE49-F238E27FC236}">
                <a16:creationId xmlns:a16="http://schemas.microsoft.com/office/drawing/2014/main" id="{F66EF533-D2AA-4C2B-99CB-3B100A4717C8}"/>
              </a:ext>
            </a:extLst>
          </p:cNvPr>
          <p:cNvSpPr>
            <a:spLocks noGrp="1" noChangeArrowheads="1"/>
          </p:cNvSpPr>
          <p:nvPr>
            <p:ph type="body" idx="4294967295"/>
          </p:nvPr>
        </p:nvSpPr>
        <p:spPr>
          <a:xfrm>
            <a:off x="0" y="1223799"/>
            <a:ext cx="9067682" cy="5253121"/>
          </a:xfrm>
        </p:spPr>
        <p:txBody>
          <a:bodyPr>
            <a:noAutofit/>
          </a:bodyPr>
          <a:lstStyle/>
          <a:p>
            <a:pPr marL="4572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3800"/>
              <a:t>The term "Cloud synchonization"..                                          is used in any or all of three different ways:                      1. Storage of files in the cloud for 	collaboration between multiple people                                                                               2. Storage of files in the cloud for making 	sure that they are exactly the same in 	multiple devices                                                                                                                       3. Storage of files in the cloud to make 	sure that they are the same as the files 	in a specific folder(s) in your computer</a:t>
            </a:r>
            <a:endParaRPr lang="en-US" altLang="en-US" sz="3800" dirty="0"/>
          </a:p>
        </p:txBody>
      </p:sp>
    </p:spTree>
    <p:extLst>
      <p:ext uri="{BB962C8B-B14F-4D97-AF65-F5344CB8AC3E}">
        <p14:creationId xmlns:p14="http://schemas.microsoft.com/office/powerpoint/2010/main" val="399029824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9218" name="Slide Number Placeholder 5">
            <a:extLst>
              <a:ext uri="{FF2B5EF4-FFF2-40B4-BE49-F238E27FC236}">
                <a16:creationId xmlns:a16="http://schemas.microsoft.com/office/drawing/2014/main" id="{A0C42D9F-E5C4-47FF-8153-9810CE6E70C4}"/>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BCAB2A46-0AAE-44BE-B08F-844527A11841}" type="slidenum">
              <a:rPr lang="en-US" altLang="en-US" sz="2400" baseline="0">
                <a:solidFill>
                  <a:schemeClr val="bg1"/>
                </a:solidFill>
                <a:latin typeface="Times New Roman" panose="02020603050405020304" pitchFamily="18" charset="0"/>
              </a:rPr>
              <a:pPr eaLnBrk="1" hangingPunct="1">
                <a:spcBef>
                  <a:spcPct val="0"/>
                </a:spcBef>
                <a:buFontTx/>
                <a:buNone/>
              </a:pPr>
              <a:t>12</a:t>
            </a:fld>
            <a:endParaRPr lang="en-US" altLang="en-US" sz="2400" baseline="0">
              <a:solidFill>
                <a:schemeClr val="bg1"/>
              </a:solidFill>
              <a:latin typeface="Times New Roman" panose="02020603050405020304" pitchFamily="18" charset="0"/>
            </a:endParaRPr>
          </a:p>
        </p:txBody>
      </p:sp>
      <p:sp>
        <p:nvSpPr>
          <p:cNvPr id="2" name="Slide Number Placeholder 1">
            <a:extLst>
              <a:ext uri="{FF2B5EF4-FFF2-40B4-BE49-F238E27FC236}">
                <a16:creationId xmlns:a16="http://schemas.microsoft.com/office/drawing/2014/main" id="{BD6BB7EA-D7F3-4277-A784-125F82109650}"/>
              </a:ext>
            </a:extLst>
          </p:cNvPr>
          <p:cNvSpPr>
            <a:spLocks noGrp="1"/>
          </p:cNvSpPr>
          <p:nvPr>
            <p:ph type="sldNum" sz="quarter" idx="12"/>
          </p:nvPr>
        </p:nvSpPr>
        <p:spPr/>
        <p:txBody>
          <a:bodyPr/>
          <a:lstStyle/>
          <a:p>
            <a:pPr>
              <a:defRPr/>
            </a:pPr>
            <a:fld id="{8FB66441-71B9-4917-9098-80DF34ACE7C7}" type="slidenum">
              <a:rPr lang="en-US" smtClean="0"/>
              <a:pPr>
                <a:defRPr/>
              </a:pPr>
              <a:t>12</a:t>
            </a:fld>
            <a:endParaRPr lang="en-US"/>
          </a:p>
        </p:txBody>
      </p:sp>
      <p:sp>
        <p:nvSpPr>
          <p:cNvPr id="9219" name="Rectangle 1">
            <a:extLst>
              <a:ext uri="{FF2B5EF4-FFF2-40B4-BE49-F238E27FC236}">
                <a16:creationId xmlns:a16="http://schemas.microsoft.com/office/drawing/2014/main" id="{C82669BA-E7AB-4C99-96E6-1BBDC8622309}"/>
              </a:ext>
            </a:extLst>
          </p:cNvPr>
          <p:cNvSpPr>
            <a:spLocks noGrp="1" noChangeArrowheads="1"/>
          </p:cNvSpPr>
          <p:nvPr>
            <p:ph type="title" idx="4294967295"/>
          </p:nvPr>
        </p:nvSpPr>
        <p:spPr>
          <a:xfrm>
            <a:off x="1143090" y="1447852"/>
            <a:ext cx="7924712" cy="3352800"/>
          </a:xfrm>
        </p:spPr>
        <p:txBody>
          <a:bodyPr/>
          <a:lstStyle/>
          <a:p>
            <a:pP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7200" b="1" dirty="0"/>
              <a:t>CLOUD STORAGE SERVICES</a:t>
            </a:r>
            <a:br>
              <a:rPr lang="en-US" altLang="en-US" sz="7200" b="1" dirty="0"/>
            </a:br>
            <a:r>
              <a:rPr lang="en-US" altLang="en-US" sz="7200" b="1" dirty="0"/>
              <a:t>IN GENERAL</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42" name="Slide Number Placeholder 5">
            <a:extLst>
              <a:ext uri="{FF2B5EF4-FFF2-40B4-BE49-F238E27FC236}">
                <a16:creationId xmlns:a16="http://schemas.microsoft.com/office/drawing/2014/main" id="{C7323B46-500C-49B7-B1AE-4488A44EC3E2}"/>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D55ACA0C-43E1-4EAC-93A4-AB381918F74A}" type="slidenum">
              <a:rPr lang="en-US" altLang="en-US" sz="2400" baseline="0">
                <a:solidFill>
                  <a:schemeClr val="bg1"/>
                </a:solidFill>
                <a:latin typeface="Times New Roman" panose="02020603050405020304" pitchFamily="18" charset="0"/>
              </a:rPr>
              <a:pPr eaLnBrk="1" hangingPunct="1">
                <a:spcBef>
                  <a:spcPct val="0"/>
                </a:spcBef>
                <a:buFontTx/>
                <a:buNone/>
              </a:pPr>
              <a:t>13</a:t>
            </a:fld>
            <a:endParaRPr lang="en-US" altLang="en-US" sz="2400" baseline="0">
              <a:solidFill>
                <a:schemeClr val="bg1"/>
              </a:solidFill>
              <a:latin typeface="Times New Roman" panose="02020603050405020304" pitchFamily="18" charset="0"/>
            </a:endParaRPr>
          </a:p>
        </p:txBody>
      </p:sp>
      <p:sp>
        <p:nvSpPr>
          <p:cNvPr id="2" name="Slide Number Placeholder 1">
            <a:extLst>
              <a:ext uri="{FF2B5EF4-FFF2-40B4-BE49-F238E27FC236}">
                <a16:creationId xmlns:a16="http://schemas.microsoft.com/office/drawing/2014/main" id="{6EBE8F77-D654-4BE9-903F-D976A43CA9C5}"/>
              </a:ext>
            </a:extLst>
          </p:cNvPr>
          <p:cNvSpPr>
            <a:spLocks noGrp="1"/>
          </p:cNvSpPr>
          <p:nvPr>
            <p:ph type="sldNum" sz="quarter" idx="12"/>
          </p:nvPr>
        </p:nvSpPr>
        <p:spPr/>
        <p:txBody>
          <a:bodyPr/>
          <a:lstStyle/>
          <a:p>
            <a:pPr>
              <a:defRPr/>
            </a:pPr>
            <a:fld id="{8FB66441-71B9-4917-9098-80DF34ACE7C7}" type="slidenum">
              <a:rPr lang="en-US" smtClean="0"/>
              <a:pPr>
                <a:defRPr/>
              </a:pPr>
              <a:t>13</a:t>
            </a:fld>
            <a:endParaRPr lang="en-US"/>
          </a:p>
        </p:txBody>
      </p:sp>
      <p:sp>
        <p:nvSpPr>
          <p:cNvPr id="10243" name="Rectangle 1">
            <a:extLst>
              <a:ext uri="{FF2B5EF4-FFF2-40B4-BE49-F238E27FC236}">
                <a16:creationId xmlns:a16="http://schemas.microsoft.com/office/drawing/2014/main" id="{C7CADDF8-7EF0-49AB-9935-BFFFE5A4E5A4}"/>
              </a:ext>
            </a:extLst>
          </p:cNvPr>
          <p:cNvSpPr>
            <a:spLocks noGrp="1" noChangeArrowheads="1"/>
          </p:cNvSpPr>
          <p:nvPr>
            <p:ph type="title" idx="4294967295"/>
          </p:nvPr>
        </p:nvSpPr>
        <p:spPr>
          <a:xfrm>
            <a:off x="458786" y="228600"/>
            <a:ext cx="8685213" cy="6172200"/>
          </a:xfrm>
        </p:spPr>
        <p:txBody>
          <a:bodyPr/>
          <a:lstStyle/>
          <a:p>
            <a:pP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6000" dirty="0"/>
              <a:t>A set of interconnected server farms provided by the cloud storage service connects to the Internet which connects to your computer:</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7">
            <a:extLst>
              <a:ext uri="{FF2B5EF4-FFF2-40B4-BE49-F238E27FC236}">
                <a16:creationId xmlns:a16="http://schemas.microsoft.com/office/drawing/2014/main" id="{8C4522B1-A3EE-415F-8759-10BE30F2D02D}"/>
              </a:ext>
            </a:extLst>
          </p:cNvPr>
          <p:cNvSpPr txBox="1">
            <a:spLocks noGrp="1" noChangeArrowheads="1"/>
          </p:cNvSpPr>
          <p:nvPr/>
        </p:nvSpPr>
        <p:spPr bwMode="auto">
          <a:xfrm>
            <a:off x="13107988" y="6245225"/>
            <a:ext cx="2132012"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0AF9FE9B-2E9F-4E56-9E34-A4335A2DD97E}" type="slidenum">
              <a:rPr lang="en-US" altLang="en-US" sz="2400" baseline="0">
                <a:solidFill>
                  <a:schemeClr val="bg1"/>
                </a:solidFill>
                <a:latin typeface="Times New Roman" panose="02020603050405020304" pitchFamily="18" charset="0"/>
              </a:rPr>
              <a:pPr eaLnBrk="1" hangingPunct="1">
                <a:spcBef>
                  <a:spcPct val="0"/>
                </a:spcBef>
                <a:buFontTx/>
                <a:buNone/>
              </a:pPr>
              <a:t>14</a:t>
            </a:fld>
            <a:endParaRPr lang="en-US" altLang="en-US" sz="2400" baseline="0">
              <a:solidFill>
                <a:schemeClr val="bg1"/>
              </a:solidFill>
              <a:latin typeface="Times New Roman" panose="02020603050405020304" pitchFamily="18" charset="0"/>
            </a:endParaRPr>
          </a:p>
        </p:txBody>
      </p:sp>
      <p:pic>
        <p:nvPicPr>
          <p:cNvPr id="11267" name="Picture 10">
            <a:extLst>
              <a:ext uri="{FF2B5EF4-FFF2-40B4-BE49-F238E27FC236}">
                <a16:creationId xmlns:a16="http://schemas.microsoft.com/office/drawing/2014/main" id="{6A10348B-7AE9-4B71-B69C-6BF5169615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54" y="685872"/>
            <a:ext cx="4027457" cy="20431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268" name="TextBox 18">
            <a:extLst>
              <a:ext uri="{FF2B5EF4-FFF2-40B4-BE49-F238E27FC236}">
                <a16:creationId xmlns:a16="http://schemas.microsoft.com/office/drawing/2014/main" id="{DD6196D1-D52A-4B6D-A03E-AC268324CCF1}"/>
              </a:ext>
            </a:extLst>
          </p:cNvPr>
          <p:cNvSpPr txBox="1">
            <a:spLocks noChangeArrowheads="1"/>
          </p:cNvSpPr>
          <p:nvPr/>
        </p:nvSpPr>
        <p:spPr bwMode="auto">
          <a:xfrm>
            <a:off x="3048040" y="1100336"/>
            <a:ext cx="2971723"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SzPct val="100000"/>
            </a:pPr>
            <a:r>
              <a:rPr lang="en-US" altLang="en-US" sz="4400" b="1" dirty="0"/>
              <a:t>Server Farm</a:t>
            </a:r>
          </a:p>
          <a:p>
            <a:pPr>
              <a:buSzPct val="100000"/>
            </a:pPr>
            <a:r>
              <a:rPr lang="en-US" altLang="en-US" sz="4400" b="1" dirty="0"/>
              <a:t>		 #1</a:t>
            </a:r>
          </a:p>
        </p:txBody>
      </p:sp>
      <p:sp>
        <p:nvSpPr>
          <p:cNvPr id="11269" name="TextBox 52">
            <a:extLst>
              <a:ext uri="{FF2B5EF4-FFF2-40B4-BE49-F238E27FC236}">
                <a16:creationId xmlns:a16="http://schemas.microsoft.com/office/drawing/2014/main" id="{62654DF9-7031-447A-B3BC-3310123F7DFF}"/>
              </a:ext>
            </a:extLst>
          </p:cNvPr>
          <p:cNvSpPr txBox="1">
            <a:spLocks noChangeArrowheads="1"/>
          </p:cNvSpPr>
          <p:nvPr/>
        </p:nvSpPr>
        <p:spPr bwMode="auto">
          <a:xfrm>
            <a:off x="3048036" y="5335500"/>
            <a:ext cx="3352716"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buSzPct val="100000"/>
              <a:buFont typeface="Times New Roman" panose="02020603050405020304" pitchFamily="18" charset="0"/>
              <a:buNone/>
            </a:pPr>
            <a:r>
              <a:rPr lang="en-US" altLang="en-US" sz="4400" b="1" baseline="0" dirty="0">
                <a:solidFill>
                  <a:srgbClr val="00B0F0"/>
                </a:solidFill>
              </a:rPr>
              <a:t>Your Internet Connection</a:t>
            </a:r>
          </a:p>
        </p:txBody>
      </p:sp>
      <p:sp>
        <p:nvSpPr>
          <p:cNvPr id="2" name="Slide Number Placeholder 1">
            <a:extLst>
              <a:ext uri="{FF2B5EF4-FFF2-40B4-BE49-F238E27FC236}">
                <a16:creationId xmlns:a16="http://schemas.microsoft.com/office/drawing/2014/main" id="{B63CC55F-9C76-41C1-B971-5235F6ED89C1}"/>
              </a:ext>
            </a:extLst>
          </p:cNvPr>
          <p:cNvSpPr>
            <a:spLocks noGrp="1"/>
          </p:cNvSpPr>
          <p:nvPr>
            <p:ph type="sldNum" sz="quarter" idx="12"/>
          </p:nvPr>
        </p:nvSpPr>
        <p:spPr/>
        <p:txBody>
          <a:bodyPr/>
          <a:lstStyle/>
          <a:p>
            <a:pPr>
              <a:defRPr/>
            </a:pPr>
            <a:fld id="{8FB66441-71B9-4917-9098-80DF34ACE7C7}" type="slidenum">
              <a:rPr lang="en-US" smtClean="0"/>
              <a:pPr>
                <a:defRPr/>
              </a:pPr>
              <a:t>14</a:t>
            </a:fld>
            <a:endParaRPr lang="en-US"/>
          </a:p>
        </p:txBody>
      </p:sp>
      <p:pic>
        <p:nvPicPr>
          <p:cNvPr id="8" name="Picture 10">
            <a:extLst>
              <a:ext uri="{FF2B5EF4-FFF2-40B4-BE49-F238E27FC236}">
                <a16:creationId xmlns:a16="http://schemas.microsoft.com/office/drawing/2014/main" id="{C9975D87-453B-46F5-950F-48F734DDB8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9" y="2895614"/>
            <a:ext cx="3619157" cy="24078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TextBox 18">
            <a:extLst>
              <a:ext uri="{FF2B5EF4-FFF2-40B4-BE49-F238E27FC236}">
                <a16:creationId xmlns:a16="http://schemas.microsoft.com/office/drawing/2014/main" id="{291D2CC6-9166-423C-AC6B-3D23B514B405}"/>
              </a:ext>
            </a:extLst>
          </p:cNvPr>
          <p:cNvSpPr txBox="1">
            <a:spLocks noChangeArrowheads="1"/>
          </p:cNvSpPr>
          <p:nvPr/>
        </p:nvSpPr>
        <p:spPr bwMode="auto">
          <a:xfrm>
            <a:off x="469107" y="3582608"/>
            <a:ext cx="3036121"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SzPct val="100000"/>
            </a:pPr>
            <a:r>
              <a:rPr lang="en-US" altLang="en-US" sz="4400" b="1" dirty="0"/>
              <a:t>Server Farm</a:t>
            </a:r>
          </a:p>
          <a:p>
            <a:pPr>
              <a:buSzPct val="100000"/>
            </a:pPr>
            <a:r>
              <a:rPr lang="en-US" altLang="en-US" sz="4400" b="1" dirty="0"/>
              <a:t>		 #2</a:t>
            </a:r>
          </a:p>
        </p:txBody>
      </p:sp>
      <p:pic>
        <p:nvPicPr>
          <p:cNvPr id="12" name="Picture 10">
            <a:extLst>
              <a:ext uri="{FF2B5EF4-FFF2-40B4-BE49-F238E27FC236}">
                <a16:creationId xmlns:a16="http://schemas.microsoft.com/office/drawing/2014/main" id="{B6D08B11-5725-443F-A0E1-AFFC744C39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9365" y="2971812"/>
            <a:ext cx="3694514" cy="21352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 name="TextBox 18">
            <a:extLst>
              <a:ext uri="{FF2B5EF4-FFF2-40B4-BE49-F238E27FC236}">
                <a16:creationId xmlns:a16="http://schemas.microsoft.com/office/drawing/2014/main" id="{3615C115-0B91-4B1C-8161-B119185533DD}"/>
              </a:ext>
            </a:extLst>
          </p:cNvPr>
          <p:cNvSpPr txBox="1">
            <a:spLocks noChangeArrowheads="1"/>
          </p:cNvSpPr>
          <p:nvPr/>
        </p:nvSpPr>
        <p:spPr bwMode="auto">
          <a:xfrm>
            <a:off x="5791168" y="3582608"/>
            <a:ext cx="3276514"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SzPct val="100000"/>
            </a:pPr>
            <a:r>
              <a:rPr lang="en-US" altLang="en-US" sz="4400" b="1" dirty="0"/>
              <a:t>Server Farm</a:t>
            </a:r>
          </a:p>
          <a:p>
            <a:pPr>
              <a:buSzPct val="100000"/>
            </a:pPr>
            <a:r>
              <a:rPr lang="en-US" altLang="en-US" sz="4400" b="1" dirty="0"/>
              <a:t>		 #3</a:t>
            </a:r>
          </a:p>
        </p:txBody>
      </p:sp>
      <p:sp>
        <p:nvSpPr>
          <p:cNvPr id="14" name="Arrow: Quad 13">
            <a:extLst>
              <a:ext uri="{FF2B5EF4-FFF2-40B4-BE49-F238E27FC236}">
                <a16:creationId xmlns:a16="http://schemas.microsoft.com/office/drawing/2014/main" id="{2914AA38-ED6B-4545-87D1-CC7437D9E2E7}"/>
              </a:ext>
            </a:extLst>
          </p:cNvPr>
          <p:cNvSpPr/>
          <p:nvPr/>
        </p:nvSpPr>
        <p:spPr>
          <a:xfrm>
            <a:off x="3616438" y="2667020"/>
            <a:ext cx="1832927" cy="2895524"/>
          </a:xfrm>
          <a:prstGeom prst="quad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805268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7">
            <a:extLst>
              <a:ext uri="{FF2B5EF4-FFF2-40B4-BE49-F238E27FC236}">
                <a16:creationId xmlns:a16="http://schemas.microsoft.com/office/drawing/2014/main" id="{8C4522B1-A3EE-415F-8759-10BE30F2D02D}"/>
              </a:ext>
            </a:extLst>
          </p:cNvPr>
          <p:cNvSpPr txBox="1">
            <a:spLocks noGrp="1" noChangeArrowheads="1"/>
          </p:cNvSpPr>
          <p:nvPr/>
        </p:nvSpPr>
        <p:spPr bwMode="auto">
          <a:xfrm>
            <a:off x="13107988" y="6245225"/>
            <a:ext cx="2132012"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0AF9FE9B-2E9F-4E56-9E34-A4335A2DD97E}" type="slidenum">
              <a:rPr lang="en-US" altLang="en-US" sz="2400" baseline="0">
                <a:solidFill>
                  <a:schemeClr val="bg1"/>
                </a:solidFill>
                <a:latin typeface="Times New Roman" panose="02020603050405020304" pitchFamily="18" charset="0"/>
              </a:rPr>
              <a:pPr eaLnBrk="1" hangingPunct="1">
                <a:spcBef>
                  <a:spcPct val="0"/>
                </a:spcBef>
                <a:buFontTx/>
                <a:buNone/>
              </a:pPr>
              <a:t>15</a:t>
            </a:fld>
            <a:endParaRPr lang="en-US" altLang="en-US" sz="2400" baseline="0">
              <a:solidFill>
                <a:schemeClr val="bg1"/>
              </a:solidFill>
              <a:latin typeface="Times New Roman" panose="02020603050405020304" pitchFamily="18" charset="0"/>
            </a:endParaRPr>
          </a:p>
        </p:txBody>
      </p:sp>
      <p:pic>
        <p:nvPicPr>
          <p:cNvPr id="11267" name="Picture 10">
            <a:extLst>
              <a:ext uri="{FF2B5EF4-FFF2-40B4-BE49-F238E27FC236}">
                <a16:creationId xmlns:a16="http://schemas.microsoft.com/office/drawing/2014/main" id="{6A10348B-7AE9-4B71-B69C-6BF5169615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623888"/>
            <a:ext cx="9075738" cy="41767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268" name="TextBox 18">
            <a:extLst>
              <a:ext uri="{FF2B5EF4-FFF2-40B4-BE49-F238E27FC236}">
                <a16:creationId xmlns:a16="http://schemas.microsoft.com/office/drawing/2014/main" id="{DD6196D1-D52A-4B6D-A03E-AC268324CCF1}"/>
              </a:ext>
            </a:extLst>
          </p:cNvPr>
          <p:cNvSpPr txBox="1">
            <a:spLocks noChangeArrowheads="1"/>
          </p:cNvSpPr>
          <p:nvPr/>
        </p:nvSpPr>
        <p:spPr bwMode="auto">
          <a:xfrm>
            <a:off x="1676400" y="1447800"/>
            <a:ext cx="60960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SzPct val="100000"/>
              <a:buFont typeface="Times New Roman" panose="02020603050405020304" pitchFamily="18" charset="0"/>
              <a:buNone/>
            </a:pPr>
            <a:r>
              <a:rPr lang="en-US" altLang="en-US" sz="4400" b="1" baseline="0"/>
              <a:t>Interconnected Server Farms Operated by a Web-based Cloud Storage Service</a:t>
            </a:r>
          </a:p>
        </p:txBody>
      </p:sp>
      <p:sp>
        <p:nvSpPr>
          <p:cNvPr id="11269" name="TextBox 52">
            <a:extLst>
              <a:ext uri="{FF2B5EF4-FFF2-40B4-BE49-F238E27FC236}">
                <a16:creationId xmlns:a16="http://schemas.microsoft.com/office/drawing/2014/main" id="{62654DF9-7031-447A-B3BC-3310123F7DFF}"/>
              </a:ext>
            </a:extLst>
          </p:cNvPr>
          <p:cNvSpPr txBox="1">
            <a:spLocks noChangeArrowheads="1"/>
          </p:cNvSpPr>
          <p:nvPr/>
        </p:nvSpPr>
        <p:spPr bwMode="auto">
          <a:xfrm>
            <a:off x="4876694" y="5335588"/>
            <a:ext cx="37338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SzPct val="100000"/>
              <a:buFont typeface="Times New Roman" panose="02020603050405020304" pitchFamily="18" charset="0"/>
              <a:buNone/>
            </a:pPr>
            <a:r>
              <a:rPr lang="en-US" altLang="en-US" sz="4400" b="1" baseline="0" dirty="0">
                <a:solidFill>
                  <a:srgbClr val="00B0F0"/>
                </a:solidFill>
              </a:rPr>
              <a:t>Your Internet Connection</a:t>
            </a:r>
          </a:p>
        </p:txBody>
      </p:sp>
      <p:sp>
        <p:nvSpPr>
          <p:cNvPr id="11270" name="Left-Up Arrow 5">
            <a:extLst>
              <a:ext uri="{FF2B5EF4-FFF2-40B4-BE49-F238E27FC236}">
                <a16:creationId xmlns:a16="http://schemas.microsoft.com/office/drawing/2014/main" id="{32E136B4-002E-4D00-919C-B7E2013A7AEE}"/>
              </a:ext>
            </a:extLst>
          </p:cNvPr>
          <p:cNvSpPr>
            <a:spLocks/>
          </p:cNvSpPr>
          <p:nvPr/>
        </p:nvSpPr>
        <p:spPr bwMode="auto">
          <a:xfrm flipV="1">
            <a:off x="7086600" y="2681288"/>
            <a:ext cx="1668463" cy="4176712"/>
          </a:xfrm>
          <a:custGeom>
            <a:avLst/>
            <a:gdLst>
              <a:gd name="T0" fmla="*/ 0 w 1668463"/>
              <a:gd name="T1" fmla="*/ 3520264 h 4495800"/>
              <a:gd name="T2" fmla="*/ 417116 w 1668463"/>
              <a:gd name="T3" fmla="*/ 3160256 h 4495800"/>
              <a:gd name="T4" fmla="*/ 417116 w 1668463"/>
              <a:gd name="T5" fmla="*/ 3340259 h 4495800"/>
              <a:gd name="T6" fmla="*/ 1042789 w 1668463"/>
              <a:gd name="T7" fmla="*/ 3340259 h 4495800"/>
              <a:gd name="T8" fmla="*/ 1042789 w 1668463"/>
              <a:gd name="T9" fmla="*/ 360008 h 4495800"/>
              <a:gd name="T10" fmla="*/ 834232 w 1668463"/>
              <a:gd name="T11" fmla="*/ 360008 h 4495800"/>
              <a:gd name="T12" fmla="*/ 1251347 w 1668463"/>
              <a:gd name="T13" fmla="*/ 0 h 4495800"/>
              <a:gd name="T14" fmla="*/ 1668463 w 1668463"/>
              <a:gd name="T15" fmla="*/ 360008 h 4495800"/>
              <a:gd name="T16" fmla="*/ 1459905 w 1668463"/>
              <a:gd name="T17" fmla="*/ 360008 h 4495800"/>
              <a:gd name="T18" fmla="*/ 1459905 w 1668463"/>
              <a:gd name="T19" fmla="*/ 3700267 h 4495800"/>
              <a:gd name="T20" fmla="*/ 417116 w 1668463"/>
              <a:gd name="T21" fmla="*/ 3700267 h 4495800"/>
              <a:gd name="T22" fmla="*/ 417116 w 1668463"/>
              <a:gd name="T23" fmla="*/ 3880271 h 4495800"/>
              <a:gd name="T24" fmla="*/ 0 w 1668463"/>
              <a:gd name="T25" fmla="*/ 3520264 h 44958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68463" h="4495800">
                <a:moveTo>
                  <a:pt x="0" y="4078684"/>
                </a:moveTo>
                <a:lnTo>
                  <a:pt x="417116" y="3661569"/>
                </a:lnTo>
                <a:lnTo>
                  <a:pt x="417116" y="3870126"/>
                </a:lnTo>
                <a:lnTo>
                  <a:pt x="1042789" y="3870126"/>
                </a:lnTo>
                <a:lnTo>
                  <a:pt x="1042789" y="417116"/>
                </a:lnTo>
                <a:lnTo>
                  <a:pt x="834232" y="417116"/>
                </a:lnTo>
                <a:lnTo>
                  <a:pt x="1251347" y="0"/>
                </a:lnTo>
                <a:lnTo>
                  <a:pt x="1668463" y="417116"/>
                </a:lnTo>
                <a:lnTo>
                  <a:pt x="1459905" y="417116"/>
                </a:lnTo>
                <a:lnTo>
                  <a:pt x="1459905" y="4287242"/>
                </a:lnTo>
                <a:lnTo>
                  <a:pt x="417116" y="4287242"/>
                </a:lnTo>
                <a:lnTo>
                  <a:pt x="417116" y="4495800"/>
                </a:lnTo>
                <a:lnTo>
                  <a:pt x="0" y="4078684"/>
                </a:lnTo>
                <a:close/>
              </a:path>
            </a:pathLst>
          </a:custGeom>
          <a:solidFill>
            <a:srgbClr val="00B8FF"/>
          </a:solidFill>
          <a:ln w="9525" cap="flat"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Slide Number Placeholder 1">
            <a:extLst>
              <a:ext uri="{FF2B5EF4-FFF2-40B4-BE49-F238E27FC236}">
                <a16:creationId xmlns:a16="http://schemas.microsoft.com/office/drawing/2014/main" id="{B63CC55F-9C76-41C1-B971-5235F6ED89C1}"/>
              </a:ext>
            </a:extLst>
          </p:cNvPr>
          <p:cNvSpPr>
            <a:spLocks noGrp="1"/>
          </p:cNvSpPr>
          <p:nvPr>
            <p:ph type="sldNum" sz="quarter" idx="12"/>
          </p:nvPr>
        </p:nvSpPr>
        <p:spPr/>
        <p:txBody>
          <a:bodyPr/>
          <a:lstStyle/>
          <a:p>
            <a:pPr>
              <a:defRPr/>
            </a:pPr>
            <a:fld id="{8FB66441-71B9-4917-9098-80DF34ACE7C7}" type="slidenum">
              <a:rPr lang="en-US" smtClean="0"/>
              <a:pPr>
                <a:defRPr/>
              </a:pPr>
              <a:t>15</a:t>
            </a:fld>
            <a:endParaRPr lang="en-US"/>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7">
            <a:extLst>
              <a:ext uri="{FF2B5EF4-FFF2-40B4-BE49-F238E27FC236}">
                <a16:creationId xmlns:a16="http://schemas.microsoft.com/office/drawing/2014/main" id="{33506E8E-33E3-4A4D-8675-71FD747439C1}"/>
              </a:ext>
            </a:extLst>
          </p:cNvPr>
          <p:cNvSpPr txBox="1">
            <a:spLocks noGrp="1" noChangeArrowheads="1"/>
          </p:cNvSpPr>
          <p:nvPr/>
        </p:nvSpPr>
        <p:spPr bwMode="auto">
          <a:xfrm>
            <a:off x="13107988" y="6245225"/>
            <a:ext cx="2132012"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AA6D0920-474F-4CA8-AD1A-9FF9B42E6ED6}" type="slidenum">
              <a:rPr lang="en-US" altLang="en-US" sz="2400" baseline="0">
                <a:solidFill>
                  <a:srgbClr val="FFFFFF"/>
                </a:solidFill>
                <a:latin typeface="Times New Roman" panose="02020603050405020304" pitchFamily="18" charset="0"/>
              </a:rPr>
              <a:pPr eaLnBrk="1" hangingPunct="1">
                <a:spcBef>
                  <a:spcPct val="0"/>
                </a:spcBef>
                <a:buFontTx/>
                <a:buNone/>
              </a:pPr>
              <a:t>16</a:t>
            </a:fld>
            <a:endParaRPr lang="en-US" altLang="en-US" sz="2400" baseline="0">
              <a:solidFill>
                <a:srgbClr val="FFFFFF"/>
              </a:solidFill>
              <a:latin typeface="Times New Roman" panose="02020603050405020304" pitchFamily="18" charset="0"/>
            </a:endParaRPr>
          </a:p>
        </p:txBody>
      </p:sp>
      <p:sp>
        <p:nvSpPr>
          <p:cNvPr id="12291" name="Rectangle 2">
            <a:extLst>
              <a:ext uri="{FF2B5EF4-FFF2-40B4-BE49-F238E27FC236}">
                <a16:creationId xmlns:a16="http://schemas.microsoft.com/office/drawing/2014/main" id="{6A19F9F7-E8B3-473B-8804-67F8B670F477}"/>
              </a:ext>
            </a:extLst>
          </p:cNvPr>
          <p:cNvSpPr>
            <a:spLocks noChangeArrowheads="1"/>
          </p:cNvSpPr>
          <p:nvPr/>
        </p:nvSpPr>
        <p:spPr bwMode="auto">
          <a:xfrm>
            <a:off x="76200" y="628513"/>
            <a:ext cx="8991600" cy="6153199"/>
          </a:xfrm>
          <a:prstGeom prst="rect">
            <a:avLst/>
          </a:prstGeom>
          <a:noFill/>
          <a:ln w="730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buSzPct val="100000"/>
              <a:buFont typeface="Times New Roman" panose="02020603050405020304" pitchFamily="18" charset="0"/>
              <a:buNone/>
            </a:pPr>
            <a:endParaRPr lang="en-US" altLang="en-US">
              <a:solidFill>
                <a:srgbClr val="FFFFFF"/>
              </a:solidFill>
            </a:endParaRPr>
          </a:p>
        </p:txBody>
      </p:sp>
      <p:sp>
        <p:nvSpPr>
          <p:cNvPr id="12293" name="TextBox 52">
            <a:extLst>
              <a:ext uri="{FF2B5EF4-FFF2-40B4-BE49-F238E27FC236}">
                <a16:creationId xmlns:a16="http://schemas.microsoft.com/office/drawing/2014/main" id="{F4071FA3-21FD-48FF-B103-706F0BC5BE31}"/>
              </a:ext>
            </a:extLst>
          </p:cNvPr>
          <p:cNvSpPr txBox="1">
            <a:spLocks noChangeArrowheads="1"/>
          </p:cNvSpPr>
          <p:nvPr/>
        </p:nvSpPr>
        <p:spPr bwMode="auto">
          <a:xfrm>
            <a:off x="3352832" y="90"/>
            <a:ext cx="43815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buSzPct val="100000"/>
              <a:buFont typeface="Times New Roman" panose="02020603050405020304" pitchFamily="18" charset="0"/>
              <a:buNone/>
            </a:pPr>
            <a:r>
              <a:rPr lang="en-US" altLang="en-US" sz="3000" b="1" baseline="0" dirty="0">
                <a:solidFill>
                  <a:srgbClr val="00B0F0"/>
                </a:solidFill>
              </a:rPr>
              <a:t>Your Internet Connection</a:t>
            </a:r>
          </a:p>
        </p:txBody>
      </p:sp>
      <p:sp>
        <p:nvSpPr>
          <p:cNvPr id="12294" name="TextBox 2">
            <a:extLst>
              <a:ext uri="{FF2B5EF4-FFF2-40B4-BE49-F238E27FC236}">
                <a16:creationId xmlns:a16="http://schemas.microsoft.com/office/drawing/2014/main" id="{D124DF44-D323-41AF-95F0-C04AB8981167}"/>
              </a:ext>
            </a:extLst>
          </p:cNvPr>
          <p:cNvSpPr txBox="1">
            <a:spLocks noChangeArrowheads="1"/>
          </p:cNvSpPr>
          <p:nvPr/>
        </p:nvSpPr>
        <p:spPr bwMode="auto">
          <a:xfrm>
            <a:off x="236537" y="533476"/>
            <a:ext cx="66620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buSzPct val="100000"/>
            </a:pPr>
            <a:r>
              <a:rPr lang="en-US" altLang="en-US" sz="3600" b="1" baseline="0" dirty="0">
                <a:solidFill>
                  <a:srgbClr val="000000"/>
                </a:solidFill>
              </a:rPr>
              <a:t>Computer to Access A Cloud Storage Service</a:t>
            </a:r>
          </a:p>
        </p:txBody>
      </p:sp>
      <p:sp>
        <p:nvSpPr>
          <p:cNvPr id="12296" name="Left-Up Arrow 5">
            <a:extLst>
              <a:ext uri="{FF2B5EF4-FFF2-40B4-BE49-F238E27FC236}">
                <a16:creationId xmlns:a16="http://schemas.microsoft.com/office/drawing/2014/main" id="{712353AC-A986-48EE-A19F-A99318066AAB}"/>
              </a:ext>
            </a:extLst>
          </p:cNvPr>
          <p:cNvSpPr>
            <a:spLocks/>
          </p:cNvSpPr>
          <p:nvPr/>
        </p:nvSpPr>
        <p:spPr bwMode="auto">
          <a:xfrm flipV="1">
            <a:off x="7439025" y="90"/>
            <a:ext cx="1531938" cy="1525587"/>
          </a:xfrm>
          <a:custGeom>
            <a:avLst/>
            <a:gdLst>
              <a:gd name="T0" fmla="*/ 0 w 2506663"/>
              <a:gd name="T1" fmla="*/ 92 h 3171825"/>
              <a:gd name="T2" fmla="*/ 7452 w 2506663"/>
              <a:gd name="T3" fmla="*/ 70 h 3171825"/>
              <a:gd name="T4" fmla="*/ 7452 w 2506663"/>
              <a:gd name="T5" fmla="*/ 81 h 3171825"/>
              <a:gd name="T6" fmla="*/ 18631 w 2506663"/>
              <a:gd name="T7" fmla="*/ 81 h 3171825"/>
              <a:gd name="T8" fmla="*/ 18631 w 2506663"/>
              <a:gd name="T9" fmla="*/ 23 h 3171825"/>
              <a:gd name="T10" fmla="*/ 14905 w 2506663"/>
              <a:gd name="T11" fmla="*/ 23 h 3171825"/>
              <a:gd name="T12" fmla="*/ 22358 w 2506663"/>
              <a:gd name="T13" fmla="*/ 0 h 3171825"/>
              <a:gd name="T14" fmla="*/ 29810 w 2506663"/>
              <a:gd name="T15" fmla="*/ 23 h 3171825"/>
              <a:gd name="T16" fmla="*/ 26084 w 2506663"/>
              <a:gd name="T17" fmla="*/ 23 h 3171825"/>
              <a:gd name="T18" fmla="*/ 26084 w 2506663"/>
              <a:gd name="T19" fmla="*/ 104 h 3171825"/>
              <a:gd name="T20" fmla="*/ 7452 w 2506663"/>
              <a:gd name="T21" fmla="*/ 104 h 3171825"/>
              <a:gd name="T22" fmla="*/ 7452 w 2506663"/>
              <a:gd name="T23" fmla="*/ 115 h 3171825"/>
              <a:gd name="T24" fmla="*/ 0 w 2506663"/>
              <a:gd name="T25" fmla="*/ 92 h 31718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06663" h="3171825">
                <a:moveTo>
                  <a:pt x="0" y="2545159"/>
                </a:moveTo>
                <a:lnTo>
                  <a:pt x="626666" y="1918494"/>
                </a:lnTo>
                <a:lnTo>
                  <a:pt x="626666" y="2231826"/>
                </a:lnTo>
                <a:lnTo>
                  <a:pt x="1566664" y="2231826"/>
                </a:lnTo>
                <a:lnTo>
                  <a:pt x="1566664" y="626666"/>
                </a:lnTo>
                <a:lnTo>
                  <a:pt x="1253332" y="626666"/>
                </a:lnTo>
                <a:lnTo>
                  <a:pt x="1879997" y="0"/>
                </a:lnTo>
                <a:lnTo>
                  <a:pt x="2506663" y="626666"/>
                </a:lnTo>
                <a:lnTo>
                  <a:pt x="2193330" y="626666"/>
                </a:lnTo>
                <a:lnTo>
                  <a:pt x="2193330" y="2858492"/>
                </a:lnTo>
                <a:lnTo>
                  <a:pt x="626666" y="2858492"/>
                </a:lnTo>
                <a:lnTo>
                  <a:pt x="626666" y="3171825"/>
                </a:lnTo>
                <a:lnTo>
                  <a:pt x="0" y="2545159"/>
                </a:lnTo>
                <a:close/>
              </a:path>
            </a:pathLst>
          </a:custGeom>
          <a:solidFill>
            <a:srgbClr val="00B8FF"/>
          </a:solidFill>
          <a:ln w="9525" cap="flat"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Slide Number Placeholder 1">
            <a:extLst>
              <a:ext uri="{FF2B5EF4-FFF2-40B4-BE49-F238E27FC236}">
                <a16:creationId xmlns:a16="http://schemas.microsoft.com/office/drawing/2014/main" id="{25553D4F-8417-44AB-AF69-6F128B124742}"/>
              </a:ext>
            </a:extLst>
          </p:cNvPr>
          <p:cNvSpPr>
            <a:spLocks noGrp="1"/>
          </p:cNvSpPr>
          <p:nvPr>
            <p:ph type="sldNum" sz="quarter" idx="12"/>
          </p:nvPr>
        </p:nvSpPr>
        <p:spPr/>
        <p:txBody>
          <a:bodyPr/>
          <a:lstStyle/>
          <a:p>
            <a:pPr>
              <a:defRPr/>
            </a:pPr>
            <a:fld id="{8FB66441-71B9-4917-9098-80DF34ACE7C7}" type="slidenum">
              <a:rPr lang="en-US" smtClean="0"/>
              <a:pPr>
                <a:defRPr/>
              </a:pPr>
              <a:t>16</a:t>
            </a:fld>
            <a:endParaRPr lang="en-US"/>
          </a:p>
        </p:txBody>
      </p:sp>
      <p:sp>
        <p:nvSpPr>
          <p:cNvPr id="18" name="Rectangle 34">
            <a:extLst>
              <a:ext uri="{FF2B5EF4-FFF2-40B4-BE49-F238E27FC236}">
                <a16:creationId xmlns:a16="http://schemas.microsoft.com/office/drawing/2014/main" id="{4A4BE357-042A-47A7-A22F-9B0A1A83610E}"/>
              </a:ext>
            </a:extLst>
          </p:cNvPr>
          <p:cNvSpPr>
            <a:spLocks noChangeArrowheads="1"/>
          </p:cNvSpPr>
          <p:nvPr/>
        </p:nvSpPr>
        <p:spPr bwMode="auto">
          <a:xfrm>
            <a:off x="5562600" y="2728828"/>
            <a:ext cx="3352800" cy="3900488"/>
          </a:xfrm>
          <a:prstGeom prst="rect">
            <a:avLst/>
          </a:prstGeom>
          <a:noFill/>
          <a:ln w="603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buSzPct val="100000"/>
              <a:buFont typeface="Times New Roman" panose="02020603050405020304" pitchFamily="18" charset="0"/>
              <a:buNone/>
            </a:pPr>
            <a:endParaRPr lang="en-US" altLang="en-US">
              <a:solidFill>
                <a:srgbClr val="FFFFFF"/>
              </a:solidFill>
            </a:endParaRPr>
          </a:p>
        </p:txBody>
      </p:sp>
      <p:sp>
        <p:nvSpPr>
          <p:cNvPr id="19" name="TextBox 15">
            <a:extLst>
              <a:ext uri="{FF2B5EF4-FFF2-40B4-BE49-F238E27FC236}">
                <a16:creationId xmlns:a16="http://schemas.microsoft.com/office/drawing/2014/main" id="{A3FB3C5E-473F-4A0C-BD85-F9EBB7D928A9}"/>
              </a:ext>
            </a:extLst>
          </p:cNvPr>
          <p:cNvSpPr txBox="1">
            <a:spLocks noChangeArrowheads="1"/>
          </p:cNvSpPr>
          <p:nvPr/>
        </p:nvSpPr>
        <p:spPr bwMode="auto">
          <a:xfrm>
            <a:off x="5638772" y="2743218"/>
            <a:ext cx="3233622"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SzPct val="100000"/>
              <a:buFont typeface="Times New Roman" panose="02020603050405020304" pitchFamily="18" charset="0"/>
              <a:buNone/>
            </a:pPr>
            <a:r>
              <a:rPr lang="en-US" altLang="en-US" sz="3600" b="1" dirty="0">
                <a:solidFill>
                  <a:srgbClr val="0070C0"/>
                </a:solidFill>
              </a:rPr>
              <a:t>(Optional) </a:t>
            </a:r>
            <a:r>
              <a:rPr lang="en-US" altLang="en-US" sz="3600" b="1" baseline="0" dirty="0">
                <a:solidFill>
                  <a:srgbClr val="0070C0"/>
                </a:solidFill>
              </a:rPr>
              <a:t>App </a:t>
            </a:r>
          </a:p>
          <a:p>
            <a:pPr algn="ctr" eaLnBrk="1" hangingPunct="1">
              <a:buSzPct val="100000"/>
              <a:buFont typeface="Times New Roman" panose="02020603050405020304" pitchFamily="18" charset="0"/>
              <a:buNone/>
            </a:pPr>
            <a:r>
              <a:rPr lang="en-US" altLang="en-US" sz="3600" b="1" baseline="0" dirty="0">
                <a:solidFill>
                  <a:srgbClr val="0070C0"/>
                </a:solidFill>
              </a:rPr>
              <a:t>Provided by the Cloud Storage Service or a Third-party Software Developer</a:t>
            </a:r>
          </a:p>
        </p:txBody>
      </p:sp>
      <p:cxnSp>
        <p:nvCxnSpPr>
          <p:cNvPr id="21" name="Straight Arrow Connector 28">
            <a:extLst>
              <a:ext uri="{FF2B5EF4-FFF2-40B4-BE49-F238E27FC236}">
                <a16:creationId xmlns:a16="http://schemas.microsoft.com/office/drawing/2014/main" id="{E3208298-D280-4B64-BAB6-E103F00B0D1C}"/>
              </a:ext>
            </a:extLst>
          </p:cNvPr>
          <p:cNvCxnSpPr>
            <a:cxnSpLocks noChangeShapeType="1"/>
            <a:stCxn id="19" idx="0"/>
          </p:cNvCxnSpPr>
          <p:nvPr/>
        </p:nvCxnSpPr>
        <p:spPr bwMode="auto">
          <a:xfrm flipV="1">
            <a:off x="7255583" y="1525679"/>
            <a:ext cx="1259767" cy="1217539"/>
          </a:xfrm>
          <a:prstGeom prst="straightConnector1">
            <a:avLst/>
          </a:prstGeom>
          <a:noFill/>
          <a:ln w="161925">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extBox 15">
            <a:extLst>
              <a:ext uri="{FF2B5EF4-FFF2-40B4-BE49-F238E27FC236}">
                <a16:creationId xmlns:a16="http://schemas.microsoft.com/office/drawing/2014/main" id="{D2DEE0C3-30B0-4126-AC88-F532C964DD7A}"/>
              </a:ext>
            </a:extLst>
          </p:cNvPr>
          <p:cNvSpPr txBox="1">
            <a:spLocks noChangeArrowheads="1"/>
          </p:cNvSpPr>
          <p:nvPr/>
        </p:nvSpPr>
        <p:spPr bwMode="auto">
          <a:xfrm>
            <a:off x="2286060" y="2667020"/>
            <a:ext cx="3124118"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SzPct val="100000"/>
              <a:buFont typeface="Times New Roman" panose="02020603050405020304" pitchFamily="18" charset="0"/>
              <a:buNone/>
            </a:pPr>
            <a:r>
              <a:rPr lang="en-US" altLang="en-US" sz="3600" b="1" baseline="0" dirty="0">
                <a:solidFill>
                  <a:srgbClr val="0070C0"/>
                </a:solidFill>
              </a:rPr>
              <a:t>(Optional) Special Folder Provided by the App and special icon in Notification Area</a:t>
            </a:r>
          </a:p>
        </p:txBody>
      </p:sp>
      <p:sp>
        <p:nvSpPr>
          <p:cNvPr id="23" name="Rectangle 34">
            <a:extLst>
              <a:ext uri="{FF2B5EF4-FFF2-40B4-BE49-F238E27FC236}">
                <a16:creationId xmlns:a16="http://schemas.microsoft.com/office/drawing/2014/main" id="{FD2A8159-ACF3-40B0-ADF3-A049D6B92729}"/>
              </a:ext>
            </a:extLst>
          </p:cNvPr>
          <p:cNvSpPr>
            <a:spLocks noChangeArrowheads="1"/>
          </p:cNvSpPr>
          <p:nvPr/>
        </p:nvSpPr>
        <p:spPr bwMode="auto">
          <a:xfrm>
            <a:off x="2436124" y="2667020"/>
            <a:ext cx="2897856" cy="3887686"/>
          </a:xfrm>
          <a:prstGeom prst="rect">
            <a:avLst/>
          </a:prstGeom>
          <a:noFill/>
          <a:ln w="603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buSzPct val="100000"/>
              <a:buFont typeface="Times New Roman" panose="02020603050405020304" pitchFamily="18" charset="0"/>
              <a:buNone/>
            </a:pPr>
            <a:endParaRPr lang="en-US" altLang="en-US">
              <a:solidFill>
                <a:srgbClr val="FFFFFF"/>
              </a:solidFill>
            </a:endParaRPr>
          </a:p>
        </p:txBody>
      </p:sp>
      <p:cxnSp>
        <p:nvCxnSpPr>
          <p:cNvPr id="24" name="Straight Arrow Connector 28">
            <a:extLst>
              <a:ext uri="{FF2B5EF4-FFF2-40B4-BE49-F238E27FC236}">
                <a16:creationId xmlns:a16="http://schemas.microsoft.com/office/drawing/2014/main" id="{DC59AD45-8F0C-4235-8384-DEE32A8A182E}"/>
              </a:ext>
            </a:extLst>
          </p:cNvPr>
          <p:cNvCxnSpPr>
            <a:cxnSpLocks noChangeShapeType="1"/>
          </p:cNvCxnSpPr>
          <p:nvPr/>
        </p:nvCxnSpPr>
        <p:spPr bwMode="auto">
          <a:xfrm>
            <a:off x="4819163" y="4952960"/>
            <a:ext cx="1371593" cy="0"/>
          </a:xfrm>
          <a:prstGeom prst="straightConnector1">
            <a:avLst/>
          </a:prstGeom>
          <a:noFill/>
          <a:ln w="161925">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Box 15">
            <a:extLst>
              <a:ext uri="{FF2B5EF4-FFF2-40B4-BE49-F238E27FC236}">
                <a16:creationId xmlns:a16="http://schemas.microsoft.com/office/drawing/2014/main" id="{C1A4BE99-9B7F-4FE7-A187-8B33C4E9B56E}"/>
              </a:ext>
            </a:extLst>
          </p:cNvPr>
          <p:cNvSpPr txBox="1">
            <a:spLocks noChangeArrowheads="1"/>
          </p:cNvSpPr>
          <p:nvPr/>
        </p:nvSpPr>
        <p:spPr bwMode="auto">
          <a:xfrm>
            <a:off x="228660" y="1600248"/>
            <a:ext cx="1908865"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SzPct val="100000"/>
              <a:buFont typeface="Times New Roman" panose="02020603050405020304" pitchFamily="18" charset="0"/>
              <a:buNone/>
            </a:pPr>
            <a:r>
              <a:rPr lang="en-US" altLang="en-US" sz="3600" b="1" baseline="0">
                <a:solidFill>
                  <a:srgbClr val="0070C0"/>
                </a:solidFill>
              </a:rPr>
              <a:t>Web Browser (= "Web app")     </a:t>
            </a:r>
            <a:r>
              <a:rPr lang="en-US" altLang="en-US" sz="3600" b="1" baseline="0" dirty="0">
                <a:solidFill>
                  <a:srgbClr val="0070C0"/>
                </a:solidFill>
              </a:rPr>
              <a:t>to access the cloud storage service</a:t>
            </a:r>
          </a:p>
        </p:txBody>
      </p:sp>
      <p:sp>
        <p:nvSpPr>
          <p:cNvPr id="26" name="Rectangle 34">
            <a:extLst>
              <a:ext uri="{FF2B5EF4-FFF2-40B4-BE49-F238E27FC236}">
                <a16:creationId xmlns:a16="http://schemas.microsoft.com/office/drawing/2014/main" id="{4C7AD018-F8DF-42CB-943E-5CCDDE6F72A4}"/>
              </a:ext>
            </a:extLst>
          </p:cNvPr>
          <p:cNvSpPr>
            <a:spLocks noChangeArrowheads="1"/>
          </p:cNvSpPr>
          <p:nvPr/>
        </p:nvSpPr>
        <p:spPr bwMode="auto">
          <a:xfrm>
            <a:off x="152458" y="1676447"/>
            <a:ext cx="2088260" cy="4878260"/>
          </a:xfrm>
          <a:prstGeom prst="rect">
            <a:avLst/>
          </a:prstGeom>
          <a:noFill/>
          <a:ln w="603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buSzPct val="100000"/>
              <a:buFont typeface="Times New Roman" panose="02020603050405020304" pitchFamily="18" charset="0"/>
              <a:buNone/>
            </a:pPr>
            <a:endParaRPr lang="en-US" altLang="en-US">
              <a:solidFill>
                <a:srgbClr val="FFFFFF"/>
              </a:solidFill>
            </a:endParaRPr>
          </a:p>
        </p:txBody>
      </p:sp>
      <p:cxnSp>
        <p:nvCxnSpPr>
          <p:cNvPr id="20" name="Straight Arrow Connector 10">
            <a:extLst>
              <a:ext uri="{FF2B5EF4-FFF2-40B4-BE49-F238E27FC236}">
                <a16:creationId xmlns:a16="http://schemas.microsoft.com/office/drawing/2014/main" id="{AB4339B1-91AD-4B1A-9333-B02113D1D9F7}"/>
              </a:ext>
            </a:extLst>
          </p:cNvPr>
          <p:cNvCxnSpPr>
            <a:cxnSpLocks noChangeShapeType="1"/>
          </p:cNvCxnSpPr>
          <p:nvPr/>
        </p:nvCxnSpPr>
        <p:spPr bwMode="auto">
          <a:xfrm flipV="1">
            <a:off x="1905070" y="990664"/>
            <a:ext cx="6400632" cy="1371564"/>
          </a:xfrm>
          <a:prstGeom prst="straightConnector1">
            <a:avLst/>
          </a:prstGeom>
          <a:noFill/>
          <a:ln w="161925">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022330529"/>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7">
            <a:extLst>
              <a:ext uri="{FF2B5EF4-FFF2-40B4-BE49-F238E27FC236}">
                <a16:creationId xmlns:a16="http://schemas.microsoft.com/office/drawing/2014/main" id="{64175A1E-9556-4A78-9E3E-2ECA80FC904D}"/>
              </a:ext>
            </a:extLst>
          </p:cNvPr>
          <p:cNvSpPr txBox="1">
            <a:spLocks noGrp="1" noChangeArrowheads="1"/>
          </p:cNvSpPr>
          <p:nvPr/>
        </p:nvSpPr>
        <p:spPr bwMode="auto">
          <a:xfrm>
            <a:off x="13107988" y="6245225"/>
            <a:ext cx="2132012"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1CB368F1-38EC-47F3-AAA3-A13245F73AEC}" type="slidenum">
              <a:rPr lang="en-US" altLang="en-US" sz="2400" baseline="0">
                <a:solidFill>
                  <a:srgbClr val="FFFFFF"/>
                </a:solidFill>
                <a:latin typeface="Times New Roman" panose="02020603050405020304" pitchFamily="18" charset="0"/>
              </a:rPr>
              <a:pPr eaLnBrk="1" hangingPunct="1">
                <a:spcBef>
                  <a:spcPct val="0"/>
                </a:spcBef>
                <a:buFontTx/>
                <a:buNone/>
              </a:pPr>
              <a:t>17</a:t>
            </a:fld>
            <a:endParaRPr lang="en-US" altLang="en-US" sz="2400" baseline="0">
              <a:solidFill>
                <a:srgbClr val="FFFFFF"/>
              </a:solidFill>
              <a:latin typeface="Times New Roman" panose="02020603050405020304" pitchFamily="18" charset="0"/>
            </a:endParaRPr>
          </a:p>
        </p:txBody>
      </p:sp>
      <p:sp>
        <p:nvSpPr>
          <p:cNvPr id="13315" name="Rectangle 2">
            <a:extLst>
              <a:ext uri="{FF2B5EF4-FFF2-40B4-BE49-F238E27FC236}">
                <a16:creationId xmlns:a16="http://schemas.microsoft.com/office/drawing/2014/main" id="{647B41F2-AB06-4506-8E28-541A6A05BB8F}"/>
              </a:ext>
            </a:extLst>
          </p:cNvPr>
          <p:cNvSpPr>
            <a:spLocks noChangeArrowheads="1"/>
          </p:cNvSpPr>
          <p:nvPr/>
        </p:nvSpPr>
        <p:spPr bwMode="auto">
          <a:xfrm>
            <a:off x="0" y="1219258"/>
            <a:ext cx="9067800" cy="5638742"/>
          </a:xfrm>
          <a:prstGeom prst="rect">
            <a:avLst/>
          </a:prstGeom>
          <a:noFill/>
          <a:ln w="730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buSzPct val="100000"/>
              <a:buFont typeface="Times New Roman" panose="02020603050405020304" pitchFamily="18" charset="0"/>
              <a:buNone/>
            </a:pPr>
            <a:endParaRPr lang="en-US" altLang="en-US">
              <a:solidFill>
                <a:srgbClr val="FFFFFF"/>
              </a:solidFill>
            </a:endParaRPr>
          </a:p>
        </p:txBody>
      </p:sp>
      <p:sp>
        <p:nvSpPr>
          <p:cNvPr id="13316" name="TextBox 15">
            <a:extLst>
              <a:ext uri="{FF2B5EF4-FFF2-40B4-BE49-F238E27FC236}">
                <a16:creationId xmlns:a16="http://schemas.microsoft.com/office/drawing/2014/main" id="{D3ED426B-0E66-4910-BB05-15589CFE1BF9}"/>
              </a:ext>
            </a:extLst>
          </p:cNvPr>
          <p:cNvSpPr txBox="1">
            <a:spLocks noChangeArrowheads="1"/>
          </p:cNvSpPr>
          <p:nvPr/>
        </p:nvSpPr>
        <p:spPr bwMode="auto">
          <a:xfrm>
            <a:off x="1371684" y="2743218"/>
            <a:ext cx="3959225"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SzPct val="100000"/>
              <a:buFont typeface="Times New Roman" panose="02020603050405020304" pitchFamily="18" charset="0"/>
              <a:buNone/>
            </a:pPr>
            <a:r>
              <a:rPr lang="en-US" altLang="en-US" sz="3600" b="1" baseline="0" dirty="0">
                <a:solidFill>
                  <a:srgbClr val="0070C0"/>
                </a:solidFill>
              </a:rPr>
              <a:t>Web </a:t>
            </a:r>
            <a:r>
              <a:rPr lang="en-US" altLang="en-US" sz="3600" b="1" baseline="0">
                <a:solidFill>
                  <a:srgbClr val="0070C0"/>
                </a:solidFill>
              </a:rPr>
              <a:t>Browser app ("Safari" in iphone     or "Chrome browser" in Android phone)</a:t>
            </a:r>
          </a:p>
          <a:p>
            <a:pPr algn="ctr" eaLnBrk="1" hangingPunct="1">
              <a:buSzPct val="100000"/>
              <a:buFont typeface="Times New Roman" panose="02020603050405020304" pitchFamily="18" charset="0"/>
              <a:buNone/>
            </a:pPr>
            <a:r>
              <a:rPr lang="en-US" altLang="en-US" sz="3600" b="1" baseline="0">
                <a:solidFill>
                  <a:srgbClr val="0070C0"/>
                </a:solidFill>
              </a:rPr>
              <a:t>to </a:t>
            </a:r>
            <a:r>
              <a:rPr lang="en-US" altLang="en-US" sz="3600" b="1" baseline="0" dirty="0">
                <a:solidFill>
                  <a:srgbClr val="0070C0"/>
                </a:solidFill>
              </a:rPr>
              <a:t>access the cloud </a:t>
            </a:r>
            <a:r>
              <a:rPr lang="en-US" altLang="en-US" sz="3600" b="1" baseline="0">
                <a:solidFill>
                  <a:srgbClr val="0070C0"/>
                </a:solidFill>
              </a:rPr>
              <a:t>storage service</a:t>
            </a:r>
            <a:endParaRPr lang="en-US" altLang="en-US" b="1" baseline="0" dirty="0">
              <a:solidFill>
                <a:srgbClr val="0070C0"/>
              </a:solidFill>
            </a:endParaRPr>
          </a:p>
        </p:txBody>
      </p:sp>
      <p:sp>
        <p:nvSpPr>
          <p:cNvPr id="13317" name="TextBox 52">
            <a:extLst>
              <a:ext uri="{FF2B5EF4-FFF2-40B4-BE49-F238E27FC236}">
                <a16:creationId xmlns:a16="http://schemas.microsoft.com/office/drawing/2014/main" id="{E977BF4B-25D6-4566-83B6-C58416AC34FC}"/>
              </a:ext>
            </a:extLst>
          </p:cNvPr>
          <p:cNvSpPr txBox="1">
            <a:spLocks noChangeArrowheads="1"/>
          </p:cNvSpPr>
          <p:nvPr/>
        </p:nvSpPr>
        <p:spPr bwMode="auto">
          <a:xfrm>
            <a:off x="990694" y="76288"/>
            <a:ext cx="647688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buSzPct val="100000"/>
              <a:buFont typeface="Times New Roman" panose="02020603050405020304" pitchFamily="18" charset="0"/>
              <a:buNone/>
            </a:pPr>
            <a:r>
              <a:rPr lang="en-US" altLang="en-US" sz="3000" b="1" baseline="0" dirty="0">
                <a:solidFill>
                  <a:srgbClr val="00B0F0"/>
                </a:solidFill>
              </a:rPr>
              <a:t>Your Wi-Fi wireless Internet Connection or Your Cell Phone's Data Plan</a:t>
            </a:r>
          </a:p>
        </p:txBody>
      </p:sp>
      <p:sp>
        <p:nvSpPr>
          <p:cNvPr id="13318" name="TextBox 2">
            <a:extLst>
              <a:ext uri="{FF2B5EF4-FFF2-40B4-BE49-F238E27FC236}">
                <a16:creationId xmlns:a16="http://schemas.microsoft.com/office/drawing/2014/main" id="{A9119BDE-5ACE-4152-BA70-33EC9B9BAF81}"/>
              </a:ext>
            </a:extLst>
          </p:cNvPr>
          <p:cNvSpPr txBox="1">
            <a:spLocks noChangeArrowheads="1"/>
          </p:cNvSpPr>
          <p:nvPr/>
        </p:nvSpPr>
        <p:spPr bwMode="auto">
          <a:xfrm>
            <a:off x="97622" y="1200361"/>
            <a:ext cx="601181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buSzPct val="100000"/>
            </a:pPr>
            <a:r>
              <a:rPr lang="en-US" altLang="en-US" sz="3600" b="1" baseline="0" dirty="0">
                <a:solidFill>
                  <a:srgbClr val="000000"/>
                </a:solidFill>
              </a:rPr>
              <a:t>Cell Phone or Tablet to Access a Cloud Storage Service</a:t>
            </a:r>
          </a:p>
        </p:txBody>
      </p:sp>
      <p:sp>
        <p:nvSpPr>
          <p:cNvPr id="13319" name="Rectangle 34">
            <a:extLst>
              <a:ext uri="{FF2B5EF4-FFF2-40B4-BE49-F238E27FC236}">
                <a16:creationId xmlns:a16="http://schemas.microsoft.com/office/drawing/2014/main" id="{A90092B5-8A82-46E8-8650-31707E22A5A2}"/>
              </a:ext>
            </a:extLst>
          </p:cNvPr>
          <p:cNvSpPr>
            <a:spLocks noChangeArrowheads="1"/>
          </p:cNvSpPr>
          <p:nvPr/>
        </p:nvSpPr>
        <p:spPr bwMode="auto">
          <a:xfrm>
            <a:off x="1487356" y="2667020"/>
            <a:ext cx="3846624" cy="4018633"/>
          </a:xfrm>
          <a:prstGeom prst="rect">
            <a:avLst/>
          </a:prstGeom>
          <a:noFill/>
          <a:ln w="603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buSzPct val="100000"/>
              <a:buFont typeface="Times New Roman" panose="02020603050405020304" pitchFamily="18" charset="0"/>
              <a:buNone/>
            </a:pPr>
            <a:endParaRPr lang="en-US" altLang="en-US">
              <a:solidFill>
                <a:srgbClr val="FFFFFF"/>
              </a:solidFill>
            </a:endParaRPr>
          </a:p>
        </p:txBody>
      </p:sp>
      <p:sp>
        <p:nvSpPr>
          <p:cNvPr id="13320" name="Left-Up Arrow 5">
            <a:extLst>
              <a:ext uri="{FF2B5EF4-FFF2-40B4-BE49-F238E27FC236}">
                <a16:creationId xmlns:a16="http://schemas.microsoft.com/office/drawing/2014/main" id="{A295FF68-482E-4241-AC04-7D441F0FA387}"/>
              </a:ext>
            </a:extLst>
          </p:cNvPr>
          <p:cNvSpPr>
            <a:spLocks/>
          </p:cNvSpPr>
          <p:nvPr/>
        </p:nvSpPr>
        <p:spPr bwMode="auto">
          <a:xfrm flipV="1">
            <a:off x="7391326" y="74661"/>
            <a:ext cx="1531937" cy="1525587"/>
          </a:xfrm>
          <a:custGeom>
            <a:avLst/>
            <a:gdLst>
              <a:gd name="T0" fmla="*/ 0 w 2506663"/>
              <a:gd name="T1" fmla="*/ 92 h 3171825"/>
              <a:gd name="T2" fmla="*/ 7452 w 2506663"/>
              <a:gd name="T3" fmla="*/ 70 h 3171825"/>
              <a:gd name="T4" fmla="*/ 7452 w 2506663"/>
              <a:gd name="T5" fmla="*/ 81 h 3171825"/>
              <a:gd name="T6" fmla="*/ 18631 w 2506663"/>
              <a:gd name="T7" fmla="*/ 81 h 3171825"/>
              <a:gd name="T8" fmla="*/ 18631 w 2506663"/>
              <a:gd name="T9" fmla="*/ 23 h 3171825"/>
              <a:gd name="T10" fmla="*/ 14905 w 2506663"/>
              <a:gd name="T11" fmla="*/ 23 h 3171825"/>
              <a:gd name="T12" fmla="*/ 22358 w 2506663"/>
              <a:gd name="T13" fmla="*/ 0 h 3171825"/>
              <a:gd name="T14" fmla="*/ 29810 w 2506663"/>
              <a:gd name="T15" fmla="*/ 23 h 3171825"/>
              <a:gd name="T16" fmla="*/ 26084 w 2506663"/>
              <a:gd name="T17" fmla="*/ 23 h 3171825"/>
              <a:gd name="T18" fmla="*/ 26084 w 2506663"/>
              <a:gd name="T19" fmla="*/ 104 h 3171825"/>
              <a:gd name="T20" fmla="*/ 7452 w 2506663"/>
              <a:gd name="T21" fmla="*/ 104 h 3171825"/>
              <a:gd name="T22" fmla="*/ 7452 w 2506663"/>
              <a:gd name="T23" fmla="*/ 115 h 3171825"/>
              <a:gd name="T24" fmla="*/ 0 w 2506663"/>
              <a:gd name="T25" fmla="*/ 92 h 31718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06663" h="3171825">
                <a:moveTo>
                  <a:pt x="0" y="2545159"/>
                </a:moveTo>
                <a:lnTo>
                  <a:pt x="626666" y="1918494"/>
                </a:lnTo>
                <a:lnTo>
                  <a:pt x="626666" y="2231826"/>
                </a:lnTo>
                <a:lnTo>
                  <a:pt x="1566664" y="2231826"/>
                </a:lnTo>
                <a:lnTo>
                  <a:pt x="1566664" y="626666"/>
                </a:lnTo>
                <a:lnTo>
                  <a:pt x="1253332" y="626666"/>
                </a:lnTo>
                <a:lnTo>
                  <a:pt x="1879997" y="0"/>
                </a:lnTo>
                <a:lnTo>
                  <a:pt x="2506663" y="626666"/>
                </a:lnTo>
                <a:lnTo>
                  <a:pt x="2193330" y="626666"/>
                </a:lnTo>
                <a:lnTo>
                  <a:pt x="2193330" y="2858492"/>
                </a:lnTo>
                <a:lnTo>
                  <a:pt x="626666" y="2858492"/>
                </a:lnTo>
                <a:lnTo>
                  <a:pt x="626666" y="3171825"/>
                </a:lnTo>
                <a:lnTo>
                  <a:pt x="0" y="2545159"/>
                </a:lnTo>
                <a:close/>
              </a:path>
            </a:pathLst>
          </a:custGeom>
          <a:solidFill>
            <a:srgbClr val="00B8FF"/>
          </a:solidFill>
          <a:ln w="9525" cap="flat"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1" name="Rectangle 34">
            <a:extLst>
              <a:ext uri="{FF2B5EF4-FFF2-40B4-BE49-F238E27FC236}">
                <a16:creationId xmlns:a16="http://schemas.microsoft.com/office/drawing/2014/main" id="{31D95738-F124-4459-817C-4DC60D9C3163}"/>
              </a:ext>
            </a:extLst>
          </p:cNvPr>
          <p:cNvSpPr>
            <a:spLocks noChangeArrowheads="1"/>
          </p:cNvSpPr>
          <p:nvPr/>
        </p:nvSpPr>
        <p:spPr bwMode="auto">
          <a:xfrm>
            <a:off x="5562600" y="2819400"/>
            <a:ext cx="3352800" cy="3900488"/>
          </a:xfrm>
          <a:prstGeom prst="rect">
            <a:avLst/>
          </a:prstGeom>
          <a:noFill/>
          <a:ln w="603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buSzPct val="100000"/>
              <a:buFont typeface="Times New Roman" panose="02020603050405020304" pitchFamily="18" charset="0"/>
              <a:buNone/>
            </a:pPr>
            <a:endParaRPr lang="en-US" altLang="en-US">
              <a:solidFill>
                <a:srgbClr val="FFFFFF"/>
              </a:solidFill>
            </a:endParaRPr>
          </a:p>
        </p:txBody>
      </p:sp>
      <p:sp>
        <p:nvSpPr>
          <p:cNvPr id="13322" name="TextBox 15">
            <a:extLst>
              <a:ext uri="{FF2B5EF4-FFF2-40B4-BE49-F238E27FC236}">
                <a16:creationId xmlns:a16="http://schemas.microsoft.com/office/drawing/2014/main" id="{69BFFDA0-17AE-429F-888F-B0624CD43D7C}"/>
              </a:ext>
            </a:extLst>
          </p:cNvPr>
          <p:cNvSpPr txBox="1">
            <a:spLocks noChangeArrowheads="1"/>
          </p:cNvSpPr>
          <p:nvPr/>
        </p:nvSpPr>
        <p:spPr bwMode="auto">
          <a:xfrm>
            <a:off x="5638772" y="2811394"/>
            <a:ext cx="3233622"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SzPct val="100000"/>
              <a:buFont typeface="Times New Roman" panose="02020603050405020304" pitchFamily="18" charset="0"/>
              <a:buNone/>
            </a:pPr>
            <a:r>
              <a:rPr lang="en-US" altLang="en-US" sz="3600" b="1" dirty="0">
                <a:solidFill>
                  <a:srgbClr val="0070C0"/>
                </a:solidFill>
              </a:rPr>
              <a:t>(Optional) </a:t>
            </a:r>
            <a:r>
              <a:rPr lang="en-US" altLang="en-US" sz="3600" b="1" baseline="0" dirty="0">
                <a:solidFill>
                  <a:srgbClr val="0070C0"/>
                </a:solidFill>
              </a:rPr>
              <a:t>App </a:t>
            </a:r>
          </a:p>
          <a:p>
            <a:pPr algn="ctr" eaLnBrk="1" hangingPunct="1">
              <a:buSzPct val="100000"/>
              <a:buFont typeface="Times New Roman" panose="02020603050405020304" pitchFamily="18" charset="0"/>
              <a:buNone/>
            </a:pPr>
            <a:r>
              <a:rPr lang="en-US" altLang="en-US" sz="3600" b="1" baseline="0" dirty="0">
                <a:solidFill>
                  <a:srgbClr val="0070C0"/>
                </a:solidFill>
              </a:rPr>
              <a:t>Provided by the Cloud Storage Service or a Third-party Software Developer</a:t>
            </a:r>
          </a:p>
        </p:txBody>
      </p:sp>
      <p:cxnSp>
        <p:nvCxnSpPr>
          <p:cNvPr id="13323" name="Straight Arrow Connector 10">
            <a:extLst>
              <a:ext uri="{FF2B5EF4-FFF2-40B4-BE49-F238E27FC236}">
                <a16:creationId xmlns:a16="http://schemas.microsoft.com/office/drawing/2014/main" id="{36584308-E573-4847-A1D3-7F006B03F64D}"/>
              </a:ext>
            </a:extLst>
          </p:cNvPr>
          <p:cNvCxnSpPr>
            <a:cxnSpLocks noChangeShapeType="1"/>
          </p:cNvCxnSpPr>
          <p:nvPr/>
        </p:nvCxnSpPr>
        <p:spPr bwMode="auto">
          <a:xfrm flipV="1">
            <a:off x="3429030" y="1414950"/>
            <a:ext cx="5050603" cy="1195733"/>
          </a:xfrm>
          <a:prstGeom prst="straightConnector1">
            <a:avLst/>
          </a:prstGeom>
          <a:noFill/>
          <a:ln w="161925">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24" name="Straight Arrow Connector 28">
            <a:extLst>
              <a:ext uri="{FF2B5EF4-FFF2-40B4-BE49-F238E27FC236}">
                <a16:creationId xmlns:a16="http://schemas.microsoft.com/office/drawing/2014/main" id="{D6835564-4A0C-46A3-9B4D-653949F11BE4}"/>
              </a:ext>
            </a:extLst>
          </p:cNvPr>
          <p:cNvCxnSpPr>
            <a:cxnSpLocks noChangeShapeType="1"/>
          </p:cNvCxnSpPr>
          <p:nvPr/>
        </p:nvCxnSpPr>
        <p:spPr bwMode="auto">
          <a:xfrm flipV="1">
            <a:off x="7773988" y="1544638"/>
            <a:ext cx="769937" cy="1274762"/>
          </a:xfrm>
          <a:prstGeom prst="straightConnector1">
            <a:avLst/>
          </a:prstGeom>
          <a:noFill/>
          <a:ln w="161925">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3325" name="Picture 2">
            <a:extLst>
              <a:ext uri="{FF2B5EF4-FFF2-40B4-BE49-F238E27FC236}">
                <a16:creationId xmlns:a16="http://schemas.microsoft.com/office/drawing/2014/main" id="{8645E4EA-8BB7-4650-A371-4A103FB120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0455"/>
          <a:stretch>
            <a:fillRect/>
          </a:stretch>
        </p:blipFill>
        <p:spPr bwMode="auto">
          <a:xfrm>
            <a:off x="228600" y="2755866"/>
            <a:ext cx="1179513"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7191C797-A4DF-4366-93C3-96031ED38182}"/>
              </a:ext>
            </a:extLst>
          </p:cNvPr>
          <p:cNvSpPr>
            <a:spLocks noGrp="1"/>
          </p:cNvSpPr>
          <p:nvPr>
            <p:ph type="sldNum" sz="quarter" idx="12"/>
          </p:nvPr>
        </p:nvSpPr>
        <p:spPr/>
        <p:txBody>
          <a:bodyPr/>
          <a:lstStyle/>
          <a:p>
            <a:pPr>
              <a:defRPr/>
            </a:pPr>
            <a:fld id="{8FB66441-71B9-4917-9098-80DF34ACE7C7}" type="slidenum">
              <a:rPr lang="en-US" smtClean="0"/>
              <a:pPr>
                <a:defRPr/>
              </a:pPr>
              <a:t>17</a:t>
            </a:fld>
            <a:endParaRPr lang="en-US"/>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1506" name="Slide Number Placeholder 5">
            <a:extLst>
              <a:ext uri="{FF2B5EF4-FFF2-40B4-BE49-F238E27FC236}">
                <a16:creationId xmlns:a16="http://schemas.microsoft.com/office/drawing/2014/main" id="{C4D5E058-65B6-45D6-BA04-7CC5AADD90AF}"/>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7B5504AF-879A-4A29-9E07-E33567EF30AA}" type="slidenum">
              <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18</a:t>
            </a:fld>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0C3182D6-5FD9-45A9-8A08-71624C5478D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B66441-71B9-4917-9098-80DF34ACE7C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1507" name="Rectangle 1">
            <a:extLst>
              <a:ext uri="{FF2B5EF4-FFF2-40B4-BE49-F238E27FC236}">
                <a16:creationId xmlns:a16="http://schemas.microsoft.com/office/drawing/2014/main" id="{0A305EF9-4A9F-405F-AC54-50CF38A1B61E}"/>
              </a:ext>
            </a:extLst>
          </p:cNvPr>
          <p:cNvSpPr>
            <a:spLocks noGrp="1" noChangeArrowheads="1"/>
          </p:cNvSpPr>
          <p:nvPr>
            <p:ph type="title" idx="4294967295"/>
          </p:nvPr>
        </p:nvSpPr>
        <p:spPr>
          <a:xfrm>
            <a:off x="0" y="0"/>
            <a:ext cx="9144000" cy="838268"/>
          </a:xfrm>
        </p:spPr>
        <p:txBody>
          <a:bodyPr/>
          <a:lstStyle/>
          <a:p>
            <a:pPr algn="ct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a:t>APPS FOR  CLOUD STORAGE SERVICES</a:t>
            </a:r>
            <a:endParaRPr lang="en-US" altLang="en-US" sz="4000" dirty="0"/>
          </a:p>
        </p:txBody>
      </p:sp>
      <p:sp>
        <p:nvSpPr>
          <p:cNvPr id="21508" name="Rectangle 2">
            <a:extLst>
              <a:ext uri="{FF2B5EF4-FFF2-40B4-BE49-F238E27FC236}">
                <a16:creationId xmlns:a16="http://schemas.microsoft.com/office/drawing/2014/main" id="{F66EF533-D2AA-4C2B-99CB-3B100A4717C8}"/>
              </a:ext>
            </a:extLst>
          </p:cNvPr>
          <p:cNvSpPr>
            <a:spLocks noGrp="1" noChangeArrowheads="1"/>
          </p:cNvSpPr>
          <p:nvPr>
            <p:ph type="body" idx="4294967295"/>
          </p:nvPr>
        </p:nvSpPr>
        <p:spPr>
          <a:xfrm>
            <a:off x="0" y="1447852"/>
            <a:ext cx="9144000" cy="5029068"/>
          </a:xfrm>
        </p:spPr>
        <p:txBody>
          <a:bodyPr>
            <a:normAutofit/>
          </a:bodyPr>
          <a:lstStyle/>
          <a:p>
            <a:pPr marL="9144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a:t>You can use as many cloud storage services as you like.                                      Most computer users use more than one cloud storage service because none of the cloud storage services provide very much online storage space for a free account.</a:t>
            </a:r>
          </a:p>
        </p:txBody>
      </p:sp>
    </p:spTree>
    <p:extLst>
      <p:ext uri="{BB962C8B-B14F-4D97-AF65-F5344CB8AC3E}">
        <p14:creationId xmlns:p14="http://schemas.microsoft.com/office/powerpoint/2010/main" val="335357554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1506" name="Slide Number Placeholder 5">
            <a:extLst>
              <a:ext uri="{FF2B5EF4-FFF2-40B4-BE49-F238E27FC236}">
                <a16:creationId xmlns:a16="http://schemas.microsoft.com/office/drawing/2014/main" id="{C4D5E058-65B6-45D6-BA04-7CC5AADD90AF}"/>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7B5504AF-879A-4A29-9E07-E33567EF30AA}" type="slidenum">
              <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19</a:t>
            </a:fld>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0C3182D6-5FD9-45A9-8A08-71624C5478D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B66441-71B9-4917-9098-80DF34ACE7C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1507" name="Rectangle 1">
            <a:extLst>
              <a:ext uri="{FF2B5EF4-FFF2-40B4-BE49-F238E27FC236}">
                <a16:creationId xmlns:a16="http://schemas.microsoft.com/office/drawing/2014/main" id="{0A305EF9-4A9F-405F-AC54-50CF38A1B61E}"/>
              </a:ext>
            </a:extLst>
          </p:cNvPr>
          <p:cNvSpPr>
            <a:spLocks noGrp="1" noChangeArrowheads="1"/>
          </p:cNvSpPr>
          <p:nvPr>
            <p:ph type="title" idx="4294967295"/>
          </p:nvPr>
        </p:nvSpPr>
        <p:spPr>
          <a:xfrm>
            <a:off x="76318" y="0"/>
            <a:ext cx="9067682" cy="1295456"/>
          </a:xfrm>
        </p:spPr>
        <p:txBody>
          <a:bodyPr/>
          <a:lstStyle/>
          <a:p>
            <a:pPr algn="ct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a:t>APPS FOR  </a:t>
            </a:r>
            <a:r>
              <a:rPr lang="en-US" altLang="en-US" sz="4000" dirty="0"/>
              <a:t>CLOUD </a:t>
            </a:r>
            <a:r>
              <a:rPr lang="en-US" altLang="en-US" sz="4000"/>
              <a:t>STORAGE SERVICES (continued)</a:t>
            </a:r>
            <a:endParaRPr lang="en-US" altLang="en-US" sz="4000" dirty="0"/>
          </a:p>
        </p:txBody>
      </p:sp>
      <p:sp>
        <p:nvSpPr>
          <p:cNvPr id="21508" name="Rectangle 2">
            <a:extLst>
              <a:ext uri="{FF2B5EF4-FFF2-40B4-BE49-F238E27FC236}">
                <a16:creationId xmlns:a16="http://schemas.microsoft.com/office/drawing/2014/main" id="{F66EF533-D2AA-4C2B-99CB-3B100A4717C8}"/>
              </a:ext>
            </a:extLst>
          </p:cNvPr>
          <p:cNvSpPr>
            <a:spLocks noGrp="1" noChangeArrowheads="1"/>
          </p:cNvSpPr>
          <p:nvPr>
            <p:ph type="body" idx="4294967295"/>
          </p:nvPr>
        </p:nvSpPr>
        <p:spPr>
          <a:xfrm>
            <a:off x="76318" y="1447852"/>
            <a:ext cx="9067682" cy="5029216"/>
          </a:xfrm>
        </p:spPr>
        <p:txBody>
          <a:bodyPr>
            <a:normAutofit/>
          </a:bodyPr>
          <a:lstStyle/>
          <a:p>
            <a:pPr marL="9144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a:t>However, you should not use more than one of the apps that are provided by the cloud storage services that you use in a Windows.. or macOS computer:</a:t>
            </a:r>
          </a:p>
        </p:txBody>
      </p:sp>
    </p:spTree>
    <p:extLst>
      <p:ext uri="{BB962C8B-B14F-4D97-AF65-F5344CB8AC3E}">
        <p14:creationId xmlns:p14="http://schemas.microsoft.com/office/powerpoint/2010/main" val="102452570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a:extLst>
              <a:ext uri="{FF2B5EF4-FFF2-40B4-BE49-F238E27FC236}">
                <a16:creationId xmlns:a16="http://schemas.microsoft.com/office/drawing/2014/main" id="{90BA8F10-26FE-4218-843E-E0D86AF2D48A}"/>
              </a:ext>
            </a:extLst>
          </p:cNvPr>
          <p:cNvSpPr txBox="1">
            <a:spLocks noGrp="1" noChangeArrowheads="1"/>
          </p:cNvSpPr>
          <p:nvPr/>
        </p:nvSpPr>
        <p:spPr bwMode="auto">
          <a:xfrm>
            <a:off x="6553200" y="6324600"/>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7280563F-26C7-45F9-941D-225FD3E3730D}" type="slidenum">
              <a:rPr lang="en-US" altLang="en-US" sz="2400" baseline="0">
                <a:solidFill>
                  <a:schemeClr val="bg1"/>
                </a:solidFill>
                <a:latin typeface="Times New Roman" panose="02020603050405020304" pitchFamily="18" charset="0"/>
              </a:rPr>
              <a:pPr eaLnBrk="1" hangingPunct="1">
                <a:spcBef>
                  <a:spcPct val="0"/>
                </a:spcBef>
                <a:buFontTx/>
                <a:buNone/>
              </a:pPr>
              <a:t>2</a:t>
            </a:fld>
            <a:endParaRPr lang="en-US" altLang="en-US" sz="2400" baseline="0">
              <a:solidFill>
                <a:schemeClr val="bg1"/>
              </a:solidFill>
              <a:latin typeface="Times New Roman" panose="02020603050405020304" pitchFamily="18" charset="0"/>
            </a:endParaRPr>
          </a:p>
        </p:txBody>
      </p:sp>
      <p:sp>
        <p:nvSpPr>
          <p:cNvPr id="2" name="Slide Number Placeholder 1">
            <a:extLst>
              <a:ext uri="{FF2B5EF4-FFF2-40B4-BE49-F238E27FC236}">
                <a16:creationId xmlns:a16="http://schemas.microsoft.com/office/drawing/2014/main" id="{F69F89D4-91FD-4EB6-A9EB-F524E0BEF095}"/>
              </a:ext>
            </a:extLst>
          </p:cNvPr>
          <p:cNvSpPr>
            <a:spLocks noGrp="1"/>
          </p:cNvSpPr>
          <p:nvPr>
            <p:ph type="sldNum" sz="quarter" idx="12"/>
          </p:nvPr>
        </p:nvSpPr>
        <p:spPr/>
        <p:txBody>
          <a:bodyPr/>
          <a:lstStyle/>
          <a:p>
            <a:pPr>
              <a:defRPr/>
            </a:pPr>
            <a:fld id="{8FB66441-71B9-4917-9098-80DF34ACE7C7}" type="slidenum">
              <a:rPr lang="en-US" smtClean="0"/>
              <a:pPr>
                <a:defRPr/>
              </a:pPr>
              <a:t>2</a:t>
            </a:fld>
            <a:endParaRPr lang="en-US"/>
          </a:p>
        </p:txBody>
      </p:sp>
      <p:sp>
        <p:nvSpPr>
          <p:cNvPr id="4099" name="Rectangle 1">
            <a:extLst>
              <a:ext uri="{FF2B5EF4-FFF2-40B4-BE49-F238E27FC236}">
                <a16:creationId xmlns:a16="http://schemas.microsoft.com/office/drawing/2014/main" id="{B780375A-20CD-4B30-832B-394C81F3DA1C}"/>
              </a:ext>
            </a:extLst>
          </p:cNvPr>
          <p:cNvSpPr>
            <a:spLocks noGrp="1" noChangeArrowheads="1"/>
          </p:cNvSpPr>
          <p:nvPr>
            <p:ph type="title" idx="4294967295"/>
          </p:nvPr>
        </p:nvSpPr>
        <p:spPr>
          <a:xfrm>
            <a:off x="1219200" y="685826"/>
            <a:ext cx="7924800" cy="1752600"/>
          </a:xfrm>
        </p:spPr>
        <p:txBody>
          <a:bodyPr/>
          <a:lstStyle/>
          <a:p>
            <a:pP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6600" dirty="0"/>
              <a:t>Web location for this presentation:</a:t>
            </a:r>
          </a:p>
        </p:txBody>
      </p:sp>
      <p:sp>
        <p:nvSpPr>
          <p:cNvPr id="4100" name="Rectangle 2">
            <a:extLst>
              <a:ext uri="{FF2B5EF4-FFF2-40B4-BE49-F238E27FC236}">
                <a16:creationId xmlns:a16="http://schemas.microsoft.com/office/drawing/2014/main" id="{0470FE02-660A-402E-89BE-2F5059336C73}"/>
              </a:ext>
            </a:extLst>
          </p:cNvPr>
          <p:cNvSpPr>
            <a:spLocks noGrp="1" noChangeArrowheads="1"/>
          </p:cNvSpPr>
          <p:nvPr>
            <p:ph type="body" idx="4294967295"/>
          </p:nvPr>
        </p:nvSpPr>
        <p:spPr>
          <a:xfrm>
            <a:off x="533400" y="2590712"/>
            <a:ext cx="8610600" cy="4191000"/>
          </a:xfrm>
        </p:spPr>
        <p:txBody>
          <a:bodyPr/>
          <a:lstStyle/>
          <a:p>
            <a:pPr marL="0" indent="0">
              <a:buNone/>
            </a:pPr>
            <a:r>
              <a:rPr lang="en-US" altLang="en-US" sz="8800" dirty="0"/>
              <a:t>http://aztcs.org</a:t>
            </a:r>
          </a:p>
          <a:p>
            <a:pPr marL="0" indent="0">
              <a:buNone/>
            </a:pPr>
            <a:r>
              <a:rPr lang="en-US" altLang="en-US" sz="7200" dirty="0"/>
              <a:t>Then click on "Meeting Notes"</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1506" name="Slide Number Placeholder 5">
            <a:extLst>
              <a:ext uri="{FF2B5EF4-FFF2-40B4-BE49-F238E27FC236}">
                <a16:creationId xmlns:a16="http://schemas.microsoft.com/office/drawing/2014/main" id="{C4D5E058-65B6-45D6-BA04-7CC5AADD90AF}"/>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7B5504AF-879A-4A29-9E07-E33567EF30AA}" type="slidenum">
              <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20</a:t>
            </a:fld>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0C3182D6-5FD9-45A9-8A08-71624C5478D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B66441-71B9-4917-9098-80DF34ACE7C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1507" name="Rectangle 1">
            <a:extLst>
              <a:ext uri="{FF2B5EF4-FFF2-40B4-BE49-F238E27FC236}">
                <a16:creationId xmlns:a16="http://schemas.microsoft.com/office/drawing/2014/main" id="{0A305EF9-4A9F-405F-AC54-50CF38A1B61E}"/>
              </a:ext>
            </a:extLst>
          </p:cNvPr>
          <p:cNvSpPr>
            <a:spLocks noGrp="1" noChangeArrowheads="1"/>
          </p:cNvSpPr>
          <p:nvPr>
            <p:ph type="title" idx="4294967295"/>
          </p:nvPr>
        </p:nvSpPr>
        <p:spPr>
          <a:xfrm>
            <a:off x="0" y="76288"/>
            <a:ext cx="9144000" cy="838268"/>
          </a:xfrm>
        </p:spPr>
        <p:txBody>
          <a:bodyPr/>
          <a:lstStyle/>
          <a:p>
            <a:pPr algn="ct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a:t>APPS FOR  </a:t>
            </a:r>
            <a:r>
              <a:rPr lang="en-US" altLang="en-US" sz="4000" dirty="0"/>
              <a:t>CLOUD </a:t>
            </a:r>
            <a:r>
              <a:rPr lang="en-US" altLang="en-US" sz="4000"/>
              <a:t>STORAGE SERVICES     (continued)</a:t>
            </a:r>
            <a:endParaRPr lang="en-US" altLang="en-US" sz="4000" dirty="0"/>
          </a:p>
        </p:txBody>
      </p:sp>
      <p:sp>
        <p:nvSpPr>
          <p:cNvPr id="21508" name="Rectangle 2">
            <a:extLst>
              <a:ext uri="{FF2B5EF4-FFF2-40B4-BE49-F238E27FC236}">
                <a16:creationId xmlns:a16="http://schemas.microsoft.com/office/drawing/2014/main" id="{F66EF533-D2AA-4C2B-99CB-3B100A4717C8}"/>
              </a:ext>
            </a:extLst>
          </p:cNvPr>
          <p:cNvSpPr>
            <a:spLocks noGrp="1" noChangeArrowheads="1"/>
          </p:cNvSpPr>
          <p:nvPr>
            <p:ph type="body" idx="4294967295"/>
          </p:nvPr>
        </p:nvSpPr>
        <p:spPr>
          <a:xfrm>
            <a:off x="0" y="990516"/>
            <a:ext cx="9144000" cy="5638800"/>
          </a:xfrm>
        </p:spPr>
        <p:txBody>
          <a:bodyPr>
            <a:normAutofit/>
          </a:bodyPr>
          <a:lstStyle/>
          <a:p>
            <a:pPr marL="9144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a:t>The apps that are provided by the various cloud storage services are optional:                                                           They cause a noticeable slow-down for your "Windows.." or "macOS" computer.                                                      If you do not want to incur this slowing down of your computer, use a Web browser to access all of your cloud storage services instead of there apps.</a:t>
            </a:r>
          </a:p>
        </p:txBody>
      </p:sp>
    </p:spTree>
    <p:extLst>
      <p:ext uri="{BB962C8B-B14F-4D97-AF65-F5344CB8AC3E}">
        <p14:creationId xmlns:p14="http://schemas.microsoft.com/office/powerpoint/2010/main" val="118788023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1506" name="Slide Number Placeholder 5">
            <a:extLst>
              <a:ext uri="{FF2B5EF4-FFF2-40B4-BE49-F238E27FC236}">
                <a16:creationId xmlns:a16="http://schemas.microsoft.com/office/drawing/2014/main" id="{C4D5E058-65B6-45D6-BA04-7CC5AADD90AF}"/>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7B5504AF-879A-4A29-9E07-E33567EF30AA}" type="slidenum">
              <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21</a:t>
            </a:fld>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0C3182D6-5FD9-45A9-8A08-71624C5478D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B66441-71B9-4917-9098-80DF34ACE7C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1507" name="Rectangle 1">
            <a:extLst>
              <a:ext uri="{FF2B5EF4-FFF2-40B4-BE49-F238E27FC236}">
                <a16:creationId xmlns:a16="http://schemas.microsoft.com/office/drawing/2014/main" id="{0A305EF9-4A9F-405F-AC54-50CF38A1B61E}"/>
              </a:ext>
            </a:extLst>
          </p:cNvPr>
          <p:cNvSpPr>
            <a:spLocks noGrp="1" noChangeArrowheads="1"/>
          </p:cNvSpPr>
          <p:nvPr>
            <p:ph type="title" idx="4294967295"/>
          </p:nvPr>
        </p:nvSpPr>
        <p:spPr>
          <a:xfrm>
            <a:off x="0" y="0"/>
            <a:ext cx="9144000" cy="1143000"/>
          </a:xfrm>
        </p:spPr>
        <p:txBody>
          <a:bodyPr/>
          <a:lstStyle/>
          <a:p>
            <a:pPr algn="ct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a:t>APPS FOR </a:t>
            </a:r>
            <a:r>
              <a:rPr lang="en-US" altLang="en-US" sz="4000" dirty="0"/>
              <a:t>CLOUD </a:t>
            </a:r>
            <a:r>
              <a:rPr lang="en-US" altLang="en-US" sz="4000"/>
              <a:t>STORAGE SERVICES (continued)</a:t>
            </a:r>
            <a:endParaRPr lang="en-US" altLang="en-US" sz="4000" dirty="0"/>
          </a:p>
        </p:txBody>
      </p:sp>
      <p:sp>
        <p:nvSpPr>
          <p:cNvPr id="21508" name="Rectangle 2">
            <a:extLst>
              <a:ext uri="{FF2B5EF4-FFF2-40B4-BE49-F238E27FC236}">
                <a16:creationId xmlns:a16="http://schemas.microsoft.com/office/drawing/2014/main" id="{F66EF533-D2AA-4C2B-99CB-3B100A4717C8}"/>
              </a:ext>
            </a:extLst>
          </p:cNvPr>
          <p:cNvSpPr>
            <a:spLocks noGrp="1" noChangeArrowheads="1"/>
          </p:cNvSpPr>
          <p:nvPr>
            <p:ph type="body" idx="4294967295"/>
          </p:nvPr>
        </p:nvSpPr>
        <p:spPr>
          <a:xfrm>
            <a:off x="0" y="1371506"/>
            <a:ext cx="9144000" cy="4953018"/>
          </a:xfrm>
        </p:spPr>
        <p:txBody>
          <a:bodyPr>
            <a:normAutofit/>
          </a:bodyPr>
          <a:lstStyle/>
          <a:p>
            <a:pPr marL="9144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a:t>In a cell phone or tablet, it is okay to put in the apps for more than one cloud storage service:                                              In a cell phone or tablet, it is hard to use a cloud storage service if you do not install either the app that is provided by a cloud storage service or a third party app for connecting to a cloud storage service.</a:t>
            </a:r>
            <a:endParaRPr lang="en-US" altLang="en-US" sz="4000" dirty="0"/>
          </a:p>
        </p:txBody>
      </p:sp>
    </p:spTree>
    <p:extLst>
      <p:ext uri="{BB962C8B-B14F-4D97-AF65-F5344CB8AC3E}">
        <p14:creationId xmlns:p14="http://schemas.microsoft.com/office/powerpoint/2010/main" val="2309233430"/>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1506" name="Slide Number Placeholder 5">
            <a:extLst>
              <a:ext uri="{FF2B5EF4-FFF2-40B4-BE49-F238E27FC236}">
                <a16:creationId xmlns:a16="http://schemas.microsoft.com/office/drawing/2014/main" id="{C4D5E058-65B6-45D6-BA04-7CC5AADD90AF}"/>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7B5504AF-879A-4A29-9E07-E33567EF30AA}" type="slidenum">
              <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22</a:t>
            </a:fld>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0C3182D6-5FD9-45A9-8A08-71624C5478D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B66441-71B9-4917-9098-80DF34ACE7C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1507" name="Rectangle 1">
            <a:extLst>
              <a:ext uri="{FF2B5EF4-FFF2-40B4-BE49-F238E27FC236}">
                <a16:creationId xmlns:a16="http://schemas.microsoft.com/office/drawing/2014/main" id="{0A305EF9-4A9F-405F-AC54-50CF38A1B61E}"/>
              </a:ext>
            </a:extLst>
          </p:cNvPr>
          <p:cNvSpPr>
            <a:spLocks noGrp="1" noChangeArrowheads="1"/>
          </p:cNvSpPr>
          <p:nvPr>
            <p:ph type="title" idx="4294967295"/>
          </p:nvPr>
        </p:nvSpPr>
        <p:spPr>
          <a:xfrm>
            <a:off x="0" y="0"/>
            <a:ext cx="9144000" cy="1143000"/>
          </a:xfrm>
        </p:spPr>
        <p:txBody>
          <a:bodyPr/>
          <a:lstStyle/>
          <a:p>
            <a:pPr algn="ct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a:t>APPS FOR </a:t>
            </a:r>
            <a:r>
              <a:rPr lang="en-US" altLang="en-US" sz="4000" dirty="0"/>
              <a:t>CLOUD </a:t>
            </a:r>
            <a:r>
              <a:rPr lang="en-US" altLang="en-US" sz="4000"/>
              <a:t>STORAGE SERVICES (continued)</a:t>
            </a:r>
            <a:endParaRPr lang="en-US" altLang="en-US" sz="4000" dirty="0"/>
          </a:p>
        </p:txBody>
      </p:sp>
      <p:sp>
        <p:nvSpPr>
          <p:cNvPr id="21508" name="Rectangle 2">
            <a:extLst>
              <a:ext uri="{FF2B5EF4-FFF2-40B4-BE49-F238E27FC236}">
                <a16:creationId xmlns:a16="http://schemas.microsoft.com/office/drawing/2014/main" id="{F66EF533-D2AA-4C2B-99CB-3B100A4717C8}"/>
              </a:ext>
            </a:extLst>
          </p:cNvPr>
          <p:cNvSpPr>
            <a:spLocks noGrp="1" noChangeArrowheads="1"/>
          </p:cNvSpPr>
          <p:nvPr>
            <p:ph type="body" idx="4294967295"/>
          </p:nvPr>
        </p:nvSpPr>
        <p:spPr>
          <a:xfrm>
            <a:off x="0" y="1143060"/>
            <a:ext cx="9144000" cy="4800622"/>
          </a:xfrm>
        </p:spPr>
        <p:txBody>
          <a:bodyPr>
            <a:normAutofit/>
          </a:bodyPr>
          <a:lstStyle/>
          <a:p>
            <a:pPr marL="9144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a:t>In a "Windows.." or "macOS" computer, only install the app for one cloud storage service since the apps for the various cloud storage services will massively slow down your computer, if you put in more than one app.                                                                </a:t>
            </a:r>
            <a:endParaRPr lang="en-US" altLang="en-US" sz="4000" dirty="0"/>
          </a:p>
        </p:txBody>
      </p:sp>
    </p:spTree>
    <p:extLst>
      <p:ext uri="{BB962C8B-B14F-4D97-AF65-F5344CB8AC3E}">
        <p14:creationId xmlns:p14="http://schemas.microsoft.com/office/powerpoint/2010/main" val="3107987392"/>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1506" name="Slide Number Placeholder 5">
            <a:extLst>
              <a:ext uri="{FF2B5EF4-FFF2-40B4-BE49-F238E27FC236}">
                <a16:creationId xmlns:a16="http://schemas.microsoft.com/office/drawing/2014/main" id="{C4D5E058-65B6-45D6-BA04-7CC5AADD90AF}"/>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7B5504AF-879A-4A29-9E07-E33567EF30AA}" type="slidenum">
              <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23</a:t>
            </a:fld>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0C3182D6-5FD9-45A9-8A08-71624C5478D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B66441-71B9-4917-9098-80DF34ACE7C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1507" name="Rectangle 1">
            <a:extLst>
              <a:ext uri="{FF2B5EF4-FFF2-40B4-BE49-F238E27FC236}">
                <a16:creationId xmlns:a16="http://schemas.microsoft.com/office/drawing/2014/main" id="{0A305EF9-4A9F-405F-AC54-50CF38A1B61E}"/>
              </a:ext>
            </a:extLst>
          </p:cNvPr>
          <p:cNvSpPr>
            <a:spLocks noGrp="1" noChangeArrowheads="1"/>
          </p:cNvSpPr>
          <p:nvPr>
            <p:ph type="title" idx="4294967295"/>
          </p:nvPr>
        </p:nvSpPr>
        <p:spPr>
          <a:xfrm>
            <a:off x="0" y="0"/>
            <a:ext cx="9144000" cy="1143000"/>
          </a:xfrm>
        </p:spPr>
        <p:txBody>
          <a:bodyPr/>
          <a:lstStyle/>
          <a:p>
            <a:pPr algn="ct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a:t>APPS FOR </a:t>
            </a:r>
            <a:r>
              <a:rPr lang="en-US" altLang="en-US" sz="4000" dirty="0"/>
              <a:t>CLOUD </a:t>
            </a:r>
            <a:r>
              <a:rPr lang="en-US" altLang="en-US" sz="4000"/>
              <a:t>STORAGE SERVICES (continued)</a:t>
            </a:r>
            <a:endParaRPr lang="en-US" altLang="en-US" sz="4000" dirty="0"/>
          </a:p>
        </p:txBody>
      </p:sp>
      <p:sp>
        <p:nvSpPr>
          <p:cNvPr id="21508" name="Rectangle 2">
            <a:extLst>
              <a:ext uri="{FF2B5EF4-FFF2-40B4-BE49-F238E27FC236}">
                <a16:creationId xmlns:a16="http://schemas.microsoft.com/office/drawing/2014/main" id="{F66EF533-D2AA-4C2B-99CB-3B100A4717C8}"/>
              </a:ext>
            </a:extLst>
          </p:cNvPr>
          <p:cNvSpPr>
            <a:spLocks noGrp="1" noChangeArrowheads="1"/>
          </p:cNvSpPr>
          <p:nvPr>
            <p:ph type="body" idx="4294967295"/>
          </p:nvPr>
        </p:nvSpPr>
        <p:spPr>
          <a:xfrm>
            <a:off x="0" y="1447704"/>
            <a:ext cx="9144000" cy="4800622"/>
          </a:xfrm>
        </p:spPr>
        <p:txBody>
          <a:bodyPr>
            <a:normAutofit/>
          </a:bodyPr>
          <a:lstStyle/>
          <a:p>
            <a:pPr marL="9144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a:t>Even if you put in only one single app for a single cloud storage service into a computer, you will notice a slow-down in a "Windows.." or "macOS" computer</a:t>
            </a:r>
          </a:p>
        </p:txBody>
      </p:sp>
    </p:spTree>
    <p:extLst>
      <p:ext uri="{BB962C8B-B14F-4D97-AF65-F5344CB8AC3E}">
        <p14:creationId xmlns:p14="http://schemas.microsoft.com/office/powerpoint/2010/main" val="156802169"/>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1506" name="Slide Number Placeholder 5">
            <a:extLst>
              <a:ext uri="{FF2B5EF4-FFF2-40B4-BE49-F238E27FC236}">
                <a16:creationId xmlns:a16="http://schemas.microsoft.com/office/drawing/2014/main" id="{C4D5E058-65B6-45D6-BA04-7CC5AADD90AF}"/>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7B5504AF-879A-4A29-9E07-E33567EF30AA}" type="slidenum">
              <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24</a:t>
            </a:fld>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0C3182D6-5FD9-45A9-8A08-71624C5478D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B66441-71B9-4917-9098-80DF34ACE7C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1507" name="Rectangle 1">
            <a:extLst>
              <a:ext uri="{FF2B5EF4-FFF2-40B4-BE49-F238E27FC236}">
                <a16:creationId xmlns:a16="http://schemas.microsoft.com/office/drawing/2014/main" id="{0A305EF9-4A9F-405F-AC54-50CF38A1B61E}"/>
              </a:ext>
            </a:extLst>
          </p:cNvPr>
          <p:cNvSpPr>
            <a:spLocks noGrp="1" noChangeArrowheads="1"/>
          </p:cNvSpPr>
          <p:nvPr>
            <p:ph type="title" idx="4294967295"/>
          </p:nvPr>
        </p:nvSpPr>
        <p:spPr>
          <a:xfrm>
            <a:off x="0" y="0"/>
            <a:ext cx="9144000" cy="1143000"/>
          </a:xfrm>
        </p:spPr>
        <p:txBody>
          <a:bodyPr/>
          <a:lstStyle/>
          <a:p>
            <a:pPr algn="ct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a:t>APPS FOR </a:t>
            </a:r>
            <a:r>
              <a:rPr lang="en-US" altLang="en-US" sz="4000" dirty="0"/>
              <a:t>CLOUD </a:t>
            </a:r>
            <a:r>
              <a:rPr lang="en-US" altLang="en-US" sz="4000"/>
              <a:t>STORAGE SERVICES (continued)</a:t>
            </a:r>
            <a:endParaRPr lang="en-US" altLang="en-US" sz="4000" dirty="0"/>
          </a:p>
        </p:txBody>
      </p:sp>
      <p:sp>
        <p:nvSpPr>
          <p:cNvPr id="21508" name="Rectangle 2">
            <a:extLst>
              <a:ext uri="{FF2B5EF4-FFF2-40B4-BE49-F238E27FC236}">
                <a16:creationId xmlns:a16="http://schemas.microsoft.com/office/drawing/2014/main" id="{F66EF533-D2AA-4C2B-99CB-3B100A4717C8}"/>
              </a:ext>
            </a:extLst>
          </p:cNvPr>
          <p:cNvSpPr>
            <a:spLocks noGrp="1" noChangeArrowheads="1"/>
          </p:cNvSpPr>
          <p:nvPr>
            <p:ph type="body" idx="4294967295"/>
          </p:nvPr>
        </p:nvSpPr>
        <p:spPr>
          <a:xfrm>
            <a:off x="0" y="1447704"/>
            <a:ext cx="9144000" cy="4800622"/>
          </a:xfrm>
        </p:spPr>
        <p:txBody>
          <a:bodyPr>
            <a:normAutofit/>
          </a:bodyPr>
          <a:lstStyle/>
          <a:p>
            <a:pPr marL="9144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a:t>If you install a cloud storage service's app into your computer and the slow-down is not acceptable to you, remove by app by using "Revo Uninstaller Portable" as described at         </a:t>
            </a:r>
            <a:r>
              <a:rPr lang="en-US" altLang="en-US" sz="4000">
                <a:hlinkClick r:id="rId2"/>
              </a:rPr>
              <a:t>http://aztcs.org/meeting_notes/winhardsig/uninstaller/RevoUninstallerPortable.pdf</a:t>
            </a:r>
            <a:r>
              <a:rPr lang="en-US" altLang="en-US" sz="4000"/>
              <a:t>              </a:t>
            </a:r>
            <a:endParaRPr lang="en-US" altLang="en-US" sz="4000" dirty="0"/>
          </a:p>
        </p:txBody>
      </p:sp>
    </p:spTree>
    <p:extLst>
      <p:ext uri="{BB962C8B-B14F-4D97-AF65-F5344CB8AC3E}">
        <p14:creationId xmlns:p14="http://schemas.microsoft.com/office/powerpoint/2010/main" val="2690683602"/>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1506" name="Slide Number Placeholder 5">
            <a:extLst>
              <a:ext uri="{FF2B5EF4-FFF2-40B4-BE49-F238E27FC236}">
                <a16:creationId xmlns:a16="http://schemas.microsoft.com/office/drawing/2014/main" id="{C4D5E058-65B6-45D6-BA04-7CC5AADD90AF}"/>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7B5504AF-879A-4A29-9E07-E33567EF30AA}" type="slidenum">
              <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25</a:t>
            </a:fld>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0C3182D6-5FD9-45A9-8A08-71624C5478D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B66441-71B9-4917-9098-80DF34ACE7C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1507" name="Rectangle 1">
            <a:extLst>
              <a:ext uri="{FF2B5EF4-FFF2-40B4-BE49-F238E27FC236}">
                <a16:creationId xmlns:a16="http://schemas.microsoft.com/office/drawing/2014/main" id="{0A305EF9-4A9F-405F-AC54-50CF38A1B61E}"/>
              </a:ext>
            </a:extLst>
          </p:cNvPr>
          <p:cNvSpPr>
            <a:spLocks noGrp="1" noChangeArrowheads="1"/>
          </p:cNvSpPr>
          <p:nvPr>
            <p:ph type="title" idx="4294967295"/>
          </p:nvPr>
        </p:nvSpPr>
        <p:spPr>
          <a:xfrm>
            <a:off x="0" y="0"/>
            <a:ext cx="9144000" cy="1143000"/>
          </a:xfrm>
        </p:spPr>
        <p:txBody>
          <a:bodyPr/>
          <a:lstStyle/>
          <a:p>
            <a:pPr algn="ct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a:t>THE "ONEDRIVE" APP IN "WINDOWS 10" SHOULD PROBABLY BE UNINSTALLED</a:t>
            </a:r>
            <a:endParaRPr lang="en-US" altLang="en-US" sz="4000" dirty="0"/>
          </a:p>
        </p:txBody>
      </p:sp>
      <p:sp>
        <p:nvSpPr>
          <p:cNvPr id="21508" name="Rectangle 2">
            <a:extLst>
              <a:ext uri="{FF2B5EF4-FFF2-40B4-BE49-F238E27FC236}">
                <a16:creationId xmlns:a16="http://schemas.microsoft.com/office/drawing/2014/main" id="{F66EF533-D2AA-4C2B-99CB-3B100A4717C8}"/>
              </a:ext>
            </a:extLst>
          </p:cNvPr>
          <p:cNvSpPr>
            <a:spLocks noGrp="1" noChangeArrowheads="1"/>
          </p:cNvSpPr>
          <p:nvPr>
            <p:ph type="body" idx="4294967295"/>
          </p:nvPr>
        </p:nvSpPr>
        <p:spPr>
          <a:xfrm>
            <a:off x="120" y="990664"/>
            <a:ext cx="9143880" cy="5729224"/>
          </a:xfrm>
        </p:spPr>
        <p:txBody>
          <a:bodyPr>
            <a:noAutofit/>
          </a:bodyPr>
          <a:lstStyle/>
          <a:p>
            <a:pPr marL="9144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3900" dirty="0"/>
              <a:t>The "Windows 11" and "Windows 10" operating systems are both extremely aggressive about trying to get you to use it's bundled "OneDrive" app                                                                  Like all cloud storage apps in computers, this app uses lots of RAM and CPU cycles and the "OneDrive" app is optional and you can use your "OneDrive" cloud storage account from any Web browser without using the "OneDrive" app.  </a:t>
            </a:r>
          </a:p>
        </p:txBody>
      </p:sp>
    </p:spTree>
    <p:extLst>
      <p:ext uri="{BB962C8B-B14F-4D97-AF65-F5344CB8AC3E}">
        <p14:creationId xmlns:p14="http://schemas.microsoft.com/office/powerpoint/2010/main" val="185131893"/>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1506" name="Slide Number Placeholder 5">
            <a:extLst>
              <a:ext uri="{FF2B5EF4-FFF2-40B4-BE49-F238E27FC236}">
                <a16:creationId xmlns:a16="http://schemas.microsoft.com/office/drawing/2014/main" id="{C4D5E058-65B6-45D6-BA04-7CC5AADD90AF}"/>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7B5504AF-879A-4A29-9E07-E33567EF30AA}" type="slidenum">
              <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26</a:t>
            </a:fld>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0C3182D6-5FD9-45A9-8A08-71624C5478D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B66441-71B9-4917-9098-80DF34ACE7C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9362DE6C-A9B6-4D77-93A2-3F351B93B8FC}"/>
              </a:ext>
            </a:extLst>
          </p:cNvPr>
          <p:cNvPicPr>
            <a:picLocks noChangeAspect="1"/>
          </p:cNvPicPr>
          <p:nvPr/>
        </p:nvPicPr>
        <p:blipFill>
          <a:blip r:embed="rId2"/>
          <a:stretch>
            <a:fillRect/>
          </a:stretch>
        </p:blipFill>
        <p:spPr>
          <a:xfrm>
            <a:off x="685902" y="457278"/>
            <a:ext cx="7408757" cy="6153383"/>
          </a:xfrm>
          <a:prstGeom prst="rect">
            <a:avLst/>
          </a:prstGeom>
        </p:spPr>
      </p:pic>
    </p:spTree>
    <p:extLst>
      <p:ext uri="{BB962C8B-B14F-4D97-AF65-F5344CB8AC3E}">
        <p14:creationId xmlns:p14="http://schemas.microsoft.com/office/powerpoint/2010/main" val="1036754112"/>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1506" name="Slide Number Placeholder 5">
            <a:extLst>
              <a:ext uri="{FF2B5EF4-FFF2-40B4-BE49-F238E27FC236}">
                <a16:creationId xmlns:a16="http://schemas.microsoft.com/office/drawing/2014/main" id="{C4D5E058-65B6-45D6-BA04-7CC5AADD90AF}"/>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7B5504AF-879A-4A29-9E07-E33567EF30AA}" type="slidenum">
              <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27</a:t>
            </a:fld>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0C3182D6-5FD9-45A9-8A08-71624C5478D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B66441-71B9-4917-9098-80DF34ACE7C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9362DE6C-A9B6-4D77-93A2-3F351B93B8FC}"/>
              </a:ext>
            </a:extLst>
          </p:cNvPr>
          <p:cNvPicPr>
            <a:picLocks noChangeAspect="1"/>
          </p:cNvPicPr>
          <p:nvPr/>
        </p:nvPicPr>
        <p:blipFill rotWithShape="1">
          <a:blip r:embed="rId2"/>
          <a:srcRect l="6787" t="32692" r="647" b="6383"/>
          <a:stretch/>
        </p:blipFill>
        <p:spPr>
          <a:xfrm>
            <a:off x="152516" y="904306"/>
            <a:ext cx="8799940" cy="4810634"/>
          </a:xfrm>
          <a:prstGeom prst="rect">
            <a:avLst/>
          </a:prstGeom>
        </p:spPr>
      </p:pic>
    </p:spTree>
    <p:extLst>
      <p:ext uri="{BB962C8B-B14F-4D97-AF65-F5344CB8AC3E}">
        <p14:creationId xmlns:p14="http://schemas.microsoft.com/office/powerpoint/2010/main" val="4200451787"/>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1506" name="Slide Number Placeholder 5">
            <a:extLst>
              <a:ext uri="{FF2B5EF4-FFF2-40B4-BE49-F238E27FC236}">
                <a16:creationId xmlns:a16="http://schemas.microsoft.com/office/drawing/2014/main" id="{C4D5E058-65B6-45D6-BA04-7CC5AADD90AF}"/>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7B5504AF-879A-4A29-9E07-E33567EF30AA}" type="slidenum">
              <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28</a:t>
            </a:fld>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0C3182D6-5FD9-45A9-8A08-71624C5478D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B66441-71B9-4917-9098-80DF34ACE7C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1507" name="Rectangle 1">
            <a:extLst>
              <a:ext uri="{FF2B5EF4-FFF2-40B4-BE49-F238E27FC236}">
                <a16:creationId xmlns:a16="http://schemas.microsoft.com/office/drawing/2014/main" id="{0A305EF9-4A9F-405F-AC54-50CF38A1B61E}"/>
              </a:ext>
            </a:extLst>
          </p:cNvPr>
          <p:cNvSpPr>
            <a:spLocks noGrp="1" noChangeArrowheads="1"/>
          </p:cNvSpPr>
          <p:nvPr>
            <p:ph type="title" idx="4294967295"/>
          </p:nvPr>
        </p:nvSpPr>
        <p:spPr>
          <a:xfrm>
            <a:off x="-76078" y="0"/>
            <a:ext cx="9220078" cy="1752644"/>
          </a:xfrm>
        </p:spPr>
        <p:txBody>
          <a:bodyPr/>
          <a:lstStyle/>
          <a:p>
            <a:pPr algn="ct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a:t>THE "ONEDRIVE" APP IN "WINDOWS 10" SHOULD PROBABLY BE UNINSTALLED (continued)</a:t>
            </a:r>
            <a:endParaRPr lang="en-US" altLang="en-US" sz="4000" dirty="0"/>
          </a:p>
        </p:txBody>
      </p:sp>
      <p:sp>
        <p:nvSpPr>
          <p:cNvPr id="21508" name="Rectangle 2">
            <a:extLst>
              <a:ext uri="{FF2B5EF4-FFF2-40B4-BE49-F238E27FC236}">
                <a16:creationId xmlns:a16="http://schemas.microsoft.com/office/drawing/2014/main" id="{F66EF533-D2AA-4C2B-99CB-3B100A4717C8}"/>
              </a:ext>
            </a:extLst>
          </p:cNvPr>
          <p:cNvSpPr>
            <a:spLocks noGrp="1" noChangeArrowheads="1"/>
          </p:cNvSpPr>
          <p:nvPr>
            <p:ph type="body" idx="4294967295"/>
          </p:nvPr>
        </p:nvSpPr>
        <p:spPr>
          <a:xfrm>
            <a:off x="-120" y="2057288"/>
            <a:ext cx="9144000" cy="4800622"/>
          </a:xfrm>
        </p:spPr>
        <p:txBody>
          <a:bodyPr>
            <a:normAutofit/>
          </a:bodyPr>
          <a:lstStyle/>
          <a:p>
            <a:pPr marL="9144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a:t>To do a clean removal of Microsoft's "OneDrive" app, you can use "Revo Uninstaller Portable" as described at         </a:t>
            </a:r>
            <a:r>
              <a:rPr lang="en-US" altLang="en-US" sz="4000">
                <a:hlinkClick r:id="rId2"/>
              </a:rPr>
              <a:t>http://aztcs.org/meeting_notes/winhardsig/uninstaller/RevoUninstallerPortable.pdf</a:t>
            </a:r>
            <a:r>
              <a:rPr lang="en-US" altLang="en-US" sz="4000"/>
              <a:t>              </a:t>
            </a:r>
            <a:endParaRPr lang="en-US" altLang="en-US" sz="4000" dirty="0"/>
          </a:p>
        </p:txBody>
      </p:sp>
    </p:spTree>
    <p:extLst>
      <p:ext uri="{BB962C8B-B14F-4D97-AF65-F5344CB8AC3E}">
        <p14:creationId xmlns:p14="http://schemas.microsoft.com/office/powerpoint/2010/main" val="728378611"/>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1506" name="Slide Number Placeholder 5">
            <a:extLst>
              <a:ext uri="{FF2B5EF4-FFF2-40B4-BE49-F238E27FC236}">
                <a16:creationId xmlns:a16="http://schemas.microsoft.com/office/drawing/2014/main" id="{C4D5E058-65B6-45D6-BA04-7CC5AADD90AF}"/>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7B5504AF-879A-4A29-9E07-E33567EF30AA}" type="slidenum">
              <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29</a:t>
            </a:fld>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0C3182D6-5FD9-45A9-8A08-71624C5478D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B66441-71B9-4917-9098-80DF34ACE7C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1507" name="Rectangle 1">
            <a:extLst>
              <a:ext uri="{FF2B5EF4-FFF2-40B4-BE49-F238E27FC236}">
                <a16:creationId xmlns:a16="http://schemas.microsoft.com/office/drawing/2014/main" id="{0A305EF9-4A9F-405F-AC54-50CF38A1B61E}"/>
              </a:ext>
            </a:extLst>
          </p:cNvPr>
          <p:cNvSpPr>
            <a:spLocks noGrp="1" noChangeArrowheads="1"/>
          </p:cNvSpPr>
          <p:nvPr>
            <p:ph type="title" idx="4294967295"/>
          </p:nvPr>
        </p:nvSpPr>
        <p:spPr>
          <a:xfrm>
            <a:off x="533506" y="0"/>
            <a:ext cx="8610494" cy="1143000"/>
          </a:xfrm>
        </p:spPr>
        <p:txBody>
          <a:bodyPr/>
          <a:lstStyle/>
          <a:p>
            <a:pP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SOME CLOUD STORAGE SERVICES WITH FREE STORAGE</a:t>
            </a:r>
          </a:p>
        </p:txBody>
      </p:sp>
      <p:sp>
        <p:nvSpPr>
          <p:cNvPr id="21508" name="Rectangle 2">
            <a:extLst>
              <a:ext uri="{FF2B5EF4-FFF2-40B4-BE49-F238E27FC236}">
                <a16:creationId xmlns:a16="http://schemas.microsoft.com/office/drawing/2014/main" id="{F66EF533-D2AA-4C2B-99CB-3B100A4717C8}"/>
              </a:ext>
            </a:extLst>
          </p:cNvPr>
          <p:cNvSpPr>
            <a:spLocks noGrp="1" noChangeArrowheads="1"/>
          </p:cNvSpPr>
          <p:nvPr>
            <p:ph type="body" idx="4294967295"/>
          </p:nvPr>
        </p:nvSpPr>
        <p:spPr>
          <a:xfrm>
            <a:off x="0" y="1142912"/>
            <a:ext cx="9144000" cy="5638800"/>
          </a:xfrm>
        </p:spPr>
        <p:txBody>
          <a:bodyPr/>
          <a:lstStyle/>
          <a:p>
            <a:pPr marL="9144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3800" b="1" dirty="0">
                <a:solidFill>
                  <a:srgbClr val="FF0000"/>
                </a:solidFill>
              </a:rPr>
              <a:t>"Google Drive":</a:t>
            </a:r>
            <a:r>
              <a:rPr lang="en-US" altLang="en-US" sz="3800" dirty="0"/>
              <a:t> 15 Gigabytes shared between "Google Drive", "Gmail", and "Google Photos"</a:t>
            </a:r>
          </a:p>
          <a:p>
            <a:pPr marL="9144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3800" b="1" dirty="0">
                <a:solidFill>
                  <a:srgbClr val="FF0000"/>
                </a:solidFill>
              </a:rPr>
              <a:t>Microsoft's "OneDrive":</a:t>
            </a:r>
            <a:r>
              <a:rPr lang="en-US" altLang="en-US" sz="3800" dirty="0"/>
              <a:t> 5 Gigabytes</a:t>
            </a:r>
          </a:p>
          <a:p>
            <a:pPr marL="9144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3800" b="1" dirty="0">
                <a:solidFill>
                  <a:srgbClr val="FF0000"/>
                </a:solidFill>
              </a:rPr>
              <a:t>"Dropbox":</a:t>
            </a:r>
            <a:r>
              <a:rPr lang="en-US" altLang="en-US" sz="3800" dirty="0"/>
              <a:t> 2 Gigabytes</a:t>
            </a:r>
          </a:p>
          <a:p>
            <a:pPr marL="9144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3800" b="1" dirty="0">
                <a:solidFill>
                  <a:srgbClr val="FF0000"/>
                </a:solidFill>
              </a:rPr>
              <a:t>Apple's "iCloud":</a:t>
            </a:r>
            <a:r>
              <a:rPr lang="en-US" altLang="en-US" sz="3800" dirty="0"/>
              <a:t> 5 Gigabyte for users of MacOS computers or iOS devices</a:t>
            </a:r>
          </a:p>
          <a:p>
            <a:pPr marL="914400" indent="-571500">
              <a:spcBef>
                <a:spcPts val="90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3800" b="1" dirty="0">
                <a:solidFill>
                  <a:srgbClr val="FF0000"/>
                </a:solidFill>
              </a:rPr>
              <a:t>"box.com": </a:t>
            </a:r>
            <a:r>
              <a:rPr lang="en-US" altLang="en-US" sz="3800" dirty="0"/>
              <a:t>5 Gigabytes if you go to https://www.box.com/pricing/individual</a:t>
            </a:r>
          </a:p>
        </p:txBody>
      </p:sp>
    </p:spTree>
    <p:extLst>
      <p:ext uri="{BB962C8B-B14F-4D97-AF65-F5344CB8AC3E}">
        <p14:creationId xmlns:p14="http://schemas.microsoft.com/office/powerpoint/2010/main" val="159346523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D92F71AB-A75C-47CA-9EC4-D6E47A12986F}"/>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6034E461-1C4E-45F7-8C04-A859DFC2F886}" type="slidenum">
              <a:rPr lang="en-US" altLang="en-US" sz="2400" baseline="0">
                <a:solidFill>
                  <a:schemeClr val="bg1"/>
                </a:solidFill>
                <a:latin typeface="Times New Roman" panose="02020603050405020304" pitchFamily="18" charset="0"/>
              </a:rPr>
              <a:pPr eaLnBrk="1" hangingPunct="1">
                <a:spcBef>
                  <a:spcPct val="0"/>
                </a:spcBef>
                <a:buFontTx/>
                <a:buNone/>
              </a:pPr>
              <a:t>3</a:t>
            </a:fld>
            <a:endParaRPr lang="en-US" altLang="en-US" sz="2400" baseline="0">
              <a:solidFill>
                <a:schemeClr val="bg1"/>
              </a:solidFill>
              <a:latin typeface="Times New Roman" panose="02020603050405020304" pitchFamily="18" charset="0"/>
            </a:endParaRPr>
          </a:p>
        </p:txBody>
      </p:sp>
      <p:sp>
        <p:nvSpPr>
          <p:cNvPr id="2" name="Slide Number Placeholder 1">
            <a:extLst>
              <a:ext uri="{FF2B5EF4-FFF2-40B4-BE49-F238E27FC236}">
                <a16:creationId xmlns:a16="http://schemas.microsoft.com/office/drawing/2014/main" id="{A94D6AD7-935E-4963-B3C0-E7EF7CEE3930}"/>
              </a:ext>
            </a:extLst>
          </p:cNvPr>
          <p:cNvSpPr>
            <a:spLocks noGrp="1"/>
          </p:cNvSpPr>
          <p:nvPr>
            <p:ph type="sldNum" sz="quarter" idx="12"/>
          </p:nvPr>
        </p:nvSpPr>
        <p:spPr/>
        <p:txBody>
          <a:bodyPr/>
          <a:lstStyle/>
          <a:p>
            <a:pPr>
              <a:defRPr/>
            </a:pPr>
            <a:fld id="{8FB66441-71B9-4917-9098-80DF34ACE7C7}" type="slidenum">
              <a:rPr lang="en-US" smtClean="0"/>
              <a:pPr>
                <a:defRPr/>
              </a:pPr>
              <a:t>3</a:t>
            </a:fld>
            <a:endParaRPr lang="en-US"/>
          </a:p>
        </p:txBody>
      </p:sp>
      <p:sp>
        <p:nvSpPr>
          <p:cNvPr id="5123" name="Rectangle 1">
            <a:extLst>
              <a:ext uri="{FF2B5EF4-FFF2-40B4-BE49-F238E27FC236}">
                <a16:creationId xmlns:a16="http://schemas.microsoft.com/office/drawing/2014/main" id="{C830F036-6BC6-4DD8-A77A-5A2DD569E33B}"/>
              </a:ext>
            </a:extLst>
          </p:cNvPr>
          <p:cNvSpPr>
            <a:spLocks noGrp="1" noChangeArrowheads="1"/>
          </p:cNvSpPr>
          <p:nvPr>
            <p:ph type="title" idx="4294967295"/>
          </p:nvPr>
        </p:nvSpPr>
        <p:spPr>
          <a:xfrm>
            <a:off x="0" y="442972"/>
            <a:ext cx="8304213" cy="700088"/>
          </a:xfrm>
        </p:spPr>
        <p:txBody>
          <a:bodyPr/>
          <a:lstStyle/>
          <a:p>
            <a:pPr algn="ct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800" b="1" dirty="0"/>
              <a:t>SUMMARY</a:t>
            </a:r>
          </a:p>
        </p:txBody>
      </p:sp>
      <p:sp>
        <p:nvSpPr>
          <p:cNvPr id="5124" name="Rectangle 2">
            <a:extLst>
              <a:ext uri="{FF2B5EF4-FFF2-40B4-BE49-F238E27FC236}">
                <a16:creationId xmlns:a16="http://schemas.microsoft.com/office/drawing/2014/main" id="{49726C91-71E1-4502-A414-124AB6670D21}"/>
              </a:ext>
            </a:extLst>
          </p:cNvPr>
          <p:cNvSpPr>
            <a:spLocks noGrp="1" noChangeArrowheads="1"/>
          </p:cNvSpPr>
          <p:nvPr>
            <p:ph type="body" idx="4294967295"/>
          </p:nvPr>
        </p:nvSpPr>
        <p:spPr>
          <a:xfrm>
            <a:off x="0" y="1339761"/>
            <a:ext cx="9144000" cy="5441951"/>
          </a:xfrm>
        </p:spPr>
        <p:txBody>
          <a:bodyPr/>
          <a:lstStyle/>
          <a:p>
            <a:pPr indent="0" eaLnBrk="1" hangingPunct="1">
              <a:spcBef>
                <a:spcPts val="900"/>
              </a:spcBef>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fr-FR" altLang="en-US" sz="4800" dirty="0"/>
              <a:t>You can use free cloud storage to protect yourself from losing data files                                                                  and to                                                                       </a:t>
            </a:r>
            <a:r>
              <a:rPr lang="fr-FR" altLang="en-US" sz="4800" dirty="0" err="1"/>
              <a:t>synchronize</a:t>
            </a:r>
            <a:r>
              <a:rPr lang="fr-FR" altLang="en-US" sz="4800" dirty="0"/>
              <a:t> data files </a:t>
            </a:r>
            <a:r>
              <a:rPr lang="fr-FR" altLang="en-US" sz="4800" dirty="0" err="1"/>
              <a:t>between</a:t>
            </a:r>
            <a:r>
              <a:rPr lang="fr-FR" altLang="en-US" sz="4800" dirty="0"/>
              <a:t> a server </a:t>
            </a:r>
            <a:r>
              <a:rPr lang="fr-FR" altLang="en-US" sz="4800" dirty="0" err="1"/>
              <a:t>farm</a:t>
            </a:r>
            <a:r>
              <a:rPr lang="fr-FR" altLang="en-US" sz="4800" dirty="0"/>
              <a:t> </a:t>
            </a:r>
            <a:r>
              <a:rPr lang="fr-FR" altLang="en-US" sz="4800"/>
              <a:t>and your </a:t>
            </a:r>
            <a:r>
              <a:rPr lang="fr-FR" altLang="en-US" sz="4800" dirty="0"/>
              <a:t>computers, </a:t>
            </a:r>
            <a:r>
              <a:rPr lang="fr-FR" altLang="en-US" sz="4800" dirty="0" err="1"/>
              <a:t>cell</a:t>
            </a:r>
            <a:r>
              <a:rPr lang="fr-FR" altLang="en-US" sz="4800" dirty="0"/>
              <a:t> phones, and </a:t>
            </a:r>
            <a:r>
              <a:rPr lang="fr-FR" altLang="en-US" sz="4800" dirty="0" err="1"/>
              <a:t>tablets</a:t>
            </a:r>
            <a:r>
              <a:rPr lang="fr-FR" altLang="en-US" sz="4800" dirty="0"/>
              <a:t>.</a:t>
            </a:r>
            <a:endParaRPr lang="en-US" altLang="en-US" sz="4800" dirty="0"/>
          </a:p>
        </p:txBody>
      </p:sp>
      <p:sp>
        <p:nvSpPr>
          <p:cNvPr id="6" name="Slide Number Placeholder 4">
            <a:extLst>
              <a:ext uri="{FF2B5EF4-FFF2-40B4-BE49-F238E27FC236}">
                <a16:creationId xmlns:a16="http://schemas.microsoft.com/office/drawing/2014/main" id="{48894D26-B204-4FCE-9C7D-71AA9D75E7A6}"/>
              </a:ext>
            </a:extLst>
          </p:cNvPr>
          <p:cNvSpPr txBox="1">
            <a:spLocks noGrp="1" noChangeArrowheads="1"/>
          </p:cNvSpPr>
          <p:nvPr/>
        </p:nvSpPr>
        <p:spPr bwMode="auto">
          <a:xfrm>
            <a:off x="6553200" y="6245225"/>
            <a:ext cx="866775"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D50F7A4C-59BE-4E68-8D2E-3440F4E1FA15}" type="slidenum">
              <a:rPr lang="en-US" altLang="en-US" sz="2400" baseline="0" smtClean="0">
                <a:solidFill>
                  <a:schemeClr val="bg1"/>
                </a:solidFill>
                <a:latin typeface="Times New Roman" panose="02020603050405020304" pitchFamily="18" charset="0"/>
              </a:rPr>
              <a:t>3</a:t>
            </a:fld>
            <a:r>
              <a:rPr lang="en-US" altLang="en-US" sz="2400" baseline="0" dirty="0">
                <a:latin typeface="+mn-lt"/>
              </a:rPr>
              <a:t>3</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1506" name="Slide Number Placeholder 5">
            <a:extLst>
              <a:ext uri="{FF2B5EF4-FFF2-40B4-BE49-F238E27FC236}">
                <a16:creationId xmlns:a16="http://schemas.microsoft.com/office/drawing/2014/main" id="{C4D5E058-65B6-45D6-BA04-7CC5AADD90AF}"/>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7B5504AF-879A-4A29-9E07-E33567EF30AA}" type="slidenum">
              <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30</a:t>
            </a:fld>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0C3182D6-5FD9-45A9-8A08-71624C5478D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B66441-71B9-4917-9098-80DF34ACE7C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1507" name="Rectangle 1">
            <a:extLst>
              <a:ext uri="{FF2B5EF4-FFF2-40B4-BE49-F238E27FC236}">
                <a16:creationId xmlns:a16="http://schemas.microsoft.com/office/drawing/2014/main" id="{0A305EF9-4A9F-405F-AC54-50CF38A1B61E}"/>
              </a:ext>
            </a:extLst>
          </p:cNvPr>
          <p:cNvSpPr>
            <a:spLocks noGrp="1" noChangeArrowheads="1"/>
          </p:cNvSpPr>
          <p:nvPr>
            <p:ph type="title" idx="4294967295"/>
          </p:nvPr>
        </p:nvSpPr>
        <p:spPr>
          <a:xfrm>
            <a:off x="457308" y="685842"/>
            <a:ext cx="8686692" cy="1143000"/>
          </a:xfrm>
        </p:spPr>
        <p:txBody>
          <a:bodyPr/>
          <a:lstStyle/>
          <a:p>
            <a:pP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SOME CLOUD STORAGE SERVICES WITH FREE STORAGE (continued)</a:t>
            </a:r>
          </a:p>
        </p:txBody>
      </p:sp>
      <p:sp>
        <p:nvSpPr>
          <p:cNvPr id="21508" name="Rectangle 2">
            <a:extLst>
              <a:ext uri="{FF2B5EF4-FFF2-40B4-BE49-F238E27FC236}">
                <a16:creationId xmlns:a16="http://schemas.microsoft.com/office/drawing/2014/main" id="{F66EF533-D2AA-4C2B-99CB-3B100A4717C8}"/>
              </a:ext>
            </a:extLst>
          </p:cNvPr>
          <p:cNvSpPr>
            <a:spLocks noGrp="1" noChangeArrowheads="1"/>
          </p:cNvSpPr>
          <p:nvPr>
            <p:ph type="body" idx="4294967295"/>
          </p:nvPr>
        </p:nvSpPr>
        <p:spPr>
          <a:xfrm>
            <a:off x="0" y="2133486"/>
            <a:ext cx="8685213" cy="3581454"/>
          </a:xfrm>
        </p:spPr>
        <p:txBody>
          <a:bodyPr/>
          <a:lstStyle/>
          <a:p>
            <a:pPr marL="914400" indent="-571500">
              <a:spcBef>
                <a:spcPts val="90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3800" b="1" dirty="0">
                <a:solidFill>
                  <a:srgbClr val="FF0000"/>
                </a:solidFill>
              </a:rPr>
              <a:t>"iDrive":</a:t>
            </a:r>
            <a:r>
              <a:rPr lang="en-US" altLang="en-US" sz="3800" dirty="0"/>
              <a:t> 10 Gigabytes free cloud storage</a:t>
            </a:r>
          </a:p>
        </p:txBody>
      </p:sp>
    </p:spTree>
    <p:extLst>
      <p:ext uri="{BB962C8B-B14F-4D97-AF65-F5344CB8AC3E}">
        <p14:creationId xmlns:p14="http://schemas.microsoft.com/office/powerpoint/2010/main" val="3307776149"/>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a:extLst>
              <a:ext uri="{FF2B5EF4-FFF2-40B4-BE49-F238E27FC236}">
                <a16:creationId xmlns:a16="http://schemas.microsoft.com/office/drawing/2014/main" id="{CC216BEA-3EE4-49F9-8F0D-7ADFB9ECB396}"/>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3AFD9D45-4CA8-48EB-84E6-9CD7F3680D28}" type="slidenum">
              <a:rPr lang="en-US" altLang="en-US" sz="2400" baseline="0">
                <a:solidFill>
                  <a:srgbClr val="FFFFFF"/>
                </a:solidFill>
                <a:latin typeface="Times New Roman" panose="02020603050405020304" pitchFamily="18" charset="0"/>
              </a:rPr>
              <a:pPr eaLnBrk="1" hangingPunct="1">
                <a:spcBef>
                  <a:spcPct val="0"/>
                </a:spcBef>
                <a:buFontTx/>
                <a:buNone/>
              </a:pPr>
              <a:t>31</a:t>
            </a:fld>
            <a:endParaRPr lang="en-US" altLang="en-US" sz="2400" baseline="0">
              <a:solidFill>
                <a:srgbClr val="FFFFFF"/>
              </a:solidFill>
              <a:latin typeface="Times New Roman" panose="02020603050405020304" pitchFamily="18" charset="0"/>
            </a:endParaRPr>
          </a:p>
        </p:txBody>
      </p:sp>
      <p:sp>
        <p:nvSpPr>
          <p:cNvPr id="2" name="Slide Number Placeholder 1">
            <a:extLst>
              <a:ext uri="{FF2B5EF4-FFF2-40B4-BE49-F238E27FC236}">
                <a16:creationId xmlns:a16="http://schemas.microsoft.com/office/drawing/2014/main" id="{5004C655-D10D-4C8A-A7A7-45CD01EA0CAA}"/>
              </a:ext>
            </a:extLst>
          </p:cNvPr>
          <p:cNvSpPr>
            <a:spLocks noGrp="1"/>
          </p:cNvSpPr>
          <p:nvPr>
            <p:ph type="sldNum" sz="quarter" idx="12"/>
          </p:nvPr>
        </p:nvSpPr>
        <p:spPr/>
        <p:txBody>
          <a:bodyPr/>
          <a:lstStyle/>
          <a:p>
            <a:pPr>
              <a:defRPr/>
            </a:pPr>
            <a:fld id="{8FB66441-71B9-4917-9098-80DF34ACE7C7}" type="slidenum">
              <a:rPr lang="en-US" smtClean="0"/>
              <a:pPr>
                <a:defRPr/>
              </a:pPr>
              <a:t>31</a:t>
            </a:fld>
            <a:endParaRPr lang="en-US"/>
          </a:p>
        </p:txBody>
      </p:sp>
      <p:sp>
        <p:nvSpPr>
          <p:cNvPr id="25603" name="Rectangle 1">
            <a:extLst>
              <a:ext uri="{FF2B5EF4-FFF2-40B4-BE49-F238E27FC236}">
                <a16:creationId xmlns:a16="http://schemas.microsoft.com/office/drawing/2014/main" id="{70A46FCA-5211-41C6-8536-EC714ECAB1E6}"/>
              </a:ext>
            </a:extLst>
          </p:cNvPr>
          <p:cNvSpPr>
            <a:spLocks noGrp="1" noChangeArrowheads="1"/>
          </p:cNvSpPr>
          <p:nvPr>
            <p:ph type="title" idx="4294967295"/>
          </p:nvPr>
        </p:nvSpPr>
        <p:spPr>
          <a:xfrm>
            <a:off x="685902" y="304842"/>
            <a:ext cx="8458098" cy="152400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SOME CLOUD STORAGE SERVICES WITH FREE STORAGE (continued)</a:t>
            </a:r>
          </a:p>
        </p:txBody>
      </p:sp>
      <p:sp>
        <p:nvSpPr>
          <p:cNvPr id="25604" name="Rectangle 2">
            <a:extLst>
              <a:ext uri="{FF2B5EF4-FFF2-40B4-BE49-F238E27FC236}">
                <a16:creationId xmlns:a16="http://schemas.microsoft.com/office/drawing/2014/main" id="{3AB54F2F-98FA-47AB-BFBA-1B3DA2E89C7A}"/>
              </a:ext>
            </a:extLst>
          </p:cNvPr>
          <p:cNvSpPr>
            <a:spLocks noGrp="1" noChangeArrowheads="1"/>
          </p:cNvSpPr>
          <p:nvPr>
            <p:ph type="body" idx="4294967295"/>
          </p:nvPr>
        </p:nvSpPr>
        <p:spPr>
          <a:xfrm>
            <a:off x="0" y="1828800"/>
            <a:ext cx="9144000" cy="5029200"/>
          </a:xfrm>
        </p:spPr>
        <p:txBody>
          <a:bodyPr/>
          <a:lstStyle/>
          <a:p>
            <a:pPr marL="9144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5400" dirty="0"/>
              <a:t>According to                          </a:t>
            </a:r>
            <a:r>
              <a:rPr lang="en-US" altLang="en-US" sz="5400" dirty="0">
                <a:solidFill>
                  <a:srgbClr val="002060"/>
                </a:solidFill>
                <a:hlinkClick r:id="rId2">
                  <a:extLst>
                    <a:ext uri="{A12FA001-AC4F-418D-AE19-62706E023703}">
                      <ahyp:hlinkClr xmlns:ahyp="http://schemas.microsoft.com/office/drawing/2018/hyperlinkcolor" val="tx"/>
                    </a:ext>
                  </a:extLst>
                </a:hlinkClick>
              </a:rPr>
              <a:t>https://www.softwaretestinghelp.com/cloud-storage-providers/</a:t>
            </a:r>
            <a:endParaRPr lang="en-US" altLang="en-US" sz="5400" dirty="0">
              <a:solidFill>
                <a:srgbClr val="002060"/>
              </a:solidFill>
            </a:endParaRPr>
          </a:p>
        </p:txBody>
      </p:sp>
    </p:spTree>
    <p:extLst>
      <p:ext uri="{BB962C8B-B14F-4D97-AF65-F5344CB8AC3E}">
        <p14:creationId xmlns:p14="http://schemas.microsoft.com/office/powerpoint/2010/main" val="3415307928"/>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a:extLst>
              <a:ext uri="{FF2B5EF4-FFF2-40B4-BE49-F238E27FC236}">
                <a16:creationId xmlns:a16="http://schemas.microsoft.com/office/drawing/2014/main" id="{877C53ED-3259-42D2-9627-EA5BBA568B78}"/>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322E436E-064A-4948-B311-2AC7E17B07BB}" type="slidenum">
              <a:rPr lang="en-US" altLang="en-US" sz="2400" baseline="0">
                <a:solidFill>
                  <a:srgbClr val="FFFFFF"/>
                </a:solidFill>
                <a:latin typeface="Times New Roman" panose="02020603050405020304" pitchFamily="18" charset="0"/>
              </a:rPr>
              <a:pPr eaLnBrk="1" hangingPunct="1">
                <a:spcBef>
                  <a:spcPct val="0"/>
                </a:spcBef>
                <a:buFontTx/>
                <a:buNone/>
              </a:pPr>
              <a:t>32</a:t>
            </a:fld>
            <a:endParaRPr lang="en-US" altLang="en-US" sz="2400" baseline="0">
              <a:solidFill>
                <a:srgbClr val="FFFFFF"/>
              </a:solidFill>
              <a:latin typeface="Times New Roman" panose="02020603050405020304" pitchFamily="18" charset="0"/>
            </a:endParaRPr>
          </a:p>
        </p:txBody>
      </p:sp>
      <p:pic>
        <p:nvPicPr>
          <p:cNvPr id="26627" name="Picture 2" descr="No. of users per Cloud Storage Provider">
            <a:extLst>
              <a:ext uri="{FF2B5EF4-FFF2-40B4-BE49-F238E27FC236}">
                <a16:creationId xmlns:a16="http://schemas.microsoft.com/office/drawing/2014/main" id="{516FE4AB-A371-4065-AEAA-2E39869C01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19" y="76287"/>
            <a:ext cx="8969904" cy="6599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A5147CF6-D709-48A9-8898-E926CAE1A8F2}"/>
              </a:ext>
            </a:extLst>
          </p:cNvPr>
          <p:cNvSpPr>
            <a:spLocks noGrp="1"/>
          </p:cNvSpPr>
          <p:nvPr>
            <p:ph type="sldNum" sz="quarter" idx="12"/>
          </p:nvPr>
        </p:nvSpPr>
        <p:spPr/>
        <p:txBody>
          <a:bodyPr/>
          <a:lstStyle/>
          <a:p>
            <a:pPr>
              <a:defRPr/>
            </a:pPr>
            <a:fld id="{8FB66441-71B9-4917-9098-80DF34ACE7C7}" type="slidenum">
              <a:rPr lang="en-US" smtClean="0"/>
              <a:pPr>
                <a:defRPr/>
              </a:pPr>
              <a:t>32</a:t>
            </a:fld>
            <a:endParaRPr lang="en-US"/>
          </a:p>
        </p:txBody>
      </p:sp>
    </p:spTree>
    <p:extLst>
      <p:ext uri="{BB962C8B-B14F-4D97-AF65-F5344CB8AC3E}">
        <p14:creationId xmlns:p14="http://schemas.microsoft.com/office/powerpoint/2010/main" val="410529732"/>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a:extLst>
              <a:ext uri="{FF2B5EF4-FFF2-40B4-BE49-F238E27FC236}">
                <a16:creationId xmlns:a16="http://schemas.microsoft.com/office/drawing/2014/main" id="{877C53ED-3259-42D2-9627-EA5BBA568B78}"/>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322E436E-064A-4948-B311-2AC7E17B07BB}" type="slidenum">
              <a:rPr lang="en-US" altLang="en-US" sz="2400" baseline="0">
                <a:solidFill>
                  <a:srgbClr val="FFFFFF"/>
                </a:solidFill>
                <a:latin typeface="Times New Roman" panose="02020603050405020304" pitchFamily="18" charset="0"/>
              </a:rPr>
              <a:pPr eaLnBrk="1" hangingPunct="1">
                <a:spcBef>
                  <a:spcPct val="0"/>
                </a:spcBef>
                <a:buFontTx/>
                <a:buNone/>
              </a:pPr>
              <a:t>33</a:t>
            </a:fld>
            <a:endParaRPr lang="en-US" altLang="en-US" sz="2400" baseline="0">
              <a:solidFill>
                <a:srgbClr val="FFFFFF"/>
              </a:solidFill>
              <a:latin typeface="Times New Roman" panose="02020603050405020304" pitchFamily="18" charset="0"/>
            </a:endParaRPr>
          </a:p>
        </p:txBody>
      </p:sp>
      <p:sp>
        <p:nvSpPr>
          <p:cNvPr id="2" name="Slide Number Placeholder 1">
            <a:extLst>
              <a:ext uri="{FF2B5EF4-FFF2-40B4-BE49-F238E27FC236}">
                <a16:creationId xmlns:a16="http://schemas.microsoft.com/office/drawing/2014/main" id="{A5147CF6-D709-48A9-8898-E926CAE1A8F2}"/>
              </a:ext>
            </a:extLst>
          </p:cNvPr>
          <p:cNvSpPr>
            <a:spLocks noGrp="1"/>
          </p:cNvSpPr>
          <p:nvPr>
            <p:ph type="sldNum" sz="quarter" idx="12"/>
          </p:nvPr>
        </p:nvSpPr>
        <p:spPr/>
        <p:txBody>
          <a:bodyPr/>
          <a:lstStyle/>
          <a:p>
            <a:pPr>
              <a:defRPr/>
            </a:pPr>
            <a:fld id="{8FB66441-71B9-4917-9098-80DF34ACE7C7}" type="slidenum">
              <a:rPr lang="en-US" smtClean="0"/>
              <a:pPr>
                <a:defRPr/>
              </a:pPr>
              <a:t>33</a:t>
            </a:fld>
            <a:endParaRPr lang="en-US"/>
          </a:p>
        </p:txBody>
      </p:sp>
      <p:pic>
        <p:nvPicPr>
          <p:cNvPr id="5" name="Picture 4">
            <a:extLst>
              <a:ext uri="{FF2B5EF4-FFF2-40B4-BE49-F238E27FC236}">
                <a16:creationId xmlns:a16="http://schemas.microsoft.com/office/drawing/2014/main" id="{16A8E073-A3A6-5D7D-D056-899E0BD8769C}"/>
              </a:ext>
            </a:extLst>
          </p:cNvPr>
          <p:cNvPicPr>
            <a:picLocks noChangeAspect="1"/>
          </p:cNvPicPr>
          <p:nvPr/>
        </p:nvPicPr>
        <p:blipFill>
          <a:blip r:embed="rId2">
            <a:extLst>
              <a:ext uri="{28A0092B-C50C-407E-A947-70E740481C1C}">
                <a14:useLocalDpi xmlns:a14="http://schemas.microsoft.com/office/drawing/2010/main" val="0"/>
              </a:ext>
            </a:extLst>
          </a:blip>
          <a:srcRect l="2107" r="11351"/>
          <a:stretch>
            <a:fillRect/>
          </a:stretch>
        </p:blipFill>
        <p:spPr>
          <a:xfrm>
            <a:off x="176784" y="1143060"/>
            <a:ext cx="8833104" cy="4800474"/>
          </a:xfrm>
          <a:prstGeom prst="rect">
            <a:avLst/>
          </a:prstGeom>
        </p:spPr>
      </p:pic>
    </p:spTree>
    <p:extLst>
      <p:ext uri="{BB962C8B-B14F-4D97-AF65-F5344CB8AC3E}">
        <p14:creationId xmlns:p14="http://schemas.microsoft.com/office/powerpoint/2010/main" val="3103358302"/>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a:extLst>
              <a:ext uri="{FF2B5EF4-FFF2-40B4-BE49-F238E27FC236}">
                <a16:creationId xmlns:a16="http://schemas.microsoft.com/office/drawing/2014/main" id="{CC216BEA-3EE4-49F9-8F0D-7ADFB9ECB396}"/>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3AFD9D45-4CA8-48EB-84E6-9CD7F3680D28}" type="slidenum">
              <a:rPr lang="en-US" altLang="en-US" sz="2400" baseline="0">
                <a:solidFill>
                  <a:srgbClr val="FFFFFF"/>
                </a:solidFill>
                <a:latin typeface="Times New Roman" panose="02020603050405020304" pitchFamily="18" charset="0"/>
              </a:rPr>
              <a:pPr eaLnBrk="1" hangingPunct="1">
                <a:spcBef>
                  <a:spcPct val="0"/>
                </a:spcBef>
                <a:buFontTx/>
                <a:buNone/>
              </a:pPr>
              <a:t>34</a:t>
            </a:fld>
            <a:endParaRPr lang="en-US" altLang="en-US" sz="2400" baseline="0">
              <a:solidFill>
                <a:srgbClr val="FFFFFF"/>
              </a:solidFill>
              <a:latin typeface="Times New Roman" panose="02020603050405020304" pitchFamily="18" charset="0"/>
            </a:endParaRPr>
          </a:p>
        </p:txBody>
      </p:sp>
      <p:sp>
        <p:nvSpPr>
          <p:cNvPr id="2" name="Slide Number Placeholder 1">
            <a:extLst>
              <a:ext uri="{FF2B5EF4-FFF2-40B4-BE49-F238E27FC236}">
                <a16:creationId xmlns:a16="http://schemas.microsoft.com/office/drawing/2014/main" id="{5004C655-D10D-4C8A-A7A7-45CD01EA0CAA}"/>
              </a:ext>
            </a:extLst>
          </p:cNvPr>
          <p:cNvSpPr>
            <a:spLocks noGrp="1"/>
          </p:cNvSpPr>
          <p:nvPr>
            <p:ph type="sldNum" sz="quarter" idx="12"/>
          </p:nvPr>
        </p:nvSpPr>
        <p:spPr/>
        <p:txBody>
          <a:bodyPr/>
          <a:lstStyle/>
          <a:p>
            <a:pPr>
              <a:defRPr/>
            </a:pPr>
            <a:fld id="{8FB66441-71B9-4917-9098-80DF34ACE7C7}" type="slidenum">
              <a:rPr lang="en-US" smtClean="0"/>
              <a:pPr>
                <a:defRPr/>
              </a:pPr>
              <a:t>34</a:t>
            </a:fld>
            <a:endParaRPr lang="en-US"/>
          </a:p>
        </p:txBody>
      </p:sp>
      <p:sp>
        <p:nvSpPr>
          <p:cNvPr id="25603" name="Rectangle 1">
            <a:extLst>
              <a:ext uri="{FF2B5EF4-FFF2-40B4-BE49-F238E27FC236}">
                <a16:creationId xmlns:a16="http://schemas.microsoft.com/office/drawing/2014/main" id="{70A46FCA-5211-41C6-8536-EC714ECAB1E6}"/>
              </a:ext>
            </a:extLst>
          </p:cNvPr>
          <p:cNvSpPr>
            <a:spLocks noGrp="1" noChangeArrowheads="1"/>
          </p:cNvSpPr>
          <p:nvPr>
            <p:ph type="title" idx="4294967295"/>
          </p:nvPr>
        </p:nvSpPr>
        <p:spPr>
          <a:xfrm>
            <a:off x="685902" y="304842"/>
            <a:ext cx="8458098" cy="152400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SOME CLOUD STORAGE SERVICES WITH FREE STORAGE (continued)</a:t>
            </a:r>
          </a:p>
        </p:txBody>
      </p:sp>
      <p:sp>
        <p:nvSpPr>
          <p:cNvPr id="25604" name="Rectangle 2">
            <a:extLst>
              <a:ext uri="{FF2B5EF4-FFF2-40B4-BE49-F238E27FC236}">
                <a16:creationId xmlns:a16="http://schemas.microsoft.com/office/drawing/2014/main" id="{3AB54F2F-98FA-47AB-BFBA-1B3DA2E89C7A}"/>
              </a:ext>
            </a:extLst>
          </p:cNvPr>
          <p:cNvSpPr>
            <a:spLocks noGrp="1" noChangeArrowheads="1"/>
          </p:cNvSpPr>
          <p:nvPr>
            <p:ph type="body" idx="4294967295"/>
          </p:nvPr>
        </p:nvSpPr>
        <p:spPr>
          <a:xfrm>
            <a:off x="0" y="2057304"/>
            <a:ext cx="9144000" cy="5029200"/>
          </a:xfrm>
        </p:spPr>
        <p:txBody>
          <a:bodyPr>
            <a:normAutofit/>
          </a:bodyPr>
          <a:lstStyle/>
          <a:p>
            <a:pPr marL="9144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400" dirty="0"/>
              <a:t>According </a:t>
            </a:r>
            <a:r>
              <a:rPr lang="en-US" altLang="en-US" sz="4400"/>
              <a:t>to                          </a:t>
            </a:r>
            <a:r>
              <a:rPr lang="en-US" sz="4400">
                <a:hlinkClick r:id="rId2"/>
              </a:rPr>
              <a:t>https://www.goodcloudstorage.net/cloud-research/google-drive-vs-dropbox-vs-onedrive/#users</a:t>
            </a:r>
            <a:endParaRPr lang="en-US" altLang="en-US" sz="4400" dirty="0">
              <a:solidFill>
                <a:srgbClr val="002060"/>
              </a:solidFill>
            </a:endParaRPr>
          </a:p>
        </p:txBody>
      </p:sp>
    </p:spTree>
    <p:extLst>
      <p:ext uri="{BB962C8B-B14F-4D97-AF65-F5344CB8AC3E}">
        <p14:creationId xmlns:p14="http://schemas.microsoft.com/office/powerpoint/2010/main" val="1378698852"/>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a:extLst>
              <a:ext uri="{FF2B5EF4-FFF2-40B4-BE49-F238E27FC236}">
                <a16:creationId xmlns:a16="http://schemas.microsoft.com/office/drawing/2014/main" id="{877C53ED-3259-42D2-9627-EA5BBA568B78}"/>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322E436E-064A-4948-B311-2AC7E17B07BB}" type="slidenum">
              <a:rPr lang="en-US" altLang="en-US" sz="2400" baseline="0">
                <a:solidFill>
                  <a:srgbClr val="FFFFFF"/>
                </a:solidFill>
                <a:latin typeface="Times New Roman" panose="02020603050405020304" pitchFamily="18" charset="0"/>
              </a:rPr>
              <a:pPr eaLnBrk="1" hangingPunct="1">
                <a:spcBef>
                  <a:spcPct val="0"/>
                </a:spcBef>
                <a:buFontTx/>
                <a:buNone/>
              </a:pPr>
              <a:t>35</a:t>
            </a:fld>
            <a:endParaRPr lang="en-US" altLang="en-US" sz="2400" baseline="0">
              <a:solidFill>
                <a:srgbClr val="FFFFFF"/>
              </a:solidFill>
              <a:latin typeface="Times New Roman" panose="02020603050405020304" pitchFamily="18" charset="0"/>
            </a:endParaRPr>
          </a:p>
        </p:txBody>
      </p:sp>
      <p:sp>
        <p:nvSpPr>
          <p:cNvPr id="2" name="Slide Number Placeholder 1">
            <a:extLst>
              <a:ext uri="{FF2B5EF4-FFF2-40B4-BE49-F238E27FC236}">
                <a16:creationId xmlns:a16="http://schemas.microsoft.com/office/drawing/2014/main" id="{A5147CF6-D709-48A9-8898-E926CAE1A8F2}"/>
              </a:ext>
            </a:extLst>
          </p:cNvPr>
          <p:cNvSpPr>
            <a:spLocks noGrp="1"/>
          </p:cNvSpPr>
          <p:nvPr>
            <p:ph type="sldNum" sz="quarter" idx="12"/>
          </p:nvPr>
        </p:nvSpPr>
        <p:spPr/>
        <p:txBody>
          <a:bodyPr/>
          <a:lstStyle/>
          <a:p>
            <a:pPr>
              <a:defRPr/>
            </a:pPr>
            <a:fld id="{8FB66441-71B9-4917-9098-80DF34ACE7C7}" type="slidenum">
              <a:rPr lang="en-US" smtClean="0"/>
              <a:pPr>
                <a:defRPr/>
              </a:pPr>
              <a:t>35</a:t>
            </a:fld>
            <a:endParaRPr lang="en-US"/>
          </a:p>
        </p:txBody>
      </p:sp>
      <p:pic>
        <p:nvPicPr>
          <p:cNvPr id="3" name="Picture 2">
            <a:extLst>
              <a:ext uri="{FF2B5EF4-FFF2-40B4-BE49-F238E27FC236}">
                <a16:creationId xmlns:a16="http://schemas.microsoft.com/office/drawing/2014/main" id="{9C74D479-AE5D-4271-8E0A-08475B8CE0E6}"/>
              </a:ext>
            </a:extLst>
          </p:cNvPr>
          <p:cNvPicPr>
            <a:picLocks noChangeAspect="1"/>
          </p:cNvPicPr>
          <p:nvPr/>
        </p:nvPicPr>
        <p:blipFill>
          <a:blip r:embed="rId2"/>
          <a:stretch>
            <a:fillRect/>
          </a:stretch>
        </p:blipFill>
        <p:spPr>
          <a:xfrm>
            <a:off x="450516" y="1219258"/>
            <a:ext cx="8385089" cy="4495682"/>
          </a:xfrm>
          <a:prstGeom prst="rect">
            <a:avLst/>
          </a:prstGeom>
        </p:spPr>
      </p:pic>
    </p:spTree>
    <p:extLst>
      <p:ext uri="{BB962C8B-B14F-4D97-AF65-F5344CB8AC3E}">
        <p14:creationId xmlns:p14="http://schemas.microsoft.com/office/powerpoint/2010/main" val="200437904"/>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9218" name="Slide Number Placeholder 5">
            <a:extLst>
              <a:ext uri="{FF2B5EF4-FFF2-40B4-BE49-F238E27FC236}">
                <a16:creationId xmlns:a16="http://schemas.microsoft.com/office/drawing/2014/main" id="{A0C42D9F-E5C4-47FF-8153-9810CE6E70C4}"/>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BCAB2A46-0AAE-44BE-B08F-844527A11841}" type="slidenum">
              <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36</a:t>
            </a:fld>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BD6BB7EA-D7F3-4277-A784-125F8210965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B66441-71B9-4917-9098-80DF34ACE7C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219" name="Rectangle 1">
            <a:extLst>
              <a:ext uri="{FF2B5EF4-FFF2-40B4-BE49-F238E27FC236}">
                <a16:creationId xmlns:a16="http://schemas.microsoft.com/office/drawing/2014/main" id="{C82669BA-E7AB-4C99-96E6-1BBDC8622309}"/>
              </a:ext>
            </a:extLst>
          </p:cNvPr>
          <p:cNvSpPr>
            <a:spLocks noGrp="1" noChangeArrowheads="1"/>
          </p:cNvSpPr>
          <p:nvPr>
            <p:ph type="title" idx="4294967295"/>
          </p:nvPr>
        </p:nvSpPr>
        <p:spPr>
          <a:xfrm>
            <a:off x="914496" y="1219224"/>
            <a:ext cx="7772196" cy="4267122"/>
          </a:xfrm>
        </p:spPr>
        <p:txBody>
          <a:bodyPr/>
          <a:lstStyle/>
          <a:p>
            <a:pP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7200" dirty="0"/>
              <a:t>SECURITY RISKS                 OF                                  CLOUD STORAGE SERVICES</a:t>
            </a:r>
          </a:p>
        </p:txBody>
      </p:sp>
    </p:spTree>
    <p:extLst>
      <p:ext uri="{BB962C8B-B14F-4D97-AF65-F5344CB8AC3E}">
        <p14:creationId xmlns:p14="http://schemas.microsoft.com/office/powerpoint/2010/main" val="3449869394"/>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4338" name="Slide Number Placeholder 5">
            <a:extLst>
              <a:ext uri="{FF2B5EF4-FFF2-40B4-BE49-F238E27FC236}">
                <a16:creationId xmlns:a16="http://schemas.microsoft.com/office/drawing/2014/main" id="{70812362-0FE6-40E7-AC35-B889BF8CA7D4}"/>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0983ADD2-DE2B-4314-93A7-28D6A8CEBA75}" type="slidenum">
              <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37</a:t>
            </a:fld>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4481F6A8-CAB2-4034-AD56-954E0C8D44B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B66441-71B9-4917-9098-80DF34ACE7C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4339" name="Rectangle 1">
            <a:extLst>
              <a:ext uri="{FF2B5EF4-FFF2-40B4-BE49-F238E27FC236}">
                <a16:creationId xmlns:a16="http://schemas.microsoft.com/office/drawing/2014/main" id="{86745F5C-35E1-408A-8CE5-E47D4EE3E0E5}"/>
              </a:ext>
            </a:extLst>
          </p:cNvPr>
          <p:cNvSpPr>
            <a:spLocks noGrp="1" noChangeArrowheads="1"/>
          </p:cNvSpPr>
          <p:nvPr>
            <p:ph type="title" idx="4294967295"/>
          </p:nvPr>
        </p:nvSpPr>
        <p:spPr>
          <a:xfrm>
            <a:off x="457308" y="685782"/>
            <a:ext cx="8686692" cy="1066862"/>
          </a:xfrm>
        </p:spPr>
        <p:txBody>
          <a:bodyPr/>
          <a:lstStyle/>
          <a:p>
            <a:pP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SECURITY RISKS OF CLOUD STORAGE SERVICES</a:t>
            </a:r>
          </a:p>
        </p:txBody>
      </p:sp>
      <p:sp>
        <p:nvSpPr>
          <p:cNvPr id="14340" name="Rectangle 2">
            <a:extLst>
              <a:ext uri="{FF2B5EF4-FFF2-40B4-BE49-F238E27FC236}">
                <a16:creationId xmlns:a16="http://schemas.microsoft.com/office/drawing/2014/main" id="{720D541F-F0A7-4078-8F42-DC2C8D4A022E}"/>
              </a:ext>
            </a:extLst>
          </p:cNvPr>
          <p:cNvSpPr>
            <a:spLocks noGrp="1" noChangeArrowheads="1"/>
          </p:cNvSpPr>
          <p:nvPr>
            <p:ph type="body" idx="4294967295"/>
          </p:nvPr>
        </p:nvSpPr>
        <p:spPr>
          <a:xfrm>
            <a:off x="152516" y="2057346"/>
            <a:ext cx="8915284" cy="4571970"/>
          </a:xfrm>
        </p:spPr>
        <p:txBody>
          <a:bodyPr/>
          <a:lstStyle/>
          <a:p>
            <a:pPr marL="914400" indent="-571500">
              <a:spcBef>
                <a:spcPts val="90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For each data file or digital photo that you store at a cloud storage service, you have to ask yourself if you accept the risk that an employee or contractor that works for the cloud service might copy or view the data file or digital photo</a:t>
            </a:r>
          </a:p>
        </p:txBody>
      </p:sp>
    </p:spTree>
    <p:extLst>
      <p:ext uri="{BB962C8B-B14F-4D97-AF65-F5344CB8AC3E}">
        <p14:creationId xmlns:p14="http://schemas.microsoft.com/office/powerpoint/2010/main" val="495074673"/>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4338" name="Slide Number Placeholder 5">
            <a:extLst>
              <a:ext uri="{FF2B5EF4-FFF2-40B4-BE49-F238E27FC236}">
                <a16:creationId xmlns:a16="http://schemas.microsoft.com/office/drawing/2014/main" id="{70812362-0FE6-40E7-AC35-B889BF8CA7D4}"/>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0983ADD2-DE2B-4314-93A7-28D6A8CEBA75}" type="slidenum">
              <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38</a:t>
            </a:fld>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4481F6A8-CAB2-4034-AD56-954E0C8D44B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B66441-71B9-4917-9098-80DF34ACE7C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4339" name="Rectangle 1">
            <a:extLst>
              <a:ext uri="{FF2B5EF4-FFF2-40B4-BE49-F238E27FC236}">
                <a16:creationId xmlns:a16="http://schemas.microsoft.com/office/drawing/2014/main" id="{86745F5C-35E1-408A-8CE5-E47D4EE3E0E5}"/>
              </a:ext>
            </a:extLst>
          </p:cNvPr>
          <p:cNvSpPr>
            <a:spLocks noGrp="1" noChangeArrowheads="1"/>
          </p:cNvSpPr>
          <p:nvPr>
            <p:ph type="title" idx="4294967295"/>
          </p:nvPr>
        </p:nvSpPr>
        <p:spPr>
          <a:xfrm>
            <a:off x="152516" y="0"/>
            <a:ext cx="8991484" cy="1066862"/>
          </a:xfrm>
        </p:spPr>
        <p:txBody>
          <a:bodyPr/>
          <a:lstStyle/>
          <a:p>
            <a:pP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SECURITY RISKS OF STORAGE SERVICE SERVICES (continued)</a:t>
            </a:r>
          </a:p>
        </p:txBody>
      </p:sp>
      <p:sp>
        <p:nvSpPr>
          <p:cNvPr id="14340" name="Rectangle 2">
            <a:extLst>
              <a:ext uri="{FF2B5EF4-FFF2-40B4-BE49-F238E27FC236}">
                <a16:creationId xmlns:a16="http://schemas.microsoft.com/office/drawing/2014/main" id="{720D541F-F0A7-4078-8F42-DC2C8D4A022E}"/>
              </a:ext>
            </a:extLst>
          </p:cNvPr>
          <p:cNvSpPr>
            <a:spLocks noGrp="1" noChangeArrowheads="1"/>
          </p:cNvSpPr>
          <p:nvPr>
            <p:ph type="body" idx="4294967295"/>
          </p:nvPr>
        </p:nvSpPr>
        <p:spPr>
          <a:xfrm>
            <a:off x="152516" y="838268"/>
            <a:ext cx="8915284" cy="4343286"/>
          </a:xfrm>
        </p:spPr>
        <p:txBody>
          <a:bodyPr/>
          <a:lstStyle/>
          <a:p>
            <a:pPr marL="914400" indent="-571500">
              <a:spcBef>
                <a:spcPts val="90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If an employee or contractor that works for the a cloud service provider viewed or copied your data or photo files, it would be a violation of the employee policies and contractual agreements of the management of the cloud storage service but being in violation of policies and contractual agreements does not prevent such activities (i.e. Eric Snowden and Chelsea Manning).</a:t>
            </a:r>
          </a:p>
          <a:p>
            <a:pPr marL="9144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en-US" sz="4000" dirty="0"/>
          </a:p>
        </p:txBody>
      </p:sp>
    </p:spTree>
    <p:extLst>
      <p:ext uri="{BB962C8B-B14F-4D97-AF65-F5344CB8AC3E}">
        <p14:creationId xmlns:p14="http://schemas.microsoft.com/office/powerpoint/2010/main" val="3629593136"/>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4338" name="Slide Number Placeholder 5">
            <a:extLst>
              <a:ext uri="{FF2B5EF4-FFF2-40B4-BE49-F238E27FC236}">
                <a16:creationId xmlns:a16="http://schemas.microsoft.com/office/drawing/2014/main" id="{70812362-0FE6-40E7-AC35-B889BF8CA7D4}"/>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0983ADD2-DE2B-4314-93A7-28D6A8CEBA75}" type="slidenum">
              <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39</a:t>
            </a:fld>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4481F6A8-CAB2-4034-AD56-954E0C8D44B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B66441-71B9-4917-9098-80DF34ACE7C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4339" name="Rectangle 1">
            <a:extLst>
              <a:ext uri="{FF2B5EF4-FFF2-40B4-BE49-F238E27FC236}">
                <a16:creationId xmlns:a16="http://schemas.microsoft.com/office/drawing/2014/main" id="{86745F5C-35E1-408A-8CE5-E47D4EE3E0E5}"/>
              </a:ext>
            </a:extLst>
          </p:cNvPr>
          <p:cNvSpPr>
            <a:spLocks noGrp="1" noChangeArrowheads="1"/>
          </p:cNvSpPr>
          <p:nvPr>
            <p:ph type="title" idx="4294967295"/>
          </p:nvPr>
        </p:nvSpPr>
        <p:spPr>
          <a:xfrm>
            <a:off x="762100" y="304792"/>
            <a:ext cx="8381900" cy="1066862"/>
          </a:xfrm>
        </p:spPr>
        <p:txBody>
          <a:bodyPr/>
          <a:lstStyle/>
          <a:p>
            <a:pP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SECURITY RISKS OF STORAGE SERVICE SERVICES (continued)</a:t>
            </a:r>
          </a:p>
        </p:txBody>
      </p:sp>
      <p:sp>
        <p:nvSpPr>
          <p:cNvPr id="14340" name="Rectangle 2">
            <a:extLst>
              <a:ext uri="{FF2B5EF4-FFF2-40B4-BE49-F238E27FC236}">
                <a16:creationId xmlns:a16="http://schemas.microsoft.com/office/drawing/2014/main" id="{720D541F-F0A7-4078-8F42-DC2C8D4A022E}"/>
              </a:ext>
            </a:extLst>
          </p:cNvPr>
          <p:cNvSpPr>
            <a:spLocks noGrp="1" noChangeArrowheads="1"/>
          </p:cNvSpPr>
          <p:nvPr>
            <p:ph type="body" idx="4294967295"/>
          </p:nvPr>
        </p:nvSpPr>
        <p:spPr>
          <a:xfrm>
            <a:off x="152516" y="1295366"/>
            <a:ext cx="8915284" cy="5638742"/>
          </a:xfrm>
        </p:spPr>
        <p:txBody>
          <a:bodyPr/>
          <a:lstStyle/>
          <a:p>
            <a:pPr marL="914400" indent="-571500">
              <a:spcBef>
                <a:spcPts val="90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You have three options to protect yourself from the above-mentioned risks:                                                  Option 1:  Do not store files that contain "personally important" information at a cloud storage service                                               Option 2:                                                          Encrypt the file yourself (such as putting a password on a Microsoft "Word" or "Excel" file)</a:t>
            </a:r>
          </a:p>
        </p:txBody>
      </p:sp>
    </p:spTree>
    <p:extLst>
      <p:ext uri="{BB962C8B-B14F-4D97-AF65-F5344CB8AC3E}">
        <p14:creationId xmlns:p14="http://schemas.microsoft.com/office/powerpoint/2010/main" val="361633347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6146" name="Slide Number Placeholder 5">
            <a:extLst>
              <a:ext uri="{FF2B5EF4-FFF2-40B4-BE49-F238E27FC236}">
                <a16:creationId xmlns:a16="http://schemas.microsoft.com/office/drawing/2014/main" id="{0CF9003A-E350-476A-A656-0ACA36AE0FD0}"/>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ED349B84-B629-4047-A43B-514557263933}" type="slidenum">
              <a:rPr lang="en-US" altLang="en-US" sz="2400" baseline="0">
                <a:solidFill>
                  <a:schemeClr val="bg1"/>
                </a:solidFill>
                <a:latin typeface="Times New Roman" panose="02020603050405020304" pitchFamily="18" charset="0"/>
              </a:rPr>
              <a:pPr eaLnBrk="1" hangingPunct="1">
                <a:spcBef>
                  <a:spcPct val="0"/>
                </a:spcBef>
                <a:buFontTx/>
                <a:buNone/>
              </a:pPr>
              <a:t>4</a:t>
            </a:fld>
            <a:endParaRPr lang="en-US" altLang="en-US" sz="2400" baseline="0">
              <a:solidFill>
                <a:schemeClr val="bg1"/>
              </a:solidFill>
              <a:latin typeface="Times New Roman" panose="02020603050405020304" pitchFamily="18" charset="0"/>
            </a:endParaRPr>
          </a:p>
        </p:txBody>
      </p:sp>
      <p:sp>
        <p:nvSpPr>
          <p:cNvPr id="2" name="Slide Number Placeholder 1">
            <a:extLst>
              <a:ext uri="{FF2B5EF4-FFF2-40B4-BE49-F238E27FC236}">
                <a16:creationId xmlns:a16="http://schemas.microsoft.com/office/drawing/2014/main" id="{97B22519-A341-4DF1-B06A-C9BCD51397D1}"/>
              </a:ext>
            </a:extLst>
          </p:cNvPr>
          <p:cNvSpPr>
            <a:spLocks noGrp="1"/>
          </p:cNvSpPr>
          <p:nvPr>
            <p:ph type="sldNum" sz="quarter" idx="12"/>
          </p:nvPr>
        </p:nvSpPr>
        <p:spPr/>
        <p:txBody>
          <a:bodyPr/>
          <a:lstStyle/>
          <a:p>
            <a:pPr>
              <a:defRPr/>
            </a:pPr>
            <a:fld id="{8FB66441-71B9-4917-9098-80DF34ACE7C7}" type="slidenum">
              <a:rPr lang="en-US" smtClean="0"/>
              <a:pPr>
                <a:defRPr/>
              </a:pPr>
              <a:t>4</a:t>
            </a:fld>
            <a:endParaRPr lang="en-US"/>
          </a:p>
        </p:txBody>
      </p:sp>
      <p:sp>
        <p:nvSpPr>
          <p:cNvPr id="6147" name="Rectangle 1">
            <a:extLst>
              <a:ext uri="{FF2B5EF4-FFF2-40B4-BE49-F238E27FC236}">
                <a16:creationId xmlns:a16="http://schemas.microsoft.com/office/drawing/2014/main" id="{48F32516-8DD6-43F8-85F5-B71DB117D7EC}"/>
              </a:ext>
            </a:extLst>
          </p:cNvPr>
          <p:cNvSpPr>
            <a:spLocks noGrp="1" noChangeArrowheads="1"/>
          </p:cNvSpPr>
          <p:nvPr>
            <p:ph type="title" idx="4294967295"/>
          </p:nvPr>
        </p:nvSpPr>
        <p:spPr>
          <a:xfrm>
            <a:off x="0" y="90"/>
            <a:ext cx="9144000" cy="533386"/>
          </a:xfrm>
        </p:spPr>
        <p:txBody>
          <a:bodyPr>
            <a:noAutofit/>
          </a:bodyPr>
          <a:lstStyle/>
          <a:p>
            <a:pPr algn="ct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800" b="1" dirty="0"/>
              <a:t>TOPICS</a:t>
            </a:r>
          </a:p>
        </p:txBody>
      </p:sp>
      <p:sp>
        <p:nvSpPr>
          <p:cNvPr id="6148" name="Rectangle 2">
            <a:extLst>
              <a:ext uri="{FF2B5EF4-FFF2-40B4-BE49-F238E27FC236}">
                <a16:creationId xmlns:a16="http://schemas.microsoft.com/office/drawing/2014/main" id="{AB6C2E27-95EA-49E8-9F4D-936475895DFF}"/>
              </a:ext>
            </a:extLst>
          </p:cNvPr>
          <p:cNvSpPr>
            <a:spLocks noGrp="1" noChangeArrowheads="1"/>
          </p:cNvSpPr>
          <p:nvPr>
            <p:ph type="body" idx="4294967295"/>
          </p:nvPr>
        </p:nvSpPr>
        <p:spPr>
          <a:xfrm>
            <a:off x="0" y="487294"/>
            <a:ext cx="9067682" cy="6294418"/>
          </a:xfrm>
        </p:spPr>
        <p:txBody>
          <a:bodyPr/>
          <a:lstStyle/>
          <a:p>
            <a:pPr marL="1028700" indent="-6858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fr-FR" altLang="en-US" sz="4000"/>
              <a:t>(Cloud) </a:t>
            </a:r>
            <a:r>
              <a:rPr lang="fr-FR" altLang="en-US" sz="4000">
                <a:solidFill>
                  <a:srgbClr val="FF0000"/>
                </a:solidFill>
              </a:rPr>
              <a:t>Storage</a:t>
            </a:r>
            <a:r>
              <a:rPr lang="fr-FR" altLang="en-US" sz="4000"/>
              <a:t> Versus </a:t>
            </a:r>
            <a:r>
              <a:rPr lang="fr-FR" altLang="en-US" sz="4000">
                <a:solidFill>
                  <a:srgbClr val="FF0000"/>
                </a:solidFill>
              </a:rPr>
              <a:t>Backup</a:t>
            </a:r>
            <a:r>
              <a:rPr lang="fr-FR" altLang="en-US" sz="4000"/>
              <a:t> Versus </a:t>
            </a:r>
            <a:r>
              <a:rPr lang="fr-FR" altLang="en-US" sz="4000">
                <a:solidFill>
                  <a:srgbClr val="FF0000"/>
                </a:solidFill>
              </a:rPr>
              <a:t>Synchronization</a:t>
            </a:r>
          </a:p>
          <a:p>
            <a:pPr marL="1028700" indent="-6858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fr-FR" altLang="en-US" sz="4000"/>
              <a:t>Cloud </a:t>
            </a:r>
            <a:r>
              <a:rPr lang="fr-FR" altLang="en-US" sz="4000" dirty="0"/>
              <a:t>Storage Services </a:t>
            </a:r>
            <a:r>
              <a:rPr lang="fr-FR" altLang="en-US" sz="4000"/>
              <a:t>In General</a:t>
            </a:r>
          </a:p>
          <a:p>
            <a:pPr marL="1028700" indent="-6858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fr-FR" altLang="en-US" sz="4000"/>
              <a:t>Apps for Cloud Storage Services</a:t>
            </a:r>
          </a:p>
          <a:p>
            <a:pPr marL="1028700" indent="-6858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fr-FR" altLang="en-US" sz="4000"/>
              <a:t>The "OneDrive" App in "Windows 10" Should Probably Be Uninstalled</a:t>
            </a:r>
          </a:p>
          <a:p>
            <a:pPr marL="1028700" indent="-685800">
              <a:spcBef>
                <a:spcPts val="90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a:t>Some </a:t>
            </a:r>
            <a:r>
              <a:rPr lang="en-US" altLang="en-US" sz="4000" dirty="0"/>
              <a:t>Cloud Storage Services With Free Storage</a:t>
            </a:r>
          </a:p>
          <a:p>
            <a:pPr marL="1028700" indent="-685800">
              <a:spcBef>
                <a:spcPts val="90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fr-FR" altLang="en-US" sz="4000" dirty="0"/>
              <a:t>Security Risks of Cloud Storage Services</a:t>
            </a:r>
          </a:p>
          <a:p>
            <a:pPr marL="1028700" indent="-685800">
              <a:spcBef>
                <a:spcPts val="90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en-US" sz="4000" dirty="0"/>
          </a:p>
          <a:p>
            <a:pPr marL="342900" indent="0" eaLnBrk="1" hangingPunct="1">
              <a:spcBef>
                <a:spcPts val="900"/>
              </a:spcBef>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en-US" sz="4000" dirty="0"/>
          </a:p>
          <a:p>
            <a:pPr marL="1028700" indent="-6858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en-US" sz="4000" dirty="0"/>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4338" name="Slide Number Placeholder 5">
            <a:extLst>
              <a:ext uri="{FF2B5EF4-FFF2-40B4-BE49-F238E27FC236}">
                <a16:creationId xmlns:a16="http://schemas.microsoft.com/office/drawing/2014/main" id="{70812362-0FE6-40E7-AC35-B889BF8CA7D4}"/>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0983ADD2-DE2B-4314-93A7-28D6A8CEBA75}" type="slidenum">
              <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40</a:t>
            </a:fld>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4481F6A8-CAB2-4034-AD56-954E0C8D44B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B66441-71B9-4917-9098-80DF34ACE7C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4339" name="Rectangle 1">
            <a:extLst>
              <a:ext uri="{FF2B5EF4-FFF2-40B4-BE49-F238E27FC236}">
                <a16:creationId xmlns:a16="http://schemas.microsoft.com/office/drawing/2014/main" id="{86745F5C-35E1-408A-8CE5-E47D4EE3E0E5}"/>
              </a:ext>
            </a:extLst>
          </p:cNvPr>
          <p:cNvSpPr>
            <a:spLocks noGrp="1" noChangeArrowheads="1"/>
          </p:cNvSpPr>
          <p:nvPr>
            <p:ph type="title" idx="4294967295"/>
          </p:nvPr>
        </p:nvSpPr>
        <p:spPr>
          <a:xfrm>
            <a:off x="762100" y="0"/>
            <a:ext cx="8381900" cy="1066862"/>
          </a:xfrm>
        </p:spPr>
        <p:txBody>
          <a:bodyPr/>
          <a:lstStyle/>
          <a:p>
            <a:pP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SECURITY RISKS OF STORAGE SERVICE SERVICES (continued)</a:t>
            </a:r>
          </a:p>
        </p:txBody>
      </p:sp>
      <p:sp>
        <p:nvSpPr>
          <p:cNvPr id="14340" name="Rectangle 2">
            <a:extLst>
              <a:ext uri="{FF2B5EF4-FFF2-40B4-BE49-F238E27FC236}">
                <a16:creationId xmlns:a16="http://schemas.microsoft.com/office/drawing/2014/main" id="{720D541F-F0A7-4078-8F42-DC2C8D4A022E}"/>
              </a:ext>
            </a:extLst>
          </p:cNvPr>
          <p:cNvSpPr>
            <a:spLocks noGrp="1" noChangeArrowheads="1"/>
          </p:cNvSpPr>
          <p:nvPr>
            <p:ph type="body" idx="4294967295"/>
          </p:nvPr>
        </p:nvSpPr>
        <p:spPr>
          <a:xfrm>
            <a:off x="152516" y="1066772"/>
            <a:ext cx="8610374" cy="5638742"/>
          </a:xfrm>
        </p:spPr>
        <p:txBody>
          <a:bodyPr/>
          <a:lstStyle/>
          <a:p>
            <a:pPr marL="914400" indent="-571500">
              <a:spcBef>
                <a:spcPts val="90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Option 3:                                                         Use a cloud storage service that uses "Zero Knowledge" encryption For more details about "zero knowledge" and the security risks of cloud storage services that do not have "zero knowledge", see                                 </a:t>
            </a:r>
            <a:r>
              <a:rPr lang="en-US" sz="4000" dirty="0">
                <a:hlinkClick r:id="rId2"/>
              </a:rPr>
              <a:t>https://www.cloudwards.net/what-exactly-is-zero-knowledge-in-the-cloud-and-how-does-it-work/</a:t>
            </a:r>
            <a:endParaRPr lang="en-US" altLang="en-US" sz="4000" dirty="0"/>
          </a:p>
          <a:p>
            <a:pPr marL="9144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en-US" sz="4000" dirty="0"/>
          </a:p>
        </p:txBody>
      </p:sp>
    </p:spTree>
    <p:extLst>
      <p:ext uri="{BB962C8B-B14F-4D97-AF65-F5344CB8AC3E}">
        <p14:creationId xmlns:p14="http://schemas.microsoft.com/office/powerpoint/2010/main" val="2023902481"/>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a:extLst>
              <a:ext uri="{FF2B5EF4-FFF2-40B4-BE49-F238E27FC236}">
                <a16:creationId xmlns:a16="http://schemas.microsoft.com/office/drawing/2014/main" id="{E7645F4E-31EB-4E3A-AAFB-26672D63CE50}"/>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C354F203-5577-49CD-A6FC-A84F2D36148E}" type="slidenum">
              <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41</a:t>
            </a:fld>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ACDEA785-8546-40AF-997F-6E328FBF661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B66441-71B9-4917-9098-80DF34ACE7C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3555" name="Rectangle 1">
            <a:extLst>
              <a:ext uri="{FF2B5EF4-FFF2-40B4-BE49-F238E27FC236}">
                <a16:creationId xmlns:a16="http://schemas.microsoft.com/office/drawing/2014/main" id="{E0C74F54-BD25-4852-8248-FC02BB5FA28E}"/>
              </a:ext>
            </a:extLst>
          </p:cNvPr>
          <p:cNvSpPr>
            <a:spLocks noGrp="1" noChangeArrowheads="1"/>
          </p:cNvSpPr>
          <p:nvPr>
            <p:ph type="title" idx="4294967295"/>
          </p:nvPr>
        </p:nvSpPr>
        <p:spPr>
          <a:xfrm>
            <a:off x="685902" y="76200"/>
            <a:ext cx="8458098" cy="106680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SECURITY RISKS OF STORAGE SERVICE SERVICES (continued)</a:t>
            </a:r>
          </a:p>
        </p:txBody>
      </p:sp>
      <p:sp>
        <p:nvSpPr>
          <p:cNvPr id="23556" name="Rectangle 2">
            <a:extLst>
              <a:ext uri="{FF2B5EF4-FFF2-40B4-BE49-F238E27FC236}">
                <a16:creationId xmlns:a16="http://schemas.microsoft.com/office/drawing/2014/main" id="{9DB78ADC-BD21-4749-8EF5-343C980CCFC8}"/>
              </a:ext>
            </a:extLst>
          </p:cNvPr>
          <p:cNvSpPr>
            <a:spLocks noGrp="1" noChangeArrowheads="1"/>
          </p:cNvSpPr>
          <p:nvPr>
            <p:ph type="body" idx="4294967295"/>
          </p:nvPr>
        </p:nvSpPr>
        <p:spPr>
          <a:xfrm>
            <a:off x="0" y="1143060"/>
            <a:ext cx="9067800" cy="5029200"/>
          </a:xfrm>
        </p:spPr>
        <p:txBody>
          <a:bodyPr/>
          <a:lstStyle/>
          <a:p>
            <a:pPr marL="914400" indent="-571500">
              <a:spcBef>
                <a:spcPts val="90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(Option 3 continued:)                                   "Sync.com" offers 5 Gigabytes for free:                                                              They are "zero knowledge" meaning that end-to-end encryption is employed and the employees and contractors of "Sync.com" cannot access or reset the user's passwords.   The employees and contractors of "Sync.com" cannot copy or view the user's stored files.</a:t>
            </a:r>
          </a:p>
        </p:txBody>
      </p:sp>
    </p:spTree>
    <p:extLst>
      <p:ext uri="{BB962C8B-B14F-4D97-AF65-F5344CB8AC3E}">
        <p14:creationId xmlns:p14="http://schemas.microsoft.com/office/powerpoint/2010/main" val="975372146"/>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7650" name="Slide Number Placeholder 5">
            <a:extLst>
              <a:ext uri="{FF2B5EF4-FFF2-40B4-BE49-F238E27FC236}">
                <a16:creationId xmlns:a16="http://schemas.microsoft.com/office/drawing/2014/main" id="{DE242392-BAE9-489F-96D3-450944A68C1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4B727AAF-4833-4758-B1FC-6F578A895E60}" type="slidenum">
              <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42</a:t>
            </a:fld>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E820D50A-38E7-4D52-B116-83966F91D64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B66441-71B9-4917-9098-80DF34ACE7C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7651" name="Rectangle 1">
            <a:extLst>
              <a:ext uri="{FF2B5EF4-FFF2-40B4-BE49-F238E27FC236}">
                <a16:creationId xmlns:a16="http://schemas.microsoft.com/office/drawing/2014/main" id="{02B94ABD-C043-4C7F-BBFD-D46D9F1DC6A1}"/>
              </a:ext>
            </a:extLst>
          </p:cNvPr>
          <p:cNvSpPr>
            <a:spLocks noGrp="1" noChangeArrowheads="1"/>
          </p:cNvSpPr>
          <p:nvPr>
            <p:ph type="title" idx="4294967295"/>
          </p:nvPr>
        </p:nvSpPr>
        <p:spPr>
          <a:xfrm>
            <a:off x="381110" y="381080"/>
            <a:ext cx="8762890" cy="1142924"/>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CREATING AN ACCOUNT AT A CLOUD STORAGE SERVICE</a:t>
            </a:r>
          </a:p>
        </p:txBody>
      </p:sp>
      <p:sp>
        <p:nvSpPr>
          <p:cNvPr id="27652" name="Rectangle 2">
            <a:extLst>
              <a:ext uri="{FF2B5EF4-FFF2-40B4-BE49-F238E27FC236}">
                <a16:creationId xmlns:a16="http://schemas.microsoft.com/office/drawing/2014/main" id="{8CCF8EC9-74BB-4748-A386-B31981886008}"/>
              </a:ext>
            </a:extLst>
          </p:cNvPr>
          <p:cNvSpPr>
            <a:spLocks noGrp="1" noChangeArrowheads="1"/>
          </p:cNvSpPr>
          <p:nvPr>
            <p:ph type="body" idx="4294967295"/>
          </p:nvPr>
        </p:nvSpPr>
        <p:spPr>
          <a:xfrm>
            <a:off x="0" y="1600248"/>
            <a:ext cx="9144000" cy="4495800"/>
          </a:xfrm>
        </p:spPr>
        <p:txBody>
          <a:bodyPr/>
          <a:lstStyle/>
          <a:p>
            <a:pPr marL="9144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a:t>Which Web browser app should you use?                                                               The more popular Web browsers will be easier to use for creating a cloud storage account:</a:t>
            </a:r>
            <a:endParaRPr lang="en-US" altLang="en-US" sz="4000" dirty="0"/>
          </a:p>
        </p:txBody>
      </p:sp>
    </p:spTree>
    <p:extLst>
      <p:ext uri="{BB962C8B-B14F-4D97-AF65-F5344CB8AC3E}">
        <p14:creationId xmlns:p14="http://schemas.microsoft.com/office/powerpoint/2010/main" val="3974421467"/>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7650" name="Slide Number Placeholder 5">
            <a:extLst>
              <a:ext uri="{FF2B5EF4-FFF2-40B4-BE49-F238E27FC236}">
                <a16:creationId xmlns:a16="http://schemas.microsoft.com/office/drawing/2014/main" id="{DE242392-BAE9-489F-96D3-450944A68C1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4B727AAF-4833-4758-B1FC-6F578A895E60}" type="slidenum">
              <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43</a:t>
            </a:fld>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E820D50A-38E7-4D52-B116-83966F91D64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B66441-71B9-4917-9098-80DF34ACE7C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E8D3281F-F44E-42B7-820D-5240EE6C1FC5}"/>
              </a:ext>
            </a:extLst>
          </p:cNvPr>
          <p:cNvPicPr>
            <a:picLocks noChangeAspect="1"/>
          </p:cNvPicPr>
          <p:nvPr/>
        </p:nvPicPr>
        <p:blipFill>
          <a:blip r:embed="rId2"/>
          <a:stretch>
            <a:fillRect/>
          </a:stretch>
        </p:blipFill>
        <p:spPr>
          <a:xfrm>
            <a:off x="257618" y="1905040"/>
            <a:ext cx="8628764" cy="3047920"/>
          </a:xfrm>
          <a:prstGeom prst="rect">
            <a:avLst/>
          </a:prstGeom>
        </p:spPr>
      </p:pic>
    </p:spTree>
    <p:extLst>
      <p:ext uri="{BB962C8B-B14F-4D97-AF65-F5344CB8AC3E}">
        <p14:creationId xmlns:p14="http://schemas.microsoft.com/office/powerpoint/2010/main" val="2233928447"/>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7650" name="Slide Number Placeholder 5">
            <a:extLst>
              <a:ext uri="{FF2B5EF4-FFF2-40B4-BE49-F238E27FC236}">
                <a16:creationId xmlns:a16="http://schemas.microsoft.com/office/drawing/2014/main" id="{DE242392-BAE9-489F-96D3-450944A68C1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4B727AAF-4833-4758-B1FC-6F578A895E60}" type="slidenum">
              <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44</a:t>
            </a:fld>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E820D50A-38E7-4D52-B116-83966F91D64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B66441-71B9-4917-9098-80DF34ACE7C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7651" name="Rectangle 1">
            <a:extLst>
              <a:ext uri="{FF2B5EF4-FFF2-40B4-BE49-F238E27FC236}">
                <a16:creationId xmlns:a16="http://schemas.microsoft.com/office/drawing/2014/main" id="{02B94ABD-C043-4C7F-BBFD-D46D9F1DC6A1}"/>
              </a:ext>
            </a:extLst>
          </p:cNvPr>
          <p:cNvSpPr>
            <a:spLocks noGrp="1" noChangeArrowheads="1"/>
          </p:cNvSpPr>
          <p:nvPr>
            <p:ph type="title" idx="4294967295"/>
          </p:nvPr>
        </p:nvSpPr>
        <p:spPr>
          <a:xfrm>
            <a:off x="381110" y="381080"/>
            <a:ext cx="8762890" cy="1142924"/>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CREATING AN ACCOUNT AT A CLOUD </a:t>
            </a:r>
            <a:r>
              <a:rPr lang="en-US" altLang="en-US" sz="4000"/>
              <a:t>STORAGE SERVICE (continued)</a:t>
            </a:r>
            <a:endParaRPr lang="en-US" altLang="en-US" sz="4000" dirty="0"/>
          </a:p>
        </p:txBody>
      </p:sp>
      <p:sp>
        <p:nvSpPr>
          <p:cNvPr id="27652" name="Rectangle 2">
            <a:extLst>
              <a:ext uri="{FF2B5EF4-FFF2-40B4-BE49-F238E27FC236}">
                <a16:creationId xmlns:a16="http://schemas.microsoft.com/office/drawing/2014/main" id="{8CCF8EC9-74BB-4748-A386-B31981886008}"/>
              </a:ext>
            </a:extLst>
          </p:cNvPr>
          <p:cNvSpPr>
            <a:spLocks noGrp="1" noChangeArrowheads="1"/>
          </p:cNvSpPr>
          <p:nvPr>
            <p:ph type="body" idx="4294967295"/>
          </p:nvPr>
        </p:nvSpPr>
        <p:spPr>
          <a:xfrm>
            <a:off x="0" y="1600248"/>
            <a:ext cx="9144000" cy="4495800"/>
          </a:xfrm>
        </p:spPr>
        <p:txBody>
          <a:bodyPr/>
          <a:lstStyle/>
          <a:p>
            <a:pPr marL="9144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a:t>Reference for previous slide: https://www.w3counter.com/globalstats.php</a:t>
            </a:r>
            <a:endParaRPr lang="en-US" altLang="en-US" sz="4000" dirty="0"/>
          </a:p>
        </p:txBody>
      </p:sp>
    </p:spTree>
    <p:extLst>
      <p:ext uri="{BB962C8B-B14F-4D97-AF65-F5344CB8AC3E}">
        <p14:creationId xmlns:p14="http://schemas.microsoft.com/office/powerpoint/2010/main" val="2919020043"/>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7650" name="Slide Number Placeholder 5">
            <a:extLst>
              <a:ext uri="{FF2B5EF4-FFF2-40B4-BE49-F238E27FC236}">
                <a16:creationId xmlns:a16="http://schemas.microsoft.com/office/drawing/2014/main" id="{DE242392-BAE9-489F-96D3-450944A68C1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4B727AAF-4833-4758-B1FC-6F578A895E60}" type="slidenum">
              <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45</a:t>
            </a:fld>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E820D50A-38E7-4D52-B116-83966F91D64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B66441-71B9-4917-9098-80DF34ACE7C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7651" name="Rectangle 1">
            <a:extLst>
              <a:ext uri="{FF2B5EF4-FFF2-40B4-BE49-F238E27FC236}">
                <a16:creationId xmlns:a16="http://schemas.microsoft.com/office/drawing/2014/main" id="{02B94ABD-C043-4C7F-BBFD-D46D9F1DC6A1}"/>
              </a:ext>
            </a:extLst>
          </p:cNvPr>
          <p:cNvSpPr>
            <a:spLocks noGrp="1" noChangeArrowheads="1"/>
          </p:cNvSpPr>
          <p:nvPr>
            <p:ph type="title" idx="4294967295"/>
          </p:nvPr>
        </p:nvSpPr>
        <p:spPr>
          <a:xfrm>
            <a:off x="381110" y="381080"/>
            <a:ext cx="8762890" cy="1142924"/>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CREATING AN ACCOUNT AT A CLOUD STORAGE SERVICE</a:t>
            </a:r>
          </a:p>
        </p:txBody>
      </p:sp>
      <p:sp>
        <p:nvSpPr>
          <p:cNvPr id="27652" name="Rectangle 2">
            <a:extLst>
              <a:ext uri="{FF2B5EF4-FFF2-40B4-BE49-F238E27FC236}">
                <a16:creationId xmlns:a16="http://schemas.microsoft.com/office/drawing/2014/main" id="{8CCF8EC9-74BB-4748-A386-B31981886008}"/>
              </a:ext>
            </a:extLst>
          </p:cNvPr>
          <p:cNvSpPr>
            <a:spLocks noGrp="1" noChangeArrowheads="1"/>
          </p:cNvSpPr>
          <p:nvPr>
            <p:ph type="body" idx="4294967295"/>
          </p:nvPr>
        </p:nvSpPr>
        <p:spPr>
          <a:xfrm>
            <a:off x="0" y="1600248"/>
            <a:ext cx="9144000" cy="4495800"/>
          </a:xfrm>
        </p:spPr>
        <p:txBody>
          <a:bodyPr/>
          <a:lstStyle/>
          <a:p>
            <a:pPr marL="9144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You probably already have a cloud storage account, if you use any of Google's services such as Gmail or if you have an account at one of </a:t>
            </a:r>
            <a:r>
              <a:rPr lang="en-US" altLang="en-US" sz="4000" dirty="0" err="1"/>
              <a:t>of</a:t>
            </a:r>
            <a:r>
              <a:rPr lang="en-US" altLang="en-US" sz="4000" dirty="0"/>
              <a:t> Microsoft's services such as "outlook.com" or "live.com", "msn.com", "hotmail.com", "xbox.com", </a:t>
            </a:r>
            <a:r>
              <a:rPr lang="en-US" altLang="en-US" sz="4000" dirty="0" err="1"/>
              <a:t>or"Skype</a:t>
            </a:r>
            <a:r>
              <a:rPr lang="en-US" altLang="en-US" sz="4000" dirty="0"/>
              <a:t>"</a:t>
            </a:r>
          </a:p>
        </p:txBody>
      </p:sp>
    </p:spTree>
    <p:extLst>
      <p:ext uri="{BB962C8B-B14F-4D97-AF65-F5344CB8AC3E}">
        <p14:creationId xmlns:p14="http://schemas.microsoft.com/office/powerpoint/2010/main" val="1313310529"/>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8674" name="Slide Number Placeholder 5">
            <a:extLst>
              <a:ext uri="{FF2B5EF4-FFF2-40B4-BE49-F238E27FC236}">
                <a16:creationId xmlns:a16="http://schemas.microsoft.com/office/drawing/2014/main" id="{63AE289A-A864-41AE-AB6B-4A94D00B27D9}"/>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03EDDB4E-61FE-45C2-9C8C-E2B1B3378EE1}" type="slidenum">
              <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46</a:t>
            </a:fld>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97512028-057D-432B-939A-C2C8513EF30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B66441-71B9-4917-9098-80DF34ACE7C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8675" name="Rectangle 1">
            <a:extLst>
              <a:ext uri="{FF2B5EF4-FFF2-40B4-BE49-F238E27FC236}">
                <a16:creationId xmlns:a16="http://schemas.microsoft.com/office/drawing/2014/main" id="{CF81DEC1-E0A6-4141-9E00-31EC2B8DC354}"/>
              </a:ext>
            </a:extLst>
          </p:cNvPr>
          <p:cNvSpPr>
            <a:spLocks noGrp="1" noChangeArrowheads="1"/>
          </p:cNvSpPr>
          <p:nvPr>
            <p:ph type="title" idx="4294967295"/>
          </p:nvPr>
        </p:nvSpPr>
        <p:spPr>
          <a:xfrm>
            <a:off x="685902" y="152400"/>
            <a:ext cx="8458098" cy="152400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CREATING AN ACCOUNT AT A CLOUD STORAGE SERVICE (continued)</a:t>
            </a:r>
          </a:p>
        </p:txBody>
      </p:sp>
      <p:sp>
        <p:nvSpPr>
          <p:cNvPr id="28676" name="Rectangle 2">
            <a:extLst>
              <a:ext uri="{FF2B5EF4-FFF2-40B4-BE49-F238E27FC236}">
                <a16:creationId xmlns:a16="http://schemas.microsoft.com/office/drawing/2014/main" id="{9A5AA32E-F0AC-4CA5-84B4-B8DDE30FB6EA}"/>
              </a:ext>
            </a:extLst>
          </p:cNvPr>
          <p:cNvSpPr>
            <a:spLocks noGrp="1" noChangeArrowheads="1"/>
          </p:cNvSpPr>
          <p:nvPr>
            <p:ph type="body" idx="4294967295"/>
          </p:nvPr>
        </p:nvSpPr>
        <p:spPr>
          <a:xfrm>
            <a:off x="0" y="2286000"/>
            <a:ext cx="9144000" cy="3962400"/>
          </a:xfrm>
        </p:spPr>
        <p:txBody>
          <a:bodyPr/>
          <a:lstStyle/>
          <a:p>
            <a:pPr marL="9144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a:t>If you have an account at any of the following free "Google" services, you can use the same username and password to get into your existing account at "Google Drive":</a:t>
            </a:r>
          </a:p>
        </p:txBody>
      </p:sp>
    </p:spTree>
    <p:extLst>
      <p:ext uri="{BB962C8B-B14F-4D97-AF65-F5344CB8AC3E}">
        <p14:creationId xmlns:p14="http://schemas.microsoft.com/office/powerpoint/2010/main" val="302202977"/>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9698" name="Slide Number Placeholder 5">
            <a:extLst>
              <a:ext uri="{FF2B5EF4-FFF2-40B4-BE49-F238E27FC236}">
                <a16:creationId xmlns:a16="http://schemas.microsoft.com/office/drawing/2014/main" id="{5B8B5964-9EE4-4D5F-B85A-47B2B487832F}"/>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BA220AB7-3B37-4D68-AE47-752E458D282E}" type="slidenum">
              <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47</a:t>
            </a:fld>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endParaRPr>
          </a:p>
        </p:txBody>
      </p:sp>
      <p:pic>
        <p:nvPicPr>
          <p:cNvPr id="29699" name="Picture 2" descr="A screenshot of a cell phone&#10;&#10;Description automatically generated">
            <a:extLst>
              <a:ext uri="{FF2B5EF4-FFF2-40B4-BE49-F238E27FC236}">
                <a16:creationId xmlns:a16="http://schemas.microsoft.com/office/drawing/2014/main" id="{5C535C32-0689-46A6-BEC4-C0F32EAB99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 b="40871"/>
          <a:stretch>
            <a:fillRect/>
          </a:stretch>
        </p:blipFill>
        <p:spPr bwMode="auto">
          <a:xfrm>
            <a:off x="152400" y="1181100"/>
            <a:ext cx="45974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1">
            <a:extLst>
              <a:ext uri="{FF2B5EF4-FFF2-40B4-BE49-F238E27FC236}">
                <a16:creationId xmlns:a16="http://schemas.microsoft.com/office/drawing/2014/main" id="{DF6790EC-DF98-4A2E-8B20-BD913CE185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63" t="40512" r="1363" b="3297"/>
          <a:stretch>
            <a:fillRect/>
          </a:stretch>
        </p:blipFill>
        <p:spPr bwMode="auto">
          <a:xfrm>
            <a:off x="4348163" y="1481138"/>
            <a:ext cx="4338637" cy="461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621E2E13-4F08-49E2-B66F-810A51D6765B}"/>
              </a:ext>
            </a:extLst>
          </p:cNvPr>
          <p:cNvSpPr/>
          <p:nvPr/>
        </p:nvSpPr>
        <p:spPr bwMode="auto">
          <a:xfrm>
            <a:off x="457308" y="4648168"/>
            <a:ext cx="3962296" cy="159705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2500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Slide Number Placeholder 2">
            <a:extLst>
              <a:ext uri="{FF2B5EF4-FFF2-40B4-BE49-F238E27FC236}">
                <a16:creationId xmlns:a16="http://schemas.microsoft.com/office/drawing/2014/main" id="{E6205893-1B59-44B0-87E4-B72C4BA010B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B66441-71B9-4917-9098-80DF34ACE7C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9623176"/>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30722" name="Slide Number Placeholder 5">
            <a:extLst>
              <a:ext uri="{FF2B5EF4-FFF2-40B4-BE49-F238E27FC236}">
                <a16:creationId xmlns:a16="http://schemas.microsoft.com/office/drawing/2014/main" id="{CAA51AC3-673F-4A95-B051-D3552A46740B}"/>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ADA7A033-2714-418E-AB3B-2CD4347BAF79}" type="slidenum">
              <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48</a:t>
            </a:fld>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D400773A-4740-4132-8196-E5F6B275ED3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B66441-71B9-4917-9098-80DF34ACE7C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0723" name="Rectangle 1">
            <a:extLst>
              <a:ext uri="{FF2B5EF4-FFF2-40B4-BE49-F238E27FC236}">
                <a16:creationId xmlns:a16="http://schemas.microsoft.com/office/drawing/2014/main" id="{D95AFB5C-4011-4084-B710-61BBD343B6E6}"/>
              </a:ext>
            </a:extLst>
          </p:cNvPr>
          <p:cNvSpPr>
            <a:spLocks noGrp="1" noChangeArrowheads="1"/>
          </p:cNvSpPr>
          <p:nvPr>
            <p:ph type="title" idx="4294967295"/>
          </p:nvPr>
        </p:nvSpPr>
        <p:spPr>
          <a:xfrm>
            <a:off x="304912" y="152400"/>
            <a:ext cx="8839088" cy="1143056"/>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CREATING AN ACCOUNT AT A CLOUD STORAGE SERVICE (continued)</a:t>
            </a:r>
          </a:p>
        </p:txBody>
      </p:sp>
      <p:sp>
        <p:nvSpPr>
          <p:cNvPr id="30724" name="Rectangle 2">
            <a:extLst>
              <a:ext uri="{FF2B5EF4-FFF2-40B4-BE49-F238E27FC236}">
                <a16:creationId xmlns:a16="http://schemas.microsoft.com/office/drawing/2014/main" id="{B701BB58-F2A3-4089-91EF-636D1432BBE3}"/>
              </a:ext>
            </a:extLst>
          </p:cNvPr>
          <p:cNvSpPr>
            <a:spLocks noGrp="1" noChangeArrowheads="1"/>
          </p:cNvSpPr>
          <p:nvPr>
            <p:ph type="body" idx="4294967295"/>
          </p:nvPr>
        </p:nvSpPr>
        <p:spPr>
          <a:xfrm>
            <a:off x="0" y="1143060"/>
            <a:ext cx="9144000" cy="5105266"/>
          </a:xfrm>
        </p:spPr>
        <p:txBody>
          <a:bodyPr/>
          <a:lstStyle/>
          <a:p>
            <a:pPr marL="9144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If you have an account at any of the Microsoft's services, you can use the same username and password to get into your existing account at Microsoft's                                 "onedrive.com"                                                    </a:t>
            </a:r>
          </a:p>
          <a:p>
            <a:pPr marL="9144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When you use a Web browser go to                  onedrive.com                                                you end up at                                                     onedrive.live.com</a:t>
            </a:r>
          </a:p>
        </p:txBody>
      </p:sp>
    </p:spTree>
    <p:extLst>
      <p:ext uri="{BB962C8B-B14F-4D97-AF65-F5344CB8AC3E}">
        <p14:creationId xmlns:p14="http://schemas.microsoft.com/office/powerpoint/2010/main" val="2784627704"/>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31746" name="Slide Number Placeholder 5">
            <a:extLst>
              <a:ext uri="{FF2B5EF4-FFF2-40B4-BE49-F238E27FC236}">
                <a16:creationId xmlns:a16="http://schemas.microsoft.com/office/drawing/2014/main" id="{A3E6A0EB-44B2-421F-9D01-1BEFE5D4B1E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7A4A7BC-E2AD-4E36-9A68-9E1D8ABF8292}" type="slidenum">
              <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49</a:t>
            </a:fld>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endParaRPr>
          </a:p>
        </p:txBody>
      </p:sp>
      <p:pic>
        <p:nvPicPr>
          <p:cNvPr id="31747" name="Picture 2" descr="A screenshot of a cell phone&#10;&#10;Description automatically generated">
            <a:extLst>
              <a:ext uri="{FF2B5EF4-FFF2-40B4-BE49-F238E27FC236}">
                <a16:creationId xmlns:a16="http://schemas.microsoft.com/office/drawing/2014/main" id="{CFF2E4B2-7D21-42E4-9F85-644569B317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0888" b="475"/>
          <a:stretch>
            <a:fillRect/>
          </a:stretch>
        </p:blipFill>
        <p:spPr bwMode="auto">
          <a:xfrm>
            <a:off x="4572000" y="1074738"/>
            <a:ext cx="4473575" cy="466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2">
            <a:extLst>
              <a:ext uri="{FF2B5EF4-FFF2-40B4-BE49-F238E27FC236}">
                <a16:creationId xmlns:a16="http://schemas.microsoft.com/office/drawing/2014/main" id="{956D6838-F7B2-4181-9AEF-4FB2528C8D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9908"/>
          <a:stretch>
            <a:fillRect/>
          </a:stretch>
        </p:blipFill>
        <p:spPr bwMode="auto">
          <a:xfrm>
            <a:off x="76200" y="1098550"/>
            <a:ext cx="4341813" cy="466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F22094D0-C650-474E-999C-5DCA94730EFA}"/>
              </a:ext>
            </a:extLst>
          </p:cNvPr>
          <p:cNvSpPr/>
          <p:nvPr/>
        </p:nvSpPr>
        <p:spPr bwMode="auto">
          <a:xfrm>
            <a:off x="0" y="1074738"/>
            <a:ext cx="1371684" cy="159228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2500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Rectangle 5">
            <a:extLst>
              <a:ext uri="{FF2B5EF4-FFF2-40B4-BE49-F238E27FC236}">
                <a16:creationId xmlns:a16="http://schemas.microsoft.com/office/drawing/2014/main" id="{5D38FD17-5A8A-4BA1-8A59-65D9D11F382C}"/>
              </a:ext>
            </a:extLst>
          </p:cNvPr>
          <p:cNvSpPr/>
          <p:nvPr/>
        </p:nvSpPr>
        <p:spPr bwMode="auto">
          <a:xfrm>
            <a:off x="37481" y="4295756"/>
            <a:ext cx="4380532" cy="1592282"/>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2500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Rectangle 6">
            <a:extLst>
              <a:ext uri="{FF2B5EF4-FFF2-40B4-BE49-F238E27FC236}">
                <a16:creationId xmlns:a16="http://schemas.microsoft.com/office/drawing/2014/main" id="{34AFA4A1-4803-4E1B-A7E4-5A0FCB083975}"/>
              </a:ext>
            </a:extLst>
          </p:cNvPr>
          <p:cNvSpPr/>
          <p:nvPr/>
        </p:nvSpPr>
        <p:spPr bwMode="auto">
          <a:xfrm>
            <a:off x="4501496" y="2743218"/>
            <a:ext cx="1371684" cy="159228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2500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Rectangle 7">
            <a:extLst>
              <a:ext uri="{FF2B5EF4-FFF2-40B4-BE49-F238E27FC236}">
                <a16:creationId xmlns:a16="http://schemas.microsoft.com/office/drawing/2014/main" id="{D5DE993E-A010-4886-BA44-2BE69FA9616E}"/>
              </a:ext>
            </a:extLst>
          </p:cNvPr>
          <p:cNvSpPr/>
          <p:nvPr/>
        </p:nvSpPr>
        <p:spPr bwMode="auto">
          <a:xfrm>
            <a:off x="7695998" y="2743218"/>
            <a:ext cx="1371684" cy="159228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2500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Rectangle 8">
            <a:extLst>
              <a:ext uri="{FF2B5EF4-FFF2-40B4-BE49-F238E27FC236}">
                <a16:creationId xmlns:a16="http://schemas.microsoft.com/office/drawing/2014/main" id="{E20FF7FB-58EF-4757-A2E2-D39252AC17B0}"/>
              </a:ext>
            </a:extLst>
          </p:cNvPr>
          <p:cNvSpPr/>
          <p:nvPr/>
        </p:nvSpPr>
        <p:spPr bwMode="auto">
          <a:xfrm>
            <a:off x="4501496" y="1098550"/>
            <a:ext cx="1371684" cy="159228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2500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Slide Number Placeholder 2">
            <a:extLst>
              <a:ext uri="{FF2B5EF4-FFF2-40B4-BE49-F238E27FC236}">
                <a16:creationId xmlns:a16="http://schemas.microsoft.com/office/drawing/2014/main" id="{5BEA2BF3-AFD0-4E36-A62D-AC834C5EBE0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B66441-71B9-4917-9098-80DF34ACE7C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306047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7170" name="Slide Number Placeholder 5">
            <a:extLst>
              <a:ext uri="{FF2B5EF4-FFF2-40B4-BE49-F238E27FC236}">
                <a16:creationId xmlns:a16="http://schemas.microsoft.com/office/drawing/2014/main" id="{1D2D454D-0A29-4D45-9A1A-F539D319AF1B}"/>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A312C28A-0FB7-4152-AB28-30178E7193EC}" type="slidenum">
              <a:rPr lang="en-US" altLang="en-US" sz="2400" baseline="0">
                <a:solidFill>
                  <a:schemeClr val="bg1"/>
                </a:solidFill>
                <a:latin typeface="Times New Roman" panose="02020603050405020304" pitchFamily="18" charset="0"/>
              </a:rPr>
              <a:pPr eaLnBrk="1" hangingPunct="1">
                <a:spcBef>
                  <a:spcPct val="0"/>
                </a:spcBef>
                <a:buFontTx/>
                <a:buNone/>
              </a:pPr>
              <a:t>5</a:t>
            </a:fld>
            <a:endParaRPr lang="en-US" altLang="en-US" sz="2400" baseline="0">
              <a:solidFill>
                <a:schemeClr val="bg1"/>
              </a:solidFill>
              <a:latin typeface="Times New Roman" panose="02020603050405020304" pitchFamily="18" charset="0"/>
            </a:endParaRPr>
          </a:p>
        </p:txBody>
      </p:sp>
      <p:sp>
        <p:nvSpPr>
          <p:cNvPr id="2" name="Slide Number Placeholder 1">
            <a:extLst>
              <a:ext uri="{FF2B5EF4-FFF2-40B4-BE49-F238E27FC236}">
                <a16:creationId xmlns:a16="http://schemas.microsoft.com/office/drawing/2014/main" id="{F15F1F55-3CA7-4156-9E19-3DA611767FDC}"/>
              </a:ext>
            </a:extLst>
          </p:cNvPr>
          <p:cNvSpPr>
            <a:spLocks noGrp="1"/>
          </p:cNvSpPr>
          <p:nvPr>
            <p:ph type="sldNum" sz="quarter" idx="12"/>
          </p:nvPr>
        </p:nvSpPr>
        <p:spPr/>
        <p:txBody>
          <a:bodyPr/>
          <a:lstStyle/>
          <a:p>
            <a:pPr>
              <a:defRPr/>
            </a:pPr>
            <a:fld id="{8FB66441-71B9-4917-9098-80DF34ACE7C7}" type="slidenum">
              <a:rPr lang="en-US" smtClean="0"/>
              <a:pPr>
                <a:defRPr/>
              </a:pPr>
              <a:t>5</a:t>
            </a:fld>
            <a:endParaRPr lang="en-US"/>
          </a:p>
        </p:txBody>
      </p:sp>
      <p:sp>
        <p:nvSpPr>
          <p:cNvPr id="7171" name="Rectangle 1">
            <a:extLst>
              <a:ext uri="{FF2B5EF4-FFF2-40B4-BE49-F238E27FC236}">
                <a16:creationId xmlns:a16="http://schemas.microsoft.com/office/drawing/2014/main" id="{E7C62757-659E-4836-BEFA-747D26D68552}"/>
              </a:ext>
            </a:extLst>
          </p:cNvPr>
          <p:cNvSpPr>
            <a:spLocks noGrp="1" noChangeArrowheads="1"/>
          </p:cNvSpPr>
          <p:nvPr>
            <p:ph type="title" idx="4294967295"/>
          </p:nvPr>
        </p:nvSpPr>
        <p:spPr>
          <a:xfrm>
            <a:off x="0" y="304882"/>
            <a:ext cx="9144000" cy="623888"/>
          </a:xfrm>
        </p:spPr>
        <p:txBody>
          <a:bodyPr>
            <a:noAutofit/>
          </a:bodyPr>
          <a:lstStyle/>
          <a:p>
            <a:pPr algn="ct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800" b="1" dirty="0"/>
              <a:t>TOPICS (continued)</a:t>
            </a:r>
          </a:p>
        </p:txBody>
      </p:sp>
      <p:sp>
        <p:nvSpPr>
          <p:cNvPr id="7172" name="Rectangle 2">
            <a:extLst>
              <a:ext uri="{FF2B5EF4-FFF2-40B4-BE49-F238E27FC236}">
                <a16:creationId xmlns:a16="http://schemas.microsoft.com/office/drawing/2014/main" id="{203D44CC-585D-4C49-967C-2B02443BAE4B}"/>
              </a:ext>
            </a:extLst>
          </p:cNvPr>
          <p:cNvSpPr>
            <a:spLocks noGrp="1" noChangeArrowheads="1"/>
          </p:cNvSpPr>
          <p:nvPr>
            <p:ph type="body" idx="4294967295"/>
          </p:nvPr>
        </p:nvSpPr>
        <p:spPr>
          <a:xfrm>
            <a:off x="0" y="1295372"/>
            <a:ext cx="8762890" cy="5105350"/>
          </a:xfrm>
        </p:spPr>
        <p:txBody>
          <a:bodyPr/>
          <a:lstStyle/>
          <a:p>
            <a:pPr marL="1028700" indent="-685800">
              <a:spcBef>
                <a:spcPts val="90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a:t>Creating An Account At a Cloud Storage Service</a:t>
            </a:r>
          </a:p>
          <a:p>
            <a:pPr marL="1028700" indent="-685800">
              <a:spcBef>
                <a:spcPts val="90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a:t>Two Ways to Upload and Download Data Files and Photo Files</a:t>
            </a:r>
          </a:p>
          <a:p>
            <a:pPr marL="1028700" indent="-685800">
              <a:spcBef>
                <a:spcPts val="90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a:t>Services </a:t>
            </a:r>
            <a:r>
              <a:rPr lang="en-US" altLang="en-US" sz="4000" dirty="0"/>
              <a:t>Provided By A Cloud </a:t>
            </a:r>
            <a:r>
              <a:rPr lang="en-US" altLang="en-US" sz="4000"/>
              <a:t>Storage Service</a:t>
            </a:r>
            <a:endParaRPr lang="en-US" altLang="en-US" sz="4000" dirty="0"/>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4338" name="Slide Number Placeholder 5">
            <a:extLst>
              <a:ext uri="{FF2B5EF4-FFF2-40B4-BE49-F238E27FC236}">
                <a16:creationId xmlns:a16="http://schemas.microsoft.com/office/drawing/2014/main" id="{70812362-0FE6-40E7-AC35-B889BF8CA7D4}"/>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0983ADD2-DE2B-4314-93A7-28D6A8CEBA75}" type="slidenum">
              <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50</a:t>
            </a:fld>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4481F6A8-CAB2-4034-AD56-954E0C8D44B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B66441-71B9-4917-9098-80DF34ACE7C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4339" name="Rectangle 1">
            <a:extLst>
              <a:ext uri="{FF2B5EF4-FFF2-40B4-BE49-F238E27FC236}">
                <a16:creationId xmlns:a16="http://schemas.microsoft.com/office/drawing/2014/main" id="{86745F5C-35E1-408A-8CE5-E47D4EE3E0E5}"/>
              </a:ext>
            </a:extLst>
          </p:cNvPr>
          <p:cNvSpPr>
            <a:spLocks noGrp="1" noChangeArrowheads="1"/>
          </p:cNvSpPr>
          <p:nvPr>
            <p:ph type="title" idx="4294967295"/>
          </p:nvPr>
        </p:nvSpPr>
        <p:spPr>
          <a:xfrm>
            <a:off x="304912" y="152486"/>
            <a:ext cx="8762890" cy="1066772"/>
          </a:xfrm>
        </p:spPr>
        <p:txBody>
          <a:bodyPr/>
          <a:lstStyle/>
          <a:p>
            <a:pP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CREATING AN ACCOUNT AT A CLOUD STORAGE SERVICE (continued)</a:t>
            </a:r>
          </a:p>
        </p:txBody>
      </p:sp>
      <p:sp>
        <p:nvSpPr>
          <p:cNvPr id="14340" name="Rectangle 2">
            <a:extLst>
              <a:ext uri="{FF2B5EF4-FFF2-40B4-BE49-F238E27FC236}">
                <a16:creationId xmlns:a16="http://schemas.microsoft.com/office/drawing/2014/main" id="{720D541F-F0A7-4078-8F42-DC2C8D4A022E}"/>
              </a:ext>
            </a:extLst>
          </p:cNvPr>
          <p:cNvSpPr>
            <a:spLocks noGrp="1" noChangeArrowheads="1"/>
          </p:cNvSpPr>
          <p:nvPr>
            <p:ph type="body" idx="4294967295"/>
          </p:nvPr>
        </p:nvSpPr>
        <p:spPr>
          <a:xfrm>
            <a:off x="0" y="1295456"/>
            <a:ext cx="9144000" cy="5424432"/>
          </a:xfrm>
        </p:spPr>
        <p:txBody>
          <a:bodyPr/>
          <a:lstStyle/>
          <a:p>
            <a:pPr marL="914400" indent="-571500">
              <a:spcBef>
                <a:spcPts val="90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If you are signing up for a cloud storage account at a Web site and it asks you for a credit card number or a PayPal log in or a checking account number,  then you are signing up for a paid, not-free account:                           If this happens, quickly close out the Web browser, usually by clicking on the "x" button in the upper-right corner of the browser window.</a:t>
            </a:r>
          </a:p>
          <a:p>
            <a:pPr marL="9144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en-US" sz="4000" dirty="0"/>
          </a:p>
        </p:txBody>
      </p:sp>
    </p:spTree>
    <p:extLst>
      <p:ext uri="{BB962C8B-B14F-4D97-AF65-F5344CB8AC3E}">
        <p14:creationId xmlns:p14="http://schemas.microsoft.com/office/powerpoint/2010/main" val="1157777378"/>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4338" name="Slide Number Placeholder 5">
            <a:extLst>
              <a:ext uri="{FF2B5EF4-FFF2-40B4-BE49-F238E27FC236}">
                <a16:creationId xmlns:a16="http://schemas.microsoft.com/office/drawing/2014/main" id="{70812362-0FE6-40E7-AC35-B889BF8CA7D4}"/>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0983ADD2-DE2B-4314-93A7-28D6A8CEBA75}" type="slidenum">
              <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51</a:t>
            </a:fld>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4481F6A8-CAB2-4034-AD56-954E0C8D44B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B66441-71B9-4917-9098-80DF34ACE7C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4339" name="Rectangle 1">
            <a:extLst>
              <a:ext uri="{FF2B5EF4-FFF2-40B4-BE49-F238E27FC236}">
                <a16:creationId xmlns:a16="http://schemas.microsoft.com/office/drawing/2014/main" id="{86745F5C-35E1-408A-8CE5-E47D4EE3E0E5}"/>
              </a:ext>
            </a:extLst>
          </p:cNvPr>
          <p:cNvSpPr>
            <a:spLocks noGrp="1" noChangeArrowheads="1"/>
          </p:cNvSpPr>
          <p:nvPr>
            <p:ph type="title" idx="4294967295"/>
          </p:nvPr>
        </p:nvSpPr>
        <p:spPr>
          <a:xfrm>
            <a:off x="381110" y="762070"/>
            <a:ext cx="8762890" cy="1066772"/>
          </a:xfrm>
        </p:spPr>
        <p:txBody>
          <a:bodyPr/>
          <a:lstStyle/>
          <a:p>
            <a:pP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CREATING AN ACCOUNT AT A CLOUD STORAGE SERVICE (continued)</a:t>
            </a:r>
          </a:p>
        </p:txBody>
      </p:sp>
      <p:sp>
        <p:nvSpPr>
          <p:cNvPr id="14340" name="Rectangle 2">
            <a:extLst>
              <a:ext uri="{FF2B5EF4-FFF2-40B4-BE49-F238E27FC236}">
                <a16:creationId xmlns:a16="http://schemas.microsoft.com/office/drawing/2014/main" id="{720D541F-F0A7-4078-8F42-DC2C8D4A022E}"/>
              </a:ext>
            </a:extLst>
          </p:cNvPr>
          <p:cNvSpPr>
            <a:spLocks noGrp="1" noChangeArrowheads="1"/>
          </p:cNvSpPr>
          <p:nvPr>
            <p:ph type="body" idx="4294967295"/>
          </p:nvPr>
        </p:nvSpPr>
        <p:spPr>
          <a:xfrm>
            <a:off x="0" y="1905040"/>
            <a:ext cx="9144000" cy="4571880"/>
          </a:xfrm>
        </p:spPr>
        <p:txBody>
          <a:bodyPr/>
          <a:lstStyle/>
          <a:p>
            <a:pPr marL="914400" indent="-571500">
              <a:spcBef>
                <a:spcPts val="90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Use a Web browser to go to                          google.com                                                    or                                                                                 drive.google.com </a:t>
            </a:r>
          </a:p>
          <a:p>
            <a:pPr marL="914400" indent="-571500">
              <a:spcBef>
                <a:spcPts val="90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Use a Web browser to go to                             live.com                                                             or                                                                          onedrive.com                                                                                                                                                                  </a:t>
            </a:r>
          </a:p>
          <a:p>
            <a:pPr marL="9144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en-US" sz="4000" dirty="0"/>
          </a:p>
        </p:txBody>
      </p:sp>
    </p:spTree>
    <p:extLst>
      <p:ext uri="{BB962C8B-B14F-4D97-AF65-F5344CB8AC3E}">
        <p14:creationId xmlns:p14="http://schemas.microsoft.com/office/powerpoint/2010/main" val="1773162456"/>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4338" name="Slide Number Placeholder 5">
            <a:extLst>
              <a:ext uri="{FF2B5EF4-FFF2-40B4-BE49-F238E27FC236}">
                <a16:creationId xmlns:a16="http://schemas.microsoft.com/office/drawing/2014/main" id="{70812362-0FE6-40E7-AC35-B889BF8CA7D4}"/>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0983ADD2-DE2B-4314-93A7-28D6A8CEBA75}" type="slidenum">
              <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52</a:t>
            </a:fld>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4481F6A8-CAB2-4034-AD56-954E0C8D44B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B66441-71B9-4917-9098-80DF34ACE7C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4339" name="Rectangle 1">
            <a:extLst>
              <a:ext uri="{FF2B5EF4-FFF2-40B4-BE49-F238E27FC236}">
                <a16:creationId xmlns:a16="http://schemas.microsoft.com/office/drawing/2014/main" id="{86745F5C-35E1-408A-8CE5-E47D4EE3E0E5}"/>
              </a:ext>
            </a:extLst>
          </p:cNvPr>
          <p:cNvSpPr>
            <a:spLocks noGrp="1" noChangeArrowheads="1"/>
          </p:cNvSpPr>
          <p:nvPr>
            <p:ph type="title" idx="4294967295"/>
          </p:nvPr>
        </p:nvSpPr>
        <p:spPr>
          <a:xfrm>
            <a:off x="381110" y="609674"/>
            <a:ext cx="8762890" cy="1066772"/>
          </a:xfrm>
        </p:spPr>
        <p:txBody>
          <a:bodyPr/>
          <a:lstStyle/>
          <a:p>
            <a:pP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CREATING AN ACCOUNT AT A CLOUD STORAGE SERVICE (continued)</a:t>
            </a:r>
          </a:p>
        </p:txBody>
      </p:sp>
      <p:sp>
        <p:nvSpPr>
          <p:cNvPr id="14340" name="Rectangle 2">
            <a:extLst>
              <a:ext uri="{FF2B5EF4-FFF2-40B4-BE49-F238E27FC236}">
                <a16:creationId xmlns:a16="http://schemas.microsoft.com/office/drawing/2014/main" id="{720D541F-F0A7-4078-8F42-DC2C8D4A022E}"/>
              </a:ext>
            </a:extLst>
          </p:cNvPr>
          <p:cNvSpPr>
            <a:spLocks noGrp="1" noChangeArrowheads="1"/>
          </p:cNvSpPr>
          <p:nvPr>
            <p:ph type="body" idx="4294967295"/>
          </p:nvPr>
        </p:nvSpPr>
        <p:spPr>
          <a:xfrm>
            <a:off x="0" y="2285940"/>
            <a:ext cx="9144000" cy="4495772"/>
          </a:xfrm>
        </p:spPr>
        <p:txBody>
          <a:bodyPr/>
          <a:lstStyle/>
          <a:p>
            <a:pPr marL="9144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Use a Web browser to go to                          </a:t>
            </a:r>
            <a:r>
              <a:rPr lang="en-US" altLang="en-US" sz="4000" dirty="0">
                <a:hlinkClick r:id="rId2"/>
              </a:rPr>
              <a:t>dropbox</a:t>
            </a:r>
            <a:r>
              <a:rPr lang="en-US" altLang="en-US" sz="4000">
                <a:hlinkClick r:id="rId2"/>
              </a:rPr>
              <a:t>.com/basic</a:t>
            </a:r>
            <a:endParaRPr lang="en-US" altLang="en-US" sz="4000" dirty="0"/>
          </a:p>
          <a:p>
            <a:pPr marL="914400" indent="-571500">
              <a:spcBef>
                <a:spcPts val="90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Use a Web browser to go to apple.com to get an "Apple ID".                                              Then use a Web browser to go to "icloud.com"</a:t>
            </a:r>
          </a:p>
          <a:p>
            <a:pPr marL="9144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en-US" sz="4000" dirty="0"/>
          </a:p>
          <a:p>
            <a:pPr marL="9144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en-US" sz="4000" dirty="0"/>
          </a:p>
        </p:txBody>
      </p:sp>
    </p:spTree>
    <p:extLst>
      <p:ext uri="{BB962C8B-B14F-4D97-AF65-F5344CB8AC3E}">
        <p14:creationId xmlns:p14="http://schemas.microsoft.com/office/powerpoint/2010/main" val="1372604036"/>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4338" name="Slide Number Placeholder 5">
            <a:extLst>
              <a:ext uri="{FF2B5EF4-FFF2-40B4-BE49-F238E27FC236}">
                <a16:creationId xmlns:a16="http://schemas.microsoft.com/office/drawing/2014/main" id="{70812362-0FE6-40E7-AC35-B889BF8CA7D4}"/>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0983ADD2-DE2B-4314-93A7-28D6A8CEBA75}" type="slidenum">
              <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53</a:t>
            </a:fld>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4481F6A8-CAB2-4034-AD56-954E0C8D44B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B66441-71B9-4917-9098-80DF34ACE7C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4339" name="Rectangle 1">
            <a:extLst>
              <a:ext uri="{FF2B5EF4-FFF2-40B4-BE49-F238E27FC236}">
                <a16:creationId xmlns:a16="http://schemas.microsoft.com/office/drawing/2014/main" id="{86745F5C-35E1-408A-8CE5-E47D4EE3E0E5}"/>
              </a:ext>
            </a:extLst>
          </p:cNvPr>
          <p:cNvSpPr>
            <a:spLocks noGrp="1" noChangeArrowheads="1"/>
          </p:cNvSpPr>
          <p:nvPr>
            <p:ph type="title" idx="4294967295"/>
          </p:nvPr>
        </p:nvSpPr>
        <p:spPr>
          <a:xfrm>
            <a:off x="381111" y="228684"/>
            <a:ext cx="8762890" cy="1141473"/>
          </a:xfrm>
        </p:spPr>
        <p:txBody>
          <a:bodyPr/>
          <a:lstStyle/>
          <a:p>
            <a:pP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CREATING AN ACCOUNT AT A CLOUD STORAGE SERVICE (continued)</a:t>
            </a:r>
          </a:p>
        </p:txBody>
      </p:sp>
      <p:sp>
        <p:nvSpPr>
          <p:cNvPr id="14340" name="Rectangle 2">
            <a:extLst>
              <a:ext uri="{FF2B5EF4-FFF2-40B4-BE49-F238E27FC236}">
                <a16:creationId xmlns:a16="http://schemas.microsoft.com/office/drawing/2014/main" id="{720D541F-F0A7-4078-8F42-DC2C8D4A022E}"/>
              </a:ext>
            </a:extLst>
          </p:cNvPr>
          <p:cNvSpPr>
            <a:spLocks noGrp="1" noChangeArrowheads="1"/>
          </p:cNvSpPr>
          <p:nvPr>
            <p:ph type="body" idx="4294967295"/>
          </p:nvPr>
        </p:nvSpPr>
        <p:spPr>
          <a:xfrm>
            <a:off x="0" y="1447852"/>
            <a:ext cx="9067800" cy="4724276"/>
          </a:xfrm>
        </p:spPr>
        <p:txBody>
          <a:bodyPr/>
          <a:lstStyle/>
          <a:p>
            <a:pPr marL="914400" indent="-571500">
              <a:spcBef>
                <a:spcPts val="90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Use a Web browser to go </a:t>
            </a:r>
            <a:r>
              <a:rPr lang="en-US" altLang="en-US" sz="4000"/>
              <a:t>to                   </a:t>
            </a:r>
            <a:r>
              <a:rPr lang="en-US" altLang="en-US" sz="4000">
                <a:hlinkClick r:id="rId2"/>
              </a:rPr>
              <a:t>https://account.box.com/signup/n/personal#a7vgp</a:t>
            </a:r>
            <a:r>
              <a:rPr lang="en-US" altLang="en-US" sz="4000"/>
              <a:t>                                                      (</a:t>
            </a:r>
            <a:r>
              <a:rPr lang="en-US" altLang="en-US" sz="4000" dirty="0"/>
              <a:t>instead of going to box.com)</a:t>
            </a:r>
          </a:p>
          <a:p>
            <a:pPr marL="914400" indent="-571500">
              <a:spcBef>
                <a:spcPts val="90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Use a Web browser to go to  </a:t>
            </a:r>
            <a:r>
              <a:rPr lang="en-US" sz="4000" dirty="0">
                <a:hlinkClick r:id="rId3"/>
              </a:rPr>
              <a:t>https://www.sync.com/free-cloud-storage/</a:t>
            </a:r>
            <a:r>
              <a:rPr lang="en-US" sz="4000" dirty="0"/>
              <a:t>                                                        (instead of going to sync.com)</a:t>
            </a:r>
            <a:endParaRPr lang="en-US" altLang="en-US" sz="4000" dirty="0"/>
          </a:p>
        </p:txBody>
      </p:sp>
    </p:spTree>
    <p:extLst>
      <p:ext uri="{BB962C8B-B14F-4D97-AF65-F5344CB8AC3E}">
        <p14:creationId xmlns:p14="http://schemas.microsoft.com/office/powerpoint/2010/main" val="2651946225"/>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4338" name="Slide Number Placeholder 5">
            <a:extLst>
              <a:ext uri="{FF2B5EF4-FFF2-40B4-BE49-F238E27FC236}">
                <a16:creationId xmlns:a16="http://schemas.microsoft.com/office/drawing/2014/main" id="{70812362-0FE6-40E7-AC35-B889BF8CA7D4}"/>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0983ADD2-DE2B-4314-93A7-28D6A8CEBA75}" type="slidenum">
              <a:rPr lang="en-US" altLang="en-US" sz="2400" baseline="0">
                <a:solidFill>
                  <a:schemeClr val="bg1"/>
                </a:solidFill>
                <a:latin typeface="Times New Roman" panose="02020603050405020304" pitchFamily="18" charset="0"/>
              </a:rPr>
              <a:pPr eaLnBrk="1" hangingPunct="1">
                <a:spcBef>
                  <a:spcPct val="0"/>
                </a:spcBef>
                <a:buFontTx/>
                <a:buNone/>
              </a:pPr>
              <a:t>54</a:t>
            </a:fld>
            <a:endParaRPr lang="en-US" altLang="en-US" sz="2400" baseline="0">
              <a:solidFill>
                <a:schemeClr val="bg1"/>
              </a:solidFill>
              <a:latin typeface="Times New Roman" panose="02020603050405020304" pitchFamily="18" charset="0"/>
            </a:endParaRPr>
          </a:p>
        </p:txBody>
      </p:sp>
      <p:sp>
        <p:nvSpPr>
          <p:cNvPr id="2" name="Slide Number Placeholder 1">
            <a:extLst>
              <a:ext uri="{FF2B5EF4-FFF2-40B4-BE49-F238E27FC236}">
                <a16:creationId xmlns:a16="http://schemas.microsoft.com/office/drawing/2014/main" id="{4481F6A8-CAB2-4034-AD56-954E0C8D44B4}"/>
              </a:ext>
            </a:extLst>
          </p:cNvPr>
          <p:cNvSpPr>
            <a:spLocks noGrp="1"/>
          </p:cNvSpPr>
          <p:nvPr>
            <p:ph type="sldNum" sz="quarter" idx="12"/>
          </p:nvPr>
        </p:nvSpPr>
        <p:spPr/>
        <p:txBody>
          <a:bodyPr/>
          <a:lstStyle/>
          <a:p>
            <a:pPr>
              <a:defRPr/>
            </a:pPr>
            <a:fld id="{8FB66441-71B9-4917-9098-80DF34ACE7C7}" type="slidenum">
              <a:rPr lang="en-US" smtClean="0"/>
              <a:pPr>
                <a:defRPr/>
              </a:pPr>
              <a:t>54</a:t>
            </a:fld>
            <a:endParaRPr lang="en-US"/>
          </a:p>
        </p:txBody>
      </p:sp>
      <p:sp>
        <p:nvSpPr>
          <p:cNvPr id="14339" name="Rectangle 1">
            <a:extLst>
              <a:ext uri="{FF2B5EF4-FFF2-40B4-BE49-F238E27FC236}">
                <a16:creationId xmlns:a16="http://schemas.microsoft.com/office/drawing/2014/main" id="{86745F5C-35E1-408A-8CE5-E47D4EE3E0E5}"/>
              </a:ext>
            </a:extLst>
          </p:cNvPr>
          <p:cNvSpPr>
            <a:spLocks noGrp="1" noChangeArrowheads="1"/>
          </p:cNvSpPr>
          <p:nvPr>
            <p:ph type="title" idx="4294967295"/>
          </p:nvPr>
        </p:nvSpPr>
        <p:spPr>
          <a:xfrm>
            <a:off x="381110" y="685872"/>
            <a:ext cx="8610374" cy="2057436"/>
          </a:xfrm>
        </p:spPr>
        <p:txBody>
          <a:bodyPr/>
          <a:lstStyle/>
          <a:p>
            <a:pP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TWO WAYS TO UPLOAD AND DOWNLOAD DATA FILES AND PHOTO FILES TO A CLOUD STORAGE SERVICE</a:t>
            </a:r>
          </a:p>
        </p:txBody>
      </p:sp>
      <p:sp>
        <p:nvSpPr>
          <p:cNvPr id="14340" name="Rectangle 2">
            <a:extLst>
              <a:ext uri="{FF2B5EF4-FFF2-40B4-BE49-F238E27FC236}">
                <a16:creationId xmlns:a16="http://schemas.microsoft.com/office/drawing/2014/main" id="{720D541F-F0A7-4078-8F42-DC2C8D4A022E}"/>
              </a:ext>
            </a:extLst>
          </p:cNvPr>
          <p:cNvSpPr>
            <a:spLocks noGrp="1" noChangeArrowheads="1"/>
          </p:cNvSpPr>
          <p:nvPr>
            <p:ph type="body" idx="4294967295"/>
          </p:nvPr>
        </p:nvSpPr>
        <p:spPr>
          <a:xfrm>
            <a:off x="0" y="2514624"/>
            <a:ext cx="9067800" cy="4114692"/>
          </a:xfrm>
        </p:spPr>
        <p:txBody>
          <a:bodyPr/>
          <a:lstStyle/>
          <a:p>
            <a:pPr marL="9144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Method 1:                                                 Use a Web browser to access the Web site of the cloud storage service</a:t>
            </a:r>
          </a:p>
          <a:p>
            <a:pPr marL="9144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Method 2:                                              Use an app that is provided by the cloud storage service or a third-party software developer</a:t>
            </a:r>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5362" name="Slide Number Placeholder 5">
            <a:extLst>
              <a:ext uri="{FF2B5EF4-FFF2-40B4-BE49-F238E27FC236}">
                <a16:creationId xmlns:a16="http://schemas.microsoft.com/office/drawing/2014/main" id="{B6CBF1E5-9959-4B44-9FA4-C17ADD8F4AD8}"/>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4CEE56A5-6DB8-48D1-A9B2-3420CF05342B}" type="slidenum">
              <a:rPr lang="en-US" altLang="en-US" sz="2400" baseline="0">
                <a:solidFill>
                  <a:schemeClr val="bg1"/>
                </a:solidFill>
                <a:latin typeface="Times New Roman" panose="02020603050405020304" pitchFamily="18" charset="0"/>
              </a:rPr>
              <a:pPr eaLnBrk="1" hangingPunct="1">
                <a:spcBef>
                  <a:spcPct val="0"/>
                </a:spcBef>
                <a:buFontTx/>
                <a:buNone/>
              </a:pPr>
              <a:t>55</a:t>
            </a:fld>
            <a:endParaRPr lang="en-US" altLang="en-US" sz="2400" baseline="0">
              <a:solidFill>
                <a:schemeClr val="bg1"/>
              </a:solidFill>
              <a:latin typeface="Times New Roman" panose="02020603050405020304" pitchFamily="18" charset="0"/>
            </a:endParaRPr>
          </a:p>
        </p:txBody>
      </p:sp>
      <p:sp>
        <p:nvSpPr>
          <p:cNvPr id="2" name="Slide Number Placeholder 1">
            <a:extLst>
              <a:ext uri="{FF2B5EF4-FFF2-40B4-BE49-F238E27FC236}">
                <a16:creationId xmlns:a16="http://schemas.microsoft.com/office/drawing/2014/main" id="{E8633C7F-FE95-463E-8CE6-52C967B3A778}"/>
              </a:ext>
            </a:extLst>
          </p:cNvPr>
          <p:cNvSpPr>
            <a:spLocks noGrp="1"/>
          </p:cNvSpPr>
          <p:nvPr>
            <p:ph type="sldNum" sz="quarter" idx="12"/>
          </p:nvPr>
        </p:nvSpPr>
        <p:spPr/>
        <p:txBody>
          <a:bodyPr/>
          <a:lstStyle/>
          <a:p>
            <a:pPr>
              <a:defRPr/>
            </a:pPr>
            <a:fld id="{8FB66441-71B9-4917-9098-80DF34ACE7C7}" type="slidenum">
              <a:rPr lang="en-US" smtClean="0"/>
              <a:pPr>
                <a:defRPr/>
              </a:pPr>
              <a:t>55</a:t>
            </a:fld>
            <a:endParaRPr lang="en-US"/>
          </a:p>
        </p:txBody>
      </p:sp>
      <p:sp>
        <p:nvSpPr>
          <p:cNvPr id="15363" name="Rectangle 1">
            <a:extLst>
              <a:ext uri="{FF2B5EF4-FFF2-40B4-BE49-F238E27FC236}">
                <a16:creationId xmlns:a16="http://schemas.microsoft.com/office/drawing/2014/main" id="{CC1B2F90-D8DA-4097-85B1-3305E73C93CF}"/>
              </a:ext>
            </a:extLst>
          </p:cNvPr>
          <p:cNvSpPr>
            <a:spLocks noGrp="1" noChangeArrowheads="1"/>
          </p:cNvSpPr>
          <p:nvPr>
            <p:ph type="title" idx="4294967295"/>
          </p:nvPr>
        </p:nvSpPr>
        <p:spPr>
          <a:xfrm>
            <a:off x="457308" y="381034"/>
            <a:ext cx="8686692" cy="1752600"/>
          </a:xfrm>
        </p:spPr>
        <p:txBody>
          <a:bodyPr/>
          <a:lstStyle/>
          <a:p>
            <a:pP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SERVICES PROVIDED BY A CLOUD STORAGE SERVICE</a:t>
            </a:r>
          </a:p>
        </p:txBody>
      </p:sp>
      <p:sp>
        <p:nvSpPr>
          <p:cNvPr id="13316" name="Rectangle 2">
            <a:extLst>
              <a:ext uri="{FF2B5EF4-FFF2-40B4-BE49-F238E27FC236}">
                <a16:creationId xmlns:a16="http://schemas.microsoft.com/office/drawing/2014/main" id="{72D7D410-6D86-4032-BC12-18EB4424C3E6}"/>
              </a:ext>
            </a:extLst>
          </p:cNvPr>
          <p:cNvSpPr>
            <a:spLocks noGrp="1" noChangeArrowheads="1"/>
          </p:cNvSpPr>
          <p:nvPr>
            <p:ph type="body" idx="4294967295"/>
          </p:nvPr>
        </p:nvSpPr>
        <p:spPr>
          <a:xfrm>
            <a:off x="0" y="2438426"/>
            <a:ext cx="9144000" cy="3657504"/>
          </a:xfrm>
        </p:spPr>
        <p:txBody>
          <a:bodyPr/>
          <a:lstStyle/>
          <a:p>
            <a:pPr marL="9144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en-US" sz="4000" dirty="0"/>
              <a:t>Storage of data files, photo files, and folders that contain them.                   All cloud storage services can perform this very basic function.</a:t>
            </a:r>
          </a:p>
          <a:p>
            <a:pPr indent="0" eaLnBrk="1" hangingPunct="1">
              <a:spcBef>
                <a:spcPts val="90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en-US" altLang="en-US" sz="4000" dirty="0"/>
          </a:p>
        </p:txBody>
      </p:sp>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6386" name="Slide Number Placeholder 5">
            <a:extLst>
              <a:ext uri="{FF2B5EF4-FFF2-40B4-BE49-F238E27FC236}">
                <a16:creationId xmlns:a16="http://schemas.microsoft.com/office/drawing/2014/main" id="{CD3A1375-9B87-4F8C-880E-9888D3126BF5}"/>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34CECD2E-CEF8-4C66-9E8F-57451761506C}" type="slidenum">
              <a:rPr lang="en-US" altLang="en-US" sz="2400" baseline="0">
                <a:solidFill>
                  <a:schemeClr val="bg1"/>
                </a:solidFill>
                <a:latin typeface="Times New Roman" panose="02020603050405020304" pitchFamily="18" charset="0"/>
              </a:rPr>
              <a:pPr eaLnBrk="1" hangingPunct="1">
                <a:spcBef>
                  <a:spcPct val="0"/>
                </a:spcBef>
                <a:buFontTx/>
                <a:buNone/>
              </a:pPr>
              <a:t>56</a:t>
            </a:fld>
            <a:endParaRPr lang="en-US" altLang="en-US" sz="2400" baseline="0">
              <a:solidFill>
                <a:schemeClr val="bg1"/>
              </a:solidFill>
              <a:latin typeface="Times New Roman" panose="02020603050405020304" pitchFamily="18" charset="0"/>
            </a:endParaRPr>
          </a:p>
        </p:txBody>
      </p:sp>
      <p:sp>
        <p:nvSpPr>
          <p:cNvPr id="2" name="Slide Number Placeholder 1">
            <a:extLst>
              <a:ext uri="{FF2B5EF4-FFF2-40B4-BE49-F238E27FC236}">
                <a16:creationId xmlns:a16="http://schemas.microsoft.com/office/drawing/2014/main" id="{7766F5AD-D674-4BD5-8FAB-E33CB3B51822}"/>
              </a:ext>
            </a:extLst>
          </p:cNvPr>
          <p:cNvSpPr>
            <a:spLocks noGrp="1"/>
          </p:cNvSpPr>
          <p:nvPr>
            <p:ph type="sldNum" sz="quarter" idx="12"/>
          </p:nvPr>
        </p:nvSpPr>
        <p:spPr/>
        <p:txBody>
          <a:bodyPr/>
          <a:lstStyle/>
          <a:p>
            <a:pPr>
              <a:defRPr/>
            </a:pPr>
            <a:fld id="{8FB66441-71B9-4917-9098-80DF34ACE7C7}" type="slidenum">
              <a:rPr lang="en-US" smtClean="0"/>
              <a:pPr>
                <a:defRPr/>
              </a:pPr>
              <a:t>56</a:t>
            </a:fld>
            <a:endParaRPr lang="en-US"/>
          </a:p>
        </p:txBody>
      </p:sp>
      <p:sp>
        <p:nvSpPr>
          <p:cNvPr id="16387" name="Rectangle 1">
            <a:extLst>
              <a:ext uri="{FF2B5EF4-FFF2-40B4-BE49-F238E27FC236}">
                <a16:creationId xmlns:a16="http://schemas.microsoft.com/office/drawing/2014/main" id="{CB6B8E37-01B0-4402-9E5F-BF6B4127FA71}"/>
              </a:ext>
            </a:extLst>
          </p:cNvPr>
          <p:cNvSpPr>
            <a:spLocks noGrp="1" noChangeArrowheads="1"/>
          </p:cNvSpPr>
          <p:nvPr>
            <p:ph type="title" idx="4294967295"/>
          </p:nvPr>
        </p:nvSpPr>
        <p:spPr>
          <a:xfrm>
            <a:off x="381110" y="457232"/>
            <a:ext cx="8762890" cy="1752600"/>
          </a:xfrm>
        </p:spPr>
        <p:txBody>
          <a:bodyPr/>
          <a:lstStyle/>
          <a:p>
            <a:pP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SERVICES PROVIDED BY A CLOUD STORAGE SERVICE (continued)</a:t>
            </a:r>
          </a:p>
        </p:txBody>
      </p:sp>
      <p:sp>
        <p:nvSpPr>
          <p:cNvPr id="13316" name="Rectangle 2">
            <a:extLst>
              <a:ext uri="{FF2B5EF4-FFF2-40B4-BE49-F238E27FC236}">
                <a16:creationId xmlns:a16="http://schemas.microsoft.com/office/drawing/2014/main" id="{72D7D410-6D86-4032-BC12-18EB4424C3E6}"/>
              </a:ext>
            </a:extLst>
          </p:cNvPr>
          <p:cNvSpPr>
            <a:spLocks noGrp="1" noChangeArrowheads="1"/>
          </p:cNvSpPr>
          <p:nvPr>
            <p:ph type="body" idx="4294967295"/>
          </p:nvPr>
        </p:nvSpPr>
        <p:spPr>
          <a:xfrm>
            <a:off x="0" y="2209832"/>
            <a:ext cx="9144000" cy="4648078"/>
          </a:xfrm>
        </p:spPr>
        <p:txBody>
          <a:bodyPr/>
          <a:lstStyle/>
          <a:p>
            <a:pPr marL="9144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en-US" sz="4000" dirty="0"/>
              <a:t>The rest of the services that are listed differ between the various cloud storage services:</a:t>
            </a:r>
          </a:p>
          <a:p>
            <a:pPr indent="0" eaLnBrk="1" hangingPunct="1">
              <a:spcBef>
                <a:spcPts val="90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en-US" altLang="en-US" sz="4000" dirty="0"/>
          </a:p>
        </p:txBody>
      </p:sp>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7410" name="Slide Number Placeholder 5">
            <a:extLst>
              <a:ext uri="{FF2B5EF4-FFF2-40B4-BE49-F238E27FC236}">
                <a16:creationId xmlns:a16="http://schemas.microsoft.com/office/drawing/2014/main" id="{00C15934-0FF3-4AC5-B428-674F1360632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18FE62E0-A537-4E05-8371-69E610C3078C}" type="slidenum">
              <a:rPr lang="en-US" altLang="en-US" sz="2400" baseline="0">
                <a:solidFill>
                  <a:schemeClr val="bg1"/>
                </a:solidFill>
                <a:latin typeface="Times New Roman" panose="02020603050405020304" pitchFamily="18" charset="0"/>
              </a:rPr>
              <a:pPr eaLnBrk="1" hangingPunct="1">
                <a:spcBef>
                  <a:spcPct val="0"/>
                </a:spcBef>
                <a:buFontTx/>
                <a:buNone/>
              </a:pPr>
              <a:t>57</a:t>
            </a:fld>
            <a:endParaRPr lang="en-US" altLang="en-US" sz="2400" baseline="0">
              <a:solidFill>
                <a:schemeClr val="bg1"/>
              </a:solidFill>
              <a:latin typeface="Times New Roman" panose="02020603050405020304" pitchFamily="18" charset="0"/>
            </a:endParaRPr>
          </a:p>
        </p:txBody>
      </p:sp>
      <p:sp>
        <p:nvSpPr>
          <p:cNvPr id="2" name="Slide Number Placeholder 1">
            <a:extLst>
              <a:ext uri="{FF2B5EF4-FFF2-40B4-BE49-F238E27FC236}">
                <a16:creationId xmlns:a16="http://schemas.microsoft.com/office/drawing/2014/main" id="{79AC9843-065A-4263-A7CA-7FDBFD051294}"/>
              </a:ext>
            </a:extLst>
          </p:cNvPr>
          <p:cNvSpPr>
            <a:spLocks noGrp="1"/>
          </p:cNvSpPr>
          <p:nvPr>
            <p:ph type="sldNum" sz="quarter" idx="12"/>
          </p:nvPr>
        </p:nvSpPr>
        <p:spPr/>
        <p:txBody>
          <a:bodyPr/>
          <a:lstStyle/>
          <a:p>
            <a:pPr>
              <a:defRPr/>
            </a:pPr>
            <a:fld id="{8FB66441-71B9-4917-9098-80DF34ACE7C7}" type="slidenum">
              <a:rPr lang="en-US" smtClean="0"/>
              <a:pPr>
                <a:defRPr/>
              </a:pPr>
              <a:t>57</a:t>
            </a:fld>
            <a:endParaRPr lang="en-US"/>
          </a:p>
        </p:txBody>
      </p:sp>
      <p:sp>
        <p:nvSpPr>
          <p:cNvPr id="17411" name="Rectangle 1">
            <a:extLst>
              <a:ext uri="{FF2B5EF4-FFF2-40B4-BE49-F238E27FC236}">
                <a16:creationId xmlns:a16="http://schemas.microsoft.com/office/drawing/2014/main" id="{B9FD71EE-2412-4A2A-B7DB-19FAAB23B506}"/>
              </a:ext>
            </a:extLst>
          </p:cNvPr>
          <p:cNvSpPr>
            <a:spLocks noGrp="1" noChangeArrowheads="1"/>
          </p:cNvSpPr>
          <p:nvPr>
            <p:ph type="title" idx="4294967295"/>
          </p:nvPr>
        </p:nvSpPr>
        <p:spPr>
          <a:xfrm>
            <a:off x="533506" y="533430"/>
            <a:ext cx="8610494" cy="1752600"/>
          </a:xfrm>
        </p:spPr>
        <p:txBody>
          <a:bodyPr/>
          <a:lstStyle/>
          <a:p>
            <a:pP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SERVICES PROVIDED BY A CLOUD STORAGE SERVICE (continued)</a:t>
            </a:r>
          </a:p>
        </p:txBody>
      </p:sp>
      <p:sp>
        <p:nvSpPr>
          <p:cNvPr id="13316" name="Rectangle 2">
            <a:extLst>
              <a:ext uri="{FF2B5EF4-FFF2-40B4-BE49-F238E27FC236}">
                <a16:creationId xmlns:a16="http://schemas.microsoft.com/office/drawing/2014/main" id="{72D7D410-6D86-4032-BC12-18EB4424C3E6}"/>
              </a:ext>
            </a:extLst>
          </p:cNvPr>
          <p:cNvSpPr>
            <a:spLocks noGrp="1" noChangeArrowheads="1"/>
          </p:cNvSpPr>
          <p:nvPr>
            <p:ph type="body" idx="4294967295"/>
          </p:nvPr>
        </p:nvSpPr>
        <p:spPr>
          <a:xfrm>
            <a:off x="0" y="2438380"/>
            <a:ext cx="9144000" cy="3352758"/>
          </a:xfrm>
        </p:spPr>
        <p:txBody>
          <a:bodyPr/>
          <a:lstStyle/>
          <a:p>
            <a:pPr marL="9144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en-US" sz="4000" dirty="0"/>
              <a:t>Converting document files and photo files to different formats on demand as a "Software as a Service" Web-based service that does not require any apps on your local computer, tablet, or cell phone</a:t>
            </a:r>
          </a:p>
        </p:txBody>
      </p:sp>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D2A7CAD7-407B-48C3-995C-E43E6AF1D61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319AF648-22EC-44BF-A0F0-A87E75B8690F}" type="slidenum">
              <a:rPr lang="en-US" altLang="en-US" sz="2400" baseline="0">
                <a:solidFill>
                  <a:schemeClr val="bg1"/>
                </a:solidFill>
                <a:latin typeface="Times New Roman" panose="02020603050405020304" pitchFamily="18" charset="0"/>
              </a:rPr>
              <a:pPr eaLnBrk="1" hangingPunct="1">
                <a:spcBef>
                  <a:spcPct val="0"/>
                </a:spcBef>
                <a:buFontTx/>
                <a:buNone/>
              </a:pPr>
              <a:t>58</a:t>
            </a:fld>
            <a:endParaRPr lang="en-US" altLang="en-US" sz="2400" baseline="0">
              <a:solidFill>
                <a:schemeClr val="bg1"/>
              </a:solidFill>
              <a:latin typeface="Times New Roman" panose="02020603050405020304" pitchFamily="18" charset="0"/>
            </a:endParaRPr>
          </a:p>
        </p:txBody>
      </p:sp>
      <p:sp>
        <p:nvSpPr>
          <p:cNvPr id="2" name="Slide Number Placeholder 1">
            <a:extLst>
              <a:ext uri="{FF2B5EF4-FFF2-40B4-BE49-F238E27FC236}">
                <a16:creationId xmlns:a16="http://schemas.microsoft.com/office/drawing/2014/main" id="{02954F83-42BC-42D9-AFC2-AA0EBDBC97D2}"/>
              </a:ext>
            </a:extLst>
          </p:cNvPr>
          <p:cNvSpPr>
            <a:spLocks noGrp="1"/>
          </p:cNvSpPr>
          <p:nvPr>
            <p:ph type="sldNum" sz="quarter" idx="12"/>
          </p:nvPr>
        </p:nvSpPr>
        <p:spPr/>
        <p:txBody>
          <a:bodyPr/>
          <a:lstStyle/>
          <a:p>
            <a:pPr>
              <a:defRPr/>
            </a:pPr>
            <a:fld id="{8FB66441-71B9-4917-9098-80DF34ACE7C7}" type="slidenum">
              <a:rPr lang="en-US" smtClean="0"/>
              <a:pPr>
                <a:defRPr/>
              </a:pPr>
              <a:t>58</a:t>
            </a:fld>
            <a:endParaRPr lang="en-US"/>
          </a:p>
        </p:txBody>
      </p:sp>
      <p:sp>
        <p:nvSpPr>
          <p:cNvPr id="18435" name="Rectangle 1">
            <a:extLst>
              <a:ext uri="{FF2B5EF4-FFF2-40B4-BE49-F238E27FC236}">
                <a16:creationId xmlns:a16="http://schemas.microsoft.com/office/drawing/2014/main" id="{880AD714-8E7A-4687-9767-1C71A7623F31}"/>
              </a:ext>
            </a:extLst>
          </p:cNvPr>
          <p:cNvSpPr>
            <a:spLocks noGrp="1" noChangeArrowheads="1"/>
          </p:cNvSpPr>
          <p:nvPr>
            <p:ph type="title" idx="4294967295"/>
          </p:nvPr>
        </p:nvSpPr>
        <p:spPr>
          <a:xfrm>
            <a:off x="457308" y="533436"/>
            <a:ext cx="8686692" cy="1524000"/>
          </a:xfrm>
        </p:spPr>
        <p:txBody>
          <a:bodyPr/>
          <a:lstStyle/>
          <a:p>
            <a:pP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SERVICES PROVIDED BY A CLOUD STORAGE SERVICE (continued)</a:t>
            </a:r>
          </a:p>
        </p:txBody>
      </p:sp>
      <p:sp>
        <p:nvSpPr>
          <p:cNvPr id="13316" name="Rectangle 2">
            <a:extLst>
              <a:ext uri="{FF2B5EF4-FFF2-40B4-BE49-F238E27FC236}">
                <a16:creationId xmlns:a16="http://schemas.microsoft.com/office/drawing/2014/main" id="{72D7D410-6D86-4032-BC12-18EB4424C3E6}"/>
              </a:ext>
            </a:extLst>
          </p:cNvPr>
          <p:cNvSpPr>
            <a:spLocks noGrp="1" noChangeArrowheads="1"/>
          </p:cNvSpPr>
          <p:nvPr>
            <p:ph type="body" idx="4294967295"/>
          </p:nvPr>
        </p:nvSpPr>
        <p:spPr>
          <a:xfrm>
            <a:off x="0" y="2133634"/>
            <a:ext cx="9144000" cy="3886098"/>
          </a:xfrm>
        </p:spPr>
        <p:txBody>
          <a:bodyPr/>
          <a:lstStyle/>
          <a:p>
            <a:pPr marL="914400" indent="-571500">
              <a:spcBef>
                <a:spcPts val="90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en-US" sz="4000" dirty="0"/>
              <a:t>Viewing and editing of data files and digital photos that are stored at the cloud storage service as a "Software as a Service" Web-based service that does not require any apps on your local computer, tablet, or cell phone</a:t>
            </a:r>
          </a:p>
          <a:p>
            <a:pPr indent="0" eaLnBrk="1" hangingPunct="1">
              <a:spcBef>
                <a:spcPts val="90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en-US" altLang="en-US" sz="4000" dirty="0"/>
          </a:p>
        </p:txBody>
      </p:sp>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D2A7CAD7-407B-48C3-995C-E43E6AF1D61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319AF648-22EC-44BF-A0F0-A87E75B8690F}" type="slidenum">
              <a:rPr lang="en-US" altLang="en-US" sz="2400" baseline="0">
                <a:solidFill>
                  <a:schemeClr val="bg1"/>
                </a:solidFill>
                <a:latin typeface="Times New Roman" panose="02020603050405020304" pitchFamily="18" charset="0"/>
              </a:rPr>
              <a:pPr eaLnBrk="1" hangingPunct="1">
                <a:spcBef>
                  <a:spcPct val="0"/>
                </a:spcBef>
                <a:buFontTx/>
                <a:buNone/>
              </a:pPr>
              <a:t>59</a:t>
            </a:fld>
            <a:endParaRPr lang="en-US" altLang="en-US" sz="2400" baseline="0">
              <a:solidFill>
                <a:schemeClr val="bg1"/>
              </a:solidFill>
              <a:latin typeface="Times New Roman" panose="02020603050405020304" pitchFamily="18" charset="0"/>
            </a:endParaRPr>
          </a:p>
        </p:txBody>
      </p:sp>
      <p:sp>
        <p:nvSpPr>
          <p:cNvPr id="2" name="Slide Number Placeholder 1">
            <a:extLst>
              <a:ext uri="{FF2B5EF4-FFF2-40B4-BE49-F238E27FC236}">
                <a16:creationId xmlns:a16="http://schemas.microsoft.com/office/drawing/2014/main" id="{02954F83-42BC-42D9-AFC2-AA0EBDBC97D2}"/>
              </a:ext>
            </a:extLst>
          </p:cNvPr>
          <p:cNvSpPr>
            <a:spLocks noGrp="1"/>
          </p:cNvSpPr>
          <p:nvPr>
            <p:ph type="sldNum" sz="quarter" idx="12"/>
          </p:nvPr>
        </p:nvSpPr>
        <p:spPr/>
        <p:txBody>
          <a:bodyPr/>
          <a:lstStyle/>
          <a:p>
            <a:pPr>
              <a:defRPr/>
            </a:pPr>
            <a:fld id="{8FB66441-71B9-4917-9098-80DF34ACE7C7}" type="slidenum">
              <a:rPr lang="en-US" smtClean="0"/>
              <a:pPr>
                <a:defRPr/>
              </a:pPr>
              <a:t>59</a:t>
            </a:fld>
            <a:endParaRPr lang="en-US"/>
          </a:p>
        </p:txBody>
      </p:sp>
      <p:sp>
        <p:nvSpPr>
          <p:cNvPr id="18435" name="Rectangle 1">
            <a:extLst>
              <a:ext uri="{FF2B5EF4-FFF2-40B4-BE49-F238E27FC236}">
                <a16:creationId xmlns:a16="http://schemas.microsoft.com/office/drawing/2014/main" id="{880AD714-8E7A-4687-9767-1C71A7623F31}"/>
              </a:ext>
            </a:extLst>
          </p:cNvPr>
          <p:cNvSpPr>
            <a:spLocks noGrp="1" noChangeArrowheads="1"/>
          </p:cNvSpPr>
          <p:nvPr>
            <p:ph type="title" idx="4294967295"/>
          </p:nvPr>
        </p:nvSpPr>
        <p:spPr>
          <a:xfrm>
            <a:off x="457308" y="0"/>
            <a:ext cx="8686692" cy="1524000"/>
          </a:xfrm>
        </p:spPr>
        <p:txBody>
          <a:bodyPr/>
          <a:lstStyle/>
          <a:p>
            <a:pP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SERVICES PROVIDED BY A CLOUD STORAGE SERVICE (continued)</a:t>
            </a:r>
          </a:p>
        </p:txBody>
      </p:sp>
      <p:sp>
        <p:nvSpPr>
          <p:cNvPr id="13316" name="Rectangle 2">
            <a:extLst>
              <a:ext uri="{FF2B5EF4-FFF2-40B4-BE49-F238E27FC236}">
                <a16:creationId xmlns:a16="http://schemas.microsoft.com/office/drawing/2014/main" id="{72D7D410-6D86-4032-BC12-18EB4424C3E6}"/>
              </a:ext>
            </a:extLst>
          </p:cNvPr>
          <p:cNvSpPr>
            <a:spLocks noGrp="1" noChangeArrowheads="1"/>
          </p:cNvSpPr>
          <p:nvPr>
            <p:ph type="body" idx="4294967295"/>
          </p:nvPr>
        </p:nvSpPr>
        <p:spPr>
          <a:xfrm>
            <a:off x="0" y="1143060"/>
            <a:ext cx="9144000" cy="5576828"/>
          </a:xfrm>
        </p:spPr>
        <p:txBody>
          <a:bodyPr/>
          <a:lstStyle/>
          <a:p>
            <a:pPr marL="9144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en-US" sz="4000" dirty="0"/>
              <a:t>Synchronization of files or digital photos between one or more computers, cell phones, or tablets AND the cloud storage service:                                 Synchronization is useful if you need to access or edit a data file or photo on more than one device. However, when a data file get infected by malware on one device, the same gets infected in all devices. </a:t>
            </a:r>
          </a:p>
          <a:p>
            <a:pPr indent="0" eaLnBrk="1" hangingPunct="1">
              <a:spcBef>
                <a:spcPts val="90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en-US" altLang="en-US" sz="4000" dirty="0"/>
          </a:p>
        </p:txBody>
      </p:sp>
    </p:spTree>
    <p:extLst>
      <p:ext uri="{BB962C8B-B14F-4D97-AF65-F5344CB8AC3E}">
        <p14:creationId xmlns:p14="http://schemas.microsoft.com/office/powerpoint/2010/main" val="355668581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0EF1D66C-BC14-4710-9B1B-B07063B35DB6}"/>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2571A913-4F52-4B1B-870C-5FA0048F5F12}" type="slidenum">
              <a:rPr lang="en-US" altLang="en-US" sz="2400" baseline="0">
                <a:solidFill>
                  <a:schemeClr val="bg1"/>
                </a:solidFill>
                <a:latin typeface="Times New Roman" panose="02020603050405020304" pitchFamily="18" charset="0"/>
              </a:rPr>
              <a:pPr eaLnBrk="1" hangingPunct="1">
                <a:spcBef>
                  <a:spcPct val="0"/>
                </a:spcBef>
                <a:buFontTx/>
                <a:buNone/>
              </a:pPr>
              <a:t>6</a:t>
            </a:fld>
            <a:endParaRPr lang="en-US" altLang="en-US" sz="2400" baseline="0">
              <a:solidFill>
                <a:schemeClr val="bg1"/>
              </a:solidFill>
              <a:latin typeface="Times New Roman" panose="02020603050405020304" pitchFamily="18" charset="0"/>
            </a:endParaRPr>
          </a:p>
        </p:txBody>
      </p:sp>
      <p:sp>
        <p:nvSpPr>
          <p:cNvPr id="2" name="Slide Number Placeholder 1">
            <a:extLst>
              <a:ext uri="{FF2B5EF4-FFF2-40B4-BE49-F238E27FC236}">
                <a16:creationId xmlns:a16="http://schemas.microsoft.com/office/drawing/2014/main" id="{AC9D3FFE-AF2B-4508-BBA2-23D531D79FFB}"/>
              </a:ext>
            </a:extLst>
          </p:cNvPr>
          <p:cNvSpPr>
            <a:spLocks noGrp="1"/>
          </p:cNvSpPr>
          <p:nvPr>
            <p:ph type="sldNum" sz="quarter" idx="12"/>
          </p:nvPr>
        </p:nvSpPr>
        <p:spPr/>
        <p:txBody>
          <a:bodyPr/>
          <a:lstStyle/>
          <a:p>
            <a:pPr>
              <a:defRPr/>
            </a:pPr>
            <a:fld id="{8FB66441-71B9-4917-9098-80DF34ACE7C7}" type="slidenum">
              <a:rPr lang="en-US" smtClean="0"/>
              <a:pPr>
                <a:defRPr/>
              </a:pPr>
              <a:t>6</a:t>
            </a:fld>
            <a:endParaRPr lang="en-US" dirty="0"/>
          </a:p>
        </p:txBody>
      </p:sp>
      <p:sp>
        <p:nvSpPr>
          <p:cNvPr id="8195" name="Rectangle 1">
            <a:extLst>
              <a:ext uri="{FF2B5EF4-FFF2-40B4-BE49-F238E27FC236}">
                <a16:creationId xmlns:a16="http://schemas.microsoft.com/office/drawing/2014/main" id="{3944B89C-6C7B-4B8D-ADD2-9208CC471A3C}"/>
              </a:ext>
            </a:extLst>
          </p:cNvPr>
          <p:cNvSpPr>
            <a:spLocks noGrp="1" noChangeArrowheads="1"/>
          </p:cNvSpPr>
          <p:nvPr>
            <p:ph type="title" idx="4294967295"/>
          </p:nvPr>
        </p:nvSpPr>
        <p:spPr>
          <a:xfrm>
            <a:off x="0" y="519172"/>
            <a:ext cx="9144000" cy="623888"/>
          </a:xfrm>
        </p:spPr>
        <p:txBody>
          <a:bodyPr>
            <a:noAutofit/>
          </a:bodyPr>
          <a:lstStyle/>
          <a:p>
            <a:pPr algn="ct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800" b="1" dirty="0"/>
              <a:t>TOPICS (continued)</a:t>
            </a:r>
          </a:p>
        </p:txBody>
      </p:sp>
      <p:sp>
        <p:nvSpPr>
          <p:cNvPr id="8196" name="Rectangle 2">
            <a:extLst>
              <a:ext uri="{FF2B5EF4-FFF2-40B4-BE49-F238E27FC236}">
                <a16:creationId xmlns:a16="http://schemas.microsoft.com/office/drawing/2014/main" id="{835458D0-3E0C-4136-A354-DA66817ED364}"/>
              </a:ext>
            </a:extLst>
          </p:cNvPr>
          <p:cNvSpPr>
            <a:spLocks noGrp="1" noChangeArrowheads="1"/>
          </p:cNvSpPr>
          <p:nvPr>
            <p:ph type="body" idx="4294967295"/>
          </p:nvPr>
        </p:nvSpPr>
        <p:spPr>
          <a:xfrm>
            <a:off x="0" y="1523916"/>
            <a:ext cx="9144000" cy="5105400"/>
          </a:xfrm>
        </p:spPr>
        <p:txBody>
          <a:bodyPr/>
          <a:lstStyle/>
          <a:p>
            <a:pPr marL="1028700" indent="-685800">
              <a:spcBef>
                <a:spcPts val="90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a:t>Files Stored Up In the Cloud Versus Files Stored On a Local Hard Drive</a:t>
            </a:r>
          </a:p>
          <a:p>
            <a:pPr marL="1028700" indent="-685800">
              <a:spcBef>
                <a:spcPts val="90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a:t>Bandwidth and File Size Limitations</a:t>
            </a:r>
          </a:p>
          <a:p>
            <a:pPr marL="1028700" indent="-685800">
              <a:spcBef>
                <a:spcPts val="90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a:t>Outages of File Storage Services</a:t>
            </a:r>
          </a:p>
          <a:p>
            <a:pPr marL="1028700" indent="-685800">
              <a:spcBef>
                <a:spcPts val="90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a:t>Report Cards To Compare Cloud Storage Services</a:t>
            </a:r>
          </a:p>
          <a:p>
            <a:pPr marL="1028700" indent="-6858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en-US" sz="4000"/>
          </a:p>
          <a:p>
            <a:pPr marL="1028700" indent="-685800">
              <a:spcBef>
                <a:spcPts val="90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endParaRPr lang="fr-FR" altLang="en-US" sz="4000" dirty="0"/>
          </a:p>
        </p:txBody>
      </p:sp>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9458" name="Slide Number Placeholder 5">
            <a:extLst>
              <a:ext uri="{FF2B5EF4-FFF2-40B4-BE49-F238E27FC236}">
                <a16:creationId xmlns:a16="http://schemas.microsoft.com/office/drawing/2014/main" id="{64EC199C-E5A6-4BF0-B894-88DE1A8A75F1}"/>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EF064B9E-33E4-438B-A04E-2ACF4B4C7967}" type="slidenum">
              <a:rPr lang="en-US" altLang="en-US" sz="2400" baseline="0">
                <a:solidFill>
                  <a:schemeClr val="bg1"/>
                </a:solidFill>
                <a:latin typeface="Times New Roman" panose="02020603050405020304" pitchFamily="18" charset="0"/>
              </a:rPr>
              <a:pPr eaLnBrk="1" hangingPunct="1">
                <a:spcBef>
                  <a:spcPct val="0"/>
                </a:spcBef>
                <a:buFontTx/>
                <a:buNone/>
              </a:pPr>
              <a:t>60</a:t>
            </a:fld>
            <a:endParaRPr lang="en-US" altLang="en-US" sz="2400" baseline="0">
              <a:solidFill>
                <a:schemeClr val="bg1"/>
              </a:solidFill>
              <a:latin typeface="Times New Roman" panose="02020603050405020304" pitchFamily="18" charset="0"/>
            </a:endParaRPr>
          </a:p>
        </p:txBody>
      </p:sp>
      <p:sp>
        <p:nvSpPr>
          <p:cNvPr id="2" name="Slide Number Placeholder 1">
            <a:extLst>
              <a:ext uri="{FF2B5EF4-FFF2-40B4-BE49-F238E27FC236}">
                <a16:creationId xmlns:a16="http://schemas.microsoft.com/office/drawing/2014/main" id="{109AB18D-2FE8-4B58-9C00-AEE97306ED74}"/>
              </a:ext>
            </a:extLst>
          </p:cNvPr>
          <p:cNvSpPr>
            <a:spLocks noGrp="1"/>
          </p:cNvSpPr>
          <p:nvPr>
            <p:ph type="sldNum" sz="quarter" idx="12"/>
          </p:nvPr>
        </p:nvSpPr>
        <p:spPr/>
        <p:txBody>
          <a:bodyPr/>
          <a:lstStyle/>
          <a:p>
            <a:pPr>
              <a:defRPr/>
            </a:pPr>
            <a:fld id="{8FB66441-71B9-4917-9098-80DF34ACE7C7}" type="slidenum">
              <a:rPr lang="en-US" smtClean="0"/>
              <a:pPr>
                <a:defRPr/>
              </a:pPr>
              <a:t>60</a:t>
            </a:fld>
            <a:endParaRPr lang="en-US"/>
          </a:p>
        </p:txBody>
      </p:sp>
      <p:sp>
        <p:nvSpPr>
          <p:cNvPr id="19459" name="Rectangle 1">
            <a:extLst>
              <a:ext uri="{FF2B5EF4-FFF2-40B4-BE49-F238E27FC236}">
                <a16:creationId xmlns:a16="http://schemas.microsoft.com/office/drawing/2014/main" id="{CD4CC591-2AE9-4EC4-B705-AAAC5DBA0A04}"/>
              </a:ext>
            </a:extLst>
          </p:cNvPr>
          <p:cNvSpPr>
            <a:spLocks noGrp="1" noChangeArrowheads="1"/>
          </p:cNvSpPr>
          <p:nvPr>
            <p:ph type="title" idx="4294967295"/>
          </p:nvPr>
        </p:nvSpPr>
        <p:spPr>
          <a:xfrm>
            <a:off x="457308" y="138174"/>
            <a:ext cx="8686692" cy="928688"/>
          </a:xfrm>
        </p:spPr>
        <p:txBody>
          <a:bodyPr/>
          <a:lstStyle/>
          <a:p>
            <a:pP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SERVICES PROVIDED BY A CLOUD STORAGE SERVICE (continued)</a:t>
            </a:r>
          </a:p>
        </p:txBody>
      </p:sp>
      <p:sp>
        <p:nvSpPr>
          <p:cNvPr id="13316" name="Rectangle 2">
            <a:extLst>
              <a:ext uri="{FF2B5EF4-FFF2-40B4-BE49-F238E27FC236}">
                <a16:creationId xmlns:a16="http://schemas.microsoft.com/office/drawing/2014/main" id="{72D7D410-6D86-4032-BC12-18EB4424C3E6}"/>
              </a:ext>
            </a:extLst>
          </p:cNvPr>
          <p:cNvSpPr>
            <a:spLocks noGrp="1" noChangeArrowheads="1"/>
          </p:cNvSpPr>
          <p:nvPr>
            <p:ph type="body" idx="4294967295"/>
          </p:nvPr>
        </p:nvSpPr>
        <p:spPr>
          <a:xfrm>
            <a:off x="0" y="1066862"/>
            <a:ext cx="8991600" cy="5253037"/>
          </a:xfrm>
        </p:spPr>
        <p:txBody>
          <a:bodyPr/>
          <a:lstStyle/>
          <a:p>
            <a:pPr marL="9144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en-US" sz="3800" dirty="0"/>
              <a:t>Share a stored folder or file as a link so that others can download or view the stored file or folder:</a:t>
            </a:r>
          </a:p>
          <a:p>
            <a:pPr marL="1314450" lvl="1" indent="-571500" eaLnBrk="1" hangingPunct="1">
              <a:spcBef>
                <a:spcPts val="900"/>
              </a:spcBef>
              <a:buFont typeface="Wingdings" panose="05000000000000000000" pitchFamily="2" charset="2"/>
              <a:buChar char="q"/>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en-US" sz="3600" dirty="0"/>
              <a:t>Share a file or folder as a  password protected link so that you have to give the password to those whom you want to download or view the stored file or folder</a:t>
            </a:r>
          </a:p>
          <a:p>
            <a:pPr marL="1314450" lvl="1" indent="-571500" eaLnBrk="1" hangingPunct="1">
              <a:spcBef>
                <a:spcPts val="900"/>
              </a:spcBef>
              <a:buFont typeface="Wingdings" panose="05000000000000000000" pitchFamily="2" charset="2"/>
              <a:buChar char="q"/>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en-US" sz="3600" dirty="0"/>
              <a:t>Share a file or folder as a link that is not password-protected</a:t>
            </a:r>
          </a:p>
          <a:p>
            <a:pPr indent="0" eaLnBrk="1" hangingPunct="1">
              <a:spcBef>
                <a:spcPts val="90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en-US" altLang="en-US" sz="3800" dirty="0"/>
          </a:p>
        </p:txBody>
      </p:sp>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35842" name="Slide Number Placeholder 5">
            <a:extLst>
              <a:ext uri="{FF2B5EF4-FFF2-40B4-BE49-F238E27FC236}">
                <a16:creationId xmlns:a16="http://schemas.microsoft.com/office/drawing/2014/main" id="{BB8852EE-C87E-4969-896E-CF0E5456DD9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BF106AC6-F5D4-4FB0-B711-240E0FEABC63}" type="slidenum">
              <a:rPr lang="en-US" altLang="en-US" sz="2400" baseline="0">
                <a:solidFill>
                  <a:schemeClr val="bg1"/>
                </a:solidFill>
                <a:latin typeface="Times New Roman" panose="02020603050405020304" pitchFamily="18" charset="0"/>
              </a:rPr>
              <a:pPr eaLnBrk="1" hangingPunct="1">
                <a:spcBef>
                  <a:spcPct val="0"/>
                </a:spcBef>
                <a:buFontTx/>
                <a:buNone/>
              </a:pPr>
              <a:t>61</a:t>
            </a:fld>
            <a:endParaRPr lang="en-US" altLang="en-US" sz="2400" baseline="0">
              <a:solidFill>
                <a:schemeClr val="bg1"/>
              </a:solidFill>
              <a:latin typeface="Times New Roman" panose="02020603050405020304" pitchFamily="18" charset="0"/>
            </a:endParaRPr>
          </a:p>
        </p:txBody>
      </p:sp>
      <p:sp>
        <p:nvSpPr>
          <p:cNvPr id="2" name="Slide Number Placeholder 1">
            <a:extLst>
              <a:ext uri="{FF2B5EF4-FFF2-40B4-BE49-F238E27FC236}">
                <a16:creationId xmlns:a16="http://schemas.microsoft.com/office/drawing/2014/main" id="{B525E505-DBE6-4F01-B6E7-D0568CA803E4}"/>
              </a:ext>
            </a:extLst>
          </p:cNvPr>
          <p:cNvSpPr>
            <a:spLocks noGrp="1"/>
          </p:cNvSpPr>
          <p:nvPr>
            <p:ph type="sldNum" sz="quarter" idx="12"/>
          </p:nvPr>
        </p:nvSpPr>
        <p:spPr/>
        <p:txBody>
          <a:bodyPr/>
          <a:lstStyle/>
          <a:p>
            <a:pPr>
              <a:defRPr/>
            </a:pPr>
            <a:fld id="{8FB66441-71B9-4917-9098-80DF34ACE7C7}" type="slidenum">
              <a:rPr lang="en-US" smtClean="0"/>
              <a:pPr>
                <a:defRPr/>
              </a:pPr>
              <a:t>61</a:t>
            </a:fld>
            <a:endParaRPr lang="en-US"/>
          </a:p>
        </p:txBody>
      </p:sp>
      <p:sp>
        <p:nvSpPr>
          <p:cNvPr id="35843" name="Rectangle 1">
            <a:extLst>
              <a:ext uri="{FF2B5EF4-FFF2-40B4-BE49-F238E27FC236}">
                <a16:creationId xmlns:a16="http://schemas.microsoft.com/office/drawing/2014/main" id="{7703AC64-A28F-4194-9116-B915F41A0411}"/>
              </a:ext>
            </a:extLst>
          </p:cNvPr>
          <p:cNvSpPr>
            <a:spLocks noGrp="1" noChangeArrowheads="1"/>
          </p:cNvSpPr>
          <p:nvPr>
            <p:ph type="title" idx="4294967295"/>
          </p:nvPr>
        </p:nvSpPr>
        <p:spPr>
          <a:xfrm>
            <a:off x="228714" y="76288"/>
            <a:ext cx="8686572" cy="914400"/>
          </a:xfrm>
        </p:spPr>
        <p:txBody>
          <a:bodyPr/>
          <a:lstStyle/>
          <a:p>
            <a:pP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BANDWIDTH AND FILE SIZE LIMITATIONS</a:t>
            </a:r>
          </a:p>
        </p:txBody>
      </p:sp>
      <p:sp>
        <p:nvSpPr>
          <p:cNvPr id="35844" name="Rectangle 2">
            <a:extLst>
              <a:ext uri="{FF2B5EF4-FFF2-40B4-BE49-F238E27FC236}">
                <a16:creationId xmlns:a16="http://schemas.microsoft.com/office/drawing/2014/main" id="{4D479666-DFB3-45AC-B1E5-6091874F7B95}"/>
              </a:ext>
            </a:extLst>
          </p:cNvPr>
          <p:cNvSpPr>
            <a:spLocks noGrp="1" noChangeArrowheads="1"/>
          </p:cNvSpPr>
          <p:nvPr>
            <p:ph type="body" idx="4294967295"/>
          </p:nvPr>
        </p:nvSpPr>
        <p:spPr>
          <a:xfrm>
            <a:off x="0" y="990664"/>
            <a:ext cx="9144000" cy="4724400"/>
          </a:xfrm>
        </p:spPr>
        <p:txBody>
          <a:bodyPr/>
          <a:lstStyle/>
          <a:p>
            <a:pPr marL="9144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Different cloud storage services have different maximum file size and bandwidth limitations with their paid accounts having larger file size and bandwidth limitations.                                     See </a:t>
            </a:r>
            <a:r>
              <a:rPr lang="en-US" altLang="en-US" sz="4000" dirty="0">
                <a:hlinkClick r:id="rId2"/>
              </a:rPr>
              <a:t>https://en.wikipedia.org/wiki/Comparison_of_file_hosting_services</a:t>
            </a:r>
            <a:endParaRPr lang="en-US" altLang="en-US" sz="4000" dirty="0"/>
          </a:p>
        </p:txBody>
      </p:sp>
    </p:spTree>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36866" name="Slide Number Placeholder 5">
            <a:extLst>
              <a:ext uri="{FF2B5EF4-FFF2-40B4-BE49-F238E27FC236}">
                <a16:creationId xmlns:a16="http://schemas.microsoft.com/office/drawing/2014/main" id="{6D1C4497-A5DE-4A9E-ACB8-7FE6A17AEBE0}"/>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BD35B68D-680E-4105-A73D-294B60A72F7A}" type="slidenum">
              <a:rPr lang="en-US" altLang="en-US" sz="2400" baseline="0">
                <a:solidFill>
                  <a:schemeClr val="bg1"/>
                </a:solidFill>
                <a:latin typeface="Times New Roman" panose="02020603050405020304" pitchFamily="18" charset="0"/>
              </a:rPr>
              <a:pPr eaLnBrk="1" hangingPunct="1">
                <a:spcBef>
                  <a:spcPct val="0"/>
                </a:spcBef>
                <a:buFontTx/>
                <a:buNone/>
              </a:pPr>
              <a:t>62</a:t>
            </a:fld>
            <a:endParaRPr lang="en-US" altLang="en-US" sz="2400" baseline="0">
              <a:solidFill>
                <a:schemeClr val="bg1"/>
              </a:solidFill>
              <a:latin typeface="Times New Roman" panose="02020603050405020304" pitchFamily="18" charset="0"/>
            </a:endParaRPr>
          </a:p>
        </p:txBody>
      </p:sp>
      <p:sp>
        <p:nvSpPr>
          <p:cNvPr id="2" name="Slide Number Placeholder 1">
            <a:extLst>
              <a:ext uri="{FF2B5EF4-FFF2-40B4-BE49-F238E27FC236}">
                <a16:creationId xmlns:a16="http://schemas.microsoft.com/office/drawing/2014/main" id="{8873F2C3-117E-4385-BDAC-7308E37EA6D3}"/>
              </a:ext>
            </a:extLst>
          </p:cNvPr>
          <p:cNvSpPr>
            <a:spLocks noGrp="1"/>
          </p:cNvSpPr>
          <p:nvPr>
            <p:ph type="sldNum" sz="quarter" idx="12"/>
          </p:nvPr>
        </p:nvSpPr>
        <p:spPr/>
        <p:txBody>
          <a:bodyPr/>
          <a:lstStyle/>
          <a:p>
            <a:pPr>
              <a:defRPr/>
            </a:pPr>
            <a:fld id="{8FB66441-71B9-4917-9098-80DF34ACE7C7}" type="slidenum">
              <a:rPr lang="en-US" smtClean="0"/>
              <a:pPr>
                <a:defRPr/>
              </a:pPr>
              <a:t>62</a:t>
            </a:fld>
            <a:endParaRPr lang="en-US"/>
          </a:p>
        </p:txBody>
      </p:sp>
      <p:sp>
        <p:nvSpPr>
          <p:cNvPr id="36867" name="Rectangle 1">
            <a:extLst>
              <a:ext uri="{FF2B5EF4-FFF2-40B4-BE49-F238E27FC236}">
                <a16:creationId xmlns:a16="http://schemas.microsoft.com/office/drawing/2014/main" id="{C8E4BECE-CA03-4DE6-B225-69FC66E39B92}"/>
              </a:ext>
            </a:extLst>
          </p:cNvPr>
          <p:cNvSpPr>
            <a:spLocks noGrp="1" noChangeArrowheads="1"/>
          </p:cNvSpPr>
          <p:nvPr>
            <p:ph type="title" idx="4294967295"/>
          </p:nvPr>
        </p:nvSpPr>
        <p:spPr>
          <a:xfrm>
            <a:off x="228472" y="381080"/>
            <a:ext cx="8686814" cy="914400"/>
          </a:xfrm>
        </p:spPr>
        <p:txBody>
          <a:bodyPr/>
          <a:lstStyle/>
          <a:p>
            <a:pP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BANDWIDTH AND FILE SIZE LIMITATIONS (continued)</a:t>
            </a:r>
          </a:p>
        </p:txBody>
      </p:sp>
      <p:sp>
        <p:nvSpPr>
          <p:cNvPr id="36868" name="Rectangle 2">
            <a:extLst>
              <a:ext uri="{FF2B5EF4-FFF2-40B4-BE49-F238E27FC236}">
                <a16:creationId xmlns:a16="http://schemas.microsoft.com/office/drawing/2014/main" id="{444E9D8C-83F8-4313-9B13-B571CEA6D1DE}"/>
              </a:ext>
            </a:extLst>
          </p:cNvPr>
          <p:cNvSpPr>
            <a:spLocks noGrp="1" noChangeArrowheads="1"/>
          </p:cNvSpPr>
          <p:nvPr>
            <p:ph type="body" idx="4294967295"/>
          </p:nvPr>
        </p:nvSpPr>
        <p:spPr>
          <a:xfrm>
            <a:off x="0" y="1676310"/>
            <a:ext cx="9067800" cy="5181600"/>
          </a:xfrm>
        </p:spPr>
        <p:txBody>
          <a:bodyPr/>
          <a:lstStyle/>
          <a:p>
            <a:pPr marL="9144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Bandwidth limitations refer to the maximum bytes that you can upload plus download from your local computer, tablet, and cell phone in a given calendar month</a:t>
            </a:r>
          </a:p>
          <a:p>
            <a:pPr marL="9144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See </a:t>
            </a:r>
            <a:r>
              <a:rPr lang="en-US" altLang="en-US" sz="4000" dirty="0">
                <a:hlinkClick r:id="rId2"/>
              </a:rPr>
              <a:t>https://en.wikipedia.org/wiki/Comparison_of_file_hosting_services</a:t>
            </a:r>
            <a:endParaRPr lang="en-US" altLang="en-US" sz="4000" dirty="0"/>
          </a:p>
        </p:txBody>
      </p:sp>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37890" name="Slide Number Placeholder 5">
            <a:extLst>
              <a:ext uri="{FF2B5EF4-FFF2-40B4-BE49-F238E27FC236}">
                <a16:creationId xmlns:a16="http://schemas.microsoft.com/office/drawing/2014/main" id="{0F8D2D50-1B12-417F-96F3-18C24987879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05C1C654-3E50-44F1-8819-A5AA12C44DC8}" type="slidenum">
              <a:rPr lang="en-US" altLang="en-US" sz="2400" baseline="0">
                <a:solidFill>
                  <a:schemeClr val="bg1"/>
                </a:solidFill>
                <a:latin typeface="Times New Roman" panose="02020603050405020304" pitchFamily="18" charset="0"/>
              </a:rPr>
              <a:pPr eaLnBrk="1" hangingPunct="1">
                <a:spcBef>
                  <a:spcPct val="0"/>
                </a:spcBef>
                <a:buFontTx/>
                <a:buNone/>
              </a:pPr>
              <a:t>63</a:t>
            </a:fld>
            <a:endParaRPr lang="en-US" altLang="en-US" sz="2400" baseline="0">
              <a:solidFill>
                <a:schemeClr val="bg1"/>
              </a:solidFill>
              <a:latin typeface="Times New Roman" panose="02020603050405020304" pitchFamily="18" charset="0"/>
            </a:endParaRPr>
          </a:p>
        </p:txBody>
      </p:sp>
      <p:sp>
        <p:nvSpPr>
          <p:cNvPr id="2" name="Slide Number Placeholder 1">
            <a:extLst>
              <a:ext uri="{FF2B5EF4-FFF2-40B4-BE49-F238E27FC236}">
                <a16:creationId xmlns:a16="http://schemas.microsoft.com/office/drawing/2014/main" id="{E37BC85F-13C3-4FD4-AF07-F462E500A039}"/>
              </a:ext>
            </a:extLst>
          </p:cNvPr>
          <p:cNvSpPr>
            <a:spLocks noGrp="1"/>
          </p:cNvSpPr>
          <p:nvPr>
            <p:ph type="sldNum" sz="quarter" idx="12"/>
          </p:nvPr>
        </p:nvSpPr>
        <p:spPr/>
        <p:txBody>
          <a:bodyPr/>
          <a:lstStyle/>
          <a:p>
            <a:pPr>
              <a:defRPr/>
            </a:pPr>
            <a:fld id="{8FB66441-71B9-4917-9098-80DF34ACE7C7}" type="slidenum">
              <a:rPr lang="en-US" smtClean="0"/>
              <a:pPr>
                <a:defRPr/>
              </a:pPr>
              <a:t>63</a:t>
            </a:fld>
            <a:endParaRPr lang="en-US"/>
          </a:p>
        </p:txBody>
      </p:sp>
      <p:sp>
        <p:nvSpPr>
          <p:cNvPr id="37891" name="Rectangle 1">
            <a:extLst>
              <a:ext uri="{FF2B5EF4-FFF2-40B4-BE49-F238E27FC236}">
                <a16:creationId xmlns:a16="http://schemas.microsoft.com/office/drawing/2014/main" id="{DEDA2068-990F-4F90-AE2A-5C4E82CC25D6}"/>
              </a:ext>
            </a:extLst>
          </p:cNvPr>
          <p:cNvSpPr>
            <a:spLocks noGrp="1" noChangeArrowheads="1"/>
          </p:cNvSpPr>
          <p:nvPr>
            <p:ph type="title" idx="4294967295"/>
          </p:nvPr>
        </p:nvSpPr>
        <p:spPr>
          <a:xfrm>
            <a:off x="152396" y="609650"/>
            <a:ext cx="8532817" cy="914400"/>
          </a:xfrm>
        </p:spPr>
        <p:txBody>
          <a:bodyPr/>
          <a:lstStyle/>
          <a:p>
            <a:pP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OUTAGES OF CLOUD STORAGE SERVICES</a:t>
            </a:r>
          </a:p>
        </p:txBody>
      </p:sp>
      <p:sp>
        <p:nvSpPr>
          <p:cNvPr id="37892" name="Rectangle 2">
            <a:extLst>
              <a:ext uri="{FF2B5EF4-FFF2-40B4-BE49-F238E27FC236}">
                <a16:creationId xmlns:a16="http://schemas.microsoft.com/office/drawing/2014/main" id="{5FA508B5-1D08-46CA-91F6-144B1E6909BC}"/>
              </a:ext>
            </a:extLst>
          </p:cNvPr>
          <p:cNvSpPr>
            <a:spLocks noGrp="1" noChangeArrowheads="1"/>
          </p:cNvSpPr>
          <p:nvPr>
            <p:ph type="body" idx="4294967295"/>
          </p:nvPr>
        </p:nvSpPr>
        <p:spPr>
          <a:xfrm>
            <a:off x="0" y="1752520"/>
            <a:ext cx="9144000" cy="4724400"/>
          </a:xfrm>
        </p:spPr>
        <p:txBody>
          <a:bodyPr/>
          <a:lstStyle/>
          <a:p>
            <a:pPr marL="9144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The outages of the more well-known cloud storage services have not exceeded 5 hours per year during the past 5 years                                        </a:t>
            </a:r>
          </a:p>
        </p:txBody>
      </p:sp>
    </p:spTree>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38914" name="Slide Number Placeholder 5">
            <a:extLst>
              <a:ext uri="{FF2B5EF4-FFF2-40B4-BE49-F238E27FC236}">
                <a16:creationId xmlns:a16="http://schemas.microsoft.com/office/drawing/2014/main" id="{F73C5B64-1F74-4F16-A883-82EEF5435A0D}"/>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380C269E-A249-4D48-800D-3AB7385F2EA3}" type="slidenum">
              <a:rPr lang="en-US" altLang="en-US" sz="2400" baseline="0">
                <a:solidFill>
                  <a:schemeClr val="bg1"/>
                </a:solidFill>
                <a:latin typeface="Times New Roman" panose="02020603050405020304" pitchFamily="18" charset="0"/>
              </a:rPr>
              <a:pPr eaLnBrk="1" hangingPunct="1">
                <a:spcBef>
                  <a:spcPct val="0"/>
                </a:spcBef>
                <a:buFontTx/>
                <a:buNone/>
              </a:pPr>
              <a:t>64</a:t>
            </a:fld>
            <a:endParaRPr lang="en-US" altLang="en-US" sz="2400" baseline="0">
              <a:solidFill>
                <a:schemeClr val="bg1"/>
              </a:solidFill>
              <a:latin typeface="Times New Roman" panose="02020603050405020304" pitchFamily="18" charset="0"/>
            </a:endParaRPr>
          </a:p>
        </p:txBody>
      </p:sp>
      <p:sp>
        <p:nvSpPr>
          <p:cNvPr id="2" name="Slide Number Placeholder 1">
            <a:extLst>
              <a:ext uri="{FF2B5EF4-FFF2-40B4-BE49-F238E27FC236}">
                <a16:creationId xmlns:a16="http://schemas.microsoft.com/office/drawing/2014/main" id="{8BB32E1E-06D8-449E-9636-875259CD053B}"/>
              </a:ext>
            </a:extLst>
          </p:cNvPr>
          <p:cNvSpPr>
            <a:spLocks noGrp="1"/>
          </p:cNvSpPr>
          <p:nvPr>
            <p:ph type="sldNum" sz="quarter" idx="12"/>
          </p:nvPr>
        </p:nvSpPr>
        <p:spPr/>
        <p:txBody>
          <a:bodyPr/>
          <a:lstStyle/>
          <a:p>
            <a:pPr>
              <a:defRPr/>
            </a:pPr>
            <a:fld id="{8FB66441-71B9-4917-9098-80DF34ACE7C7}" type="slidenum">
              <a:rPr lang="en-US" smtClean="0"/>
              <a:pPr>
                <a:defRPr/>
              </a:pPr>
              <a:t>64</a:t>
            </a:fld>
            <a:endParaRPr lang="en-US"/>
          </a:p>
        </p:txBody>
      </p:sp>
      <p:sp>
        <p:nvSpPr>
          <p:cNvPr id="38915" name="Rectangle 1">
            <a:extLst>
              <a:ext uri="{FF2B5EF4-FFF2-40B4-BE49-F238E27FC236}">
                <a16:creationId xmlns:a16="http://schemas.microsoft.com/office/drawing/2014/main" id="{2C1E9706-4601-4431-8134-2E3CF86268B2}"/>
              </a:ext>
            </a:extLst>
          </p:cNvPr>
          <p:cNvSpPr>
            <a:spLocks noGrp="1" noChangeArrowheads="1"/>
          </p:cNvSpPr>
          <p:nvPr>
            <p:ph type="title" idx="4294967295"/>
          </p:nvPr>
        </p:nvSpPr>
        <p:spPr>
          <a:xfrm>
            <a:off x="152516" y="838244"/>
            <a:ext cx="8991484" cy="914400"/>
          </a:xfrm>
        </p:spPr>
        <p:txBody>
          <a:bodyPr/>
          <a:lstStyle/>
          <a:p>
            <a:pP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OUTAGES OF CLOUD STORAGE SERVICES (continued)</a:t>
            </a:r>
          </a:p>
        </p:txBody>
      </p:sp>
      <p:sp>
        <p:nvSpPr>
          <p:cNvPr id="38916" name="Rectangle 2">
            <a:extLst>
              <a:ext uri="{FF2B5EF4-FFF2-40B4-BE49-F238E27FC236}">
                <a16:creationId xmlns:a16="http://schemas.microsoft.com/office/drawing/2014/main" id="{71DE6798-47E5-4C17-A22C-BF5F9D8F870F}"/>
              </a:ext>
            </a:extLst>
          </p:cNvPr>
          <p:cNvSpPr>
            <a:spLocks noGrp="1" noChangeArrowheads="1"/>
          </p:cNvSpPr>
          <p:nvPr>
            <p:ph type="body" idx="4294967295"/>
          </p:nvPr>
        </p:nvSpPr>
        <p:spPr>
          <a:xfrm>
            <a:off x="0" y="2057382"/>
            <a:ext cx="9144000" cy="4038548"/>
          </a:xfrm>
        </p:spPr>
        <p:txBody>
          <a:bodyPr/>
          <a:lstStyle/>
          <a:p>
            <a:pPr marL="9144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The smaller, less-well-known "boutique" cloud storage services that some professional photographers use have occasionally gone bankrupt without warning, leaving photographers without any way to retrieve their online photos and files</a:t>
            </a:r>
          </a:p>
        </p:txBody>
      </p:sp>
    </p:spTree>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39938" name="Slide Number Placeholder 5">
            <a:extLst>
              <a:ext uri="{FF2B5EF4-FFF2-40B4-BE49-F238E27FC236}">
                <a16:creationId xmlns:a16="http://schemas.microsoft.com/office/drawing/2014/main" id="{FAD93E75-DA05-47A9-ACB6-2451CE39679F}"/>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A1213E72-6F09-495B-8D71-569B3E34C936}" type="slidenum">
              <a:rPr lang="en-US" altLang="en-US" sz="2400" baseline="0">
                <a:solidFill>
                  <a:schemeClr val="bg1"/>
                </a:solidFill>
                <a:latin typeface="Times New Roman" panose="02020603050405020304" pitchFamily="18" charset="0"/>
              </a:rPr>
              <a:pPr eaLnBrk="1" hangingPunct="1">
                <a:spcBef>
                  <a:spcPct val="0"/>
                </a:spcBef>
                <a:buFontTx/>
                <a:buNone/>
              </a:pPr>
              <a:t>65</a:t>
            </a:fld>
            <a:endParaRPr lang="en-US" altLang="en-US" sz="2400" baseline="0">
              <a:solidFill>
                <a:schemeClr val="bg1"/>
              </a:solidFill>
              <a:latin typeface="Times New Roman" panose="02020603050405020304" pitchFamily="18" charset="0"/>
            </a:endParaRPr>
          </a:p>
        </p:txBody>
      </p:sp>
      <p:sp>
        <p:nvSpPr>
          <p:cNvPr id="2" name="Slide Number Placeholder 1">
            <a:extLst>
              <a:ext uri="{FF2B5EF4-FFF2-40B4-BE49-F238E27FC236}">
                <a16:creationId xmlns:a16="http://schemas.microsoft.com/office/drawing/2014/main" id="{137288C1-2073-4918-8FA1-2B4F8EE6CBC0}"/>
              </a:ext>
            </a:extLst>
          </p:cNvPr>
          <p:cNvSpPr>
            <a:spLocks noGrp="1"/>
          </p:cNvSpPr>
          <p:nvPr>
            <p:ph type="sldNum" sz="quarter" idx="12"/>
          </p:nvPr>
        </p:nvSpPr>
        <p:spPr/>
        <p:txBody>
          <a:bodyPr/>
          <a:lstStyle/>
          <a:p>
            <a:pPr>
              <a:defRPr/>
            </a:pPr>
            <a:fld id="{8FB66441-71B9-4917-9098-80DF34ACE7C7}" type="slidenum">
              <a:rPr lang="en-US" smtClean="0"/>
              <a:pPr>
                <a:defRPr/>
              </a:pPr>
              <a:t>65</a:t>
            </a:fld>
            <a:endParaRPr lang="en-US"/>
          </a:p>
        </p:txBody>
      </p:sp>
      <p:sp>
        <p:nvSpPr>
          <p:cNvPr id="39939" name="Rectangle 1">
            <a:extLst>
              <a:ext uri="{FF2B5EF4-FFF2-40B4-BE49-F238E27FC236}">
                <a16:creationId xmlns:a16="http://schemas.microsoft.com/office/drawing/2014/main" id="{947E8503-90A1-44D5-8FEB-B61F0CA5A10B}"/>
              </a:ext>
            </a:extLst>
          </p:cNvPr>
          <p:cNvSpPr>
            <a:spLocks noGrp="1" noChangeArrowheads="1"/>
          </p:cNvSpPr>
          <p:nvPr>
            <p:ph type="title" idx="4294967295"/>
          </p:nvPr>
        </p:nvSpPr>
        <p:spPr>
          <a:xfrm>
            <a:off x="76318" y="762046"/>
            <a:ext cx="8991484" cy="914400"/>
          </a:xfrm>
        </p:spPr>
        <p:txBody>
          <a:bodyPr/>
          <a:lstStyle/>
          <a:p>
            <a:pP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OUTAGES OF CLOUD STORAGE SERVICES (continued)</a:t>
            </a:r>
          </a:p>
        </p:txBody>
      </p:sp>
      <p:sp>
        <p:nvSpPr>
          <p:cNvPr id="39940" name="Rectangle 2">
            <a:extLst>
              <a:ext uri="{FF2B5EF4-FFF2-40B4-BE49-F238E27FC236}">
                <a16:creationId xmlns:a16="http://schemas.microsoft.com/office/drawing/2014/main" id="{49A99F24-B4C1-4918-97F6-C0C1F0AEEAE9}"/>
              </a:ext>
            </a:extLst>
          </p:cNvPr>
          <p:cNvSpPr>
            <a:spLocks noGrp="1" noChangeArrowheads="1"/>
          </p:cNvSpPr>
          <p:nvPr>
            <p:ph type="body" idx="4294967295"/>
          </p:nvPr>
        </p:nvSpPr>
        <p:spPr>
          <a:xfrm>
            <a:off x="0" y="1680987"/>
            <a:ext cx="9144000" cy="5024527"/>
          </a:xfrm>
        </p:spPr>
        <p:txBody>
          <a:bodyPr/>
          <a:lstStyle/>
          <a:p>
            <a:pPr marL="9144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To reduce the possibility of a massive failure at any single cloud storage service, business continuity experts recommend:                                                       Store data and photo files both locally on media and/or hard drives                              AND                                                         store data and photo files at more than one cloud storage service</a:t>
            </a:r>
          </a:p>
        </p:txBody>
      </p:sp>
    </p:spTree>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40962" name="Slide Number Placeholder 5">
            <a:extLst>
              <a:ext uri="{FF2B5EF4-FFF2-40B4-BE49-F238E27FC236}">
                <a16:creationId xmlns:a16="http://schemas.microsoft.com/office/drawing/2014/main" id="{D3BF27BC-9C60-44DD-87DE-8A1ECEAC00B6}"/>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539E7E80-EDA2-44AF-86D0-168A25650EA1}" type="slidenum">
              <a:rPr lang="en-US" altLang="en-US" sz="2400" baseline="0">
                <a:solidFill>
                  <a:schemeClr val="bg1"/>
                </a:solidFill>
                <a:latin typeface="Times New Roman" panose="02020603050405020304" pitchFamily="18" charset="0"/>
              </a:rPr>
              <a:pPr eaLnBrk="1" hangingPunct="1">
                <a:spcBef>
                  <a:spcPct val="0"/>
                </a:spcBef>
                <a:buFontTx/>
                <a:buNone/>
              </a:pPr>
              <a:t>66</a:t>
            </a:fld>
            <a:endParaRPr lang="en-US" altLang="en-US" sz="2400" baseline="0">
              <a:solidFill>
                <a:schemeClr val="bg1"/>
              </a:solidFill>
              <a:latin typeface="Times New Roman" panose="02020603050405020304" pitchFamily="18" charset="0"/>
            </a:endParaRPr>
          </a:p>
        </p:txBody>
      </p:sp>
      <p:sp>
        <p:nvSpPr>
          <p:cNvPr id="2" name="Slide Number Placeholder 1">
            <a:extLst>
              <a:ext uri="{FF2B5EF4-FFF2-40B4-BE49-F238E27FC236}">
                <a16:creationId xmlns:a16="http://schemas.microsoft.com/office/drawing/2014/main" id="{7E8697B2-2DCC-4458-A4A6-F2DFA1B334C3}"/>
              </a:ext>
            </a:extLst>
          </p:cNvPr>
          <p:cNvSpPr>
            <a:spLocks noGrp="1"/>
          </p:cNvSpPr>
          <p:nvPr>
            <p:ph type="sldNum" sz="quarter" idx="12"/>
          </p:nvPr>
        </p:nvSpPr>
        <p:spPr/>
        <p:txBody>
          <a:bodyPr/>
          <a:lstStyle/>
          <a:p>
            <a:pPr>
              <a:defRPr/>
            </a:pPr>
            <a:fld id="{8FB66441-71B9-4917-9098-80DF34ACE7C7}" type="slidenum">
              <a:rPr lang="en-US" smtClean="0"/>
              <a:pPr>
                <a:defRPr/>
              </a:pPr>
              <a:t>66</a:t>
            </a:fld>
            <a:endParaRPr lang="en-US"/>
          </a:p>
        </p:txBody>
      </p:sp>
      <p:sp>
        <p:nvSpPr>
          <p:cNvPr id="40963" name="Rectangle 1">
            <a:extLst>
              <a:ext uri="{FF2B5EF4-FFF2-40B4-BE49-F238E27FC236}">
                <a16:creationId xmlns:a16="http://schemas.microsoft.com/office/drawing/2014/main" id="{BD4F1E48-E4F5-4948-8E59-7639DA5DE877}"/>
              </a:ext>
            </a:extLst>
          </p:cNvPr>
          <p:cNvSpPr>
            <a:spLocks noGrp="1" noChangeArrowheads="1"/>
          </p:cNvSpPr>
          <p:nvPr>
            <p:ph type="title" idx="4294967295"/>
          </p:nvPr>
        </p:nvSpPr>
        <p:spPr>
          <a:xfrm>
            <a:off x="76318" y="838244"/>
            <a:ext cx="8915166" cy="914400"/>
          </a:xfrm>
        </p:spPr>
        <p:txBody>
          <a:bodyPr/>
          <a:lstStyle/>
          <a:p>
            <a:pP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OUTAGES OF CLOUD STORAGE SERVICES (continued)</a:t>
            </a:r>
          </a:p>
        </p:txBody>
      </p:sp>
      <p:sp>
        <p:nvSpPr>
          <p:cNvPr id="40964" name="Rectangle 2">
            <a:extLst>
              <a:ext uri="{FF2B5EF4-FFF2-40B4-BE49-F238E27FC236}">
                <a16:creationId xmlns:a16="http://schemas.microsoft.com/office/drawing/2014/main" id="{68E44848-BBD3-426B-9F12-832E9DDEC0F3}"/>
              </a:ext>
            </a:extLst>
          </p:cNvPr>
          <p:cNvSpPr>
            <a:spLocks noGrp="1" noChangeArrowheads="1"/>
          </p:cNvSpPr>
          <p:nvPr>
            <p:ph type="body" idx="4294967295"/>
          </p:nvPr>
        </p:nvSpPr>
        <p:spPr>
          <a:xfrm>
            <a:off x="0" y="2133514"/>
            <a:ext cx="9144000" cy="4572000"/>
          </a:xfrm>
        </p:spPr>
        <p:txBody>
          <a:bodyPr/>
          <a:lstStyle/>
          <a:p>
            <a:pPr marL="9144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According to         </a:t>
            </a:r>
            <a:r>
              <a:rPr lang="en-US" altLang="en-US" sz="4000" dirty="0">
                <a:hlinkClick r:id="rId2"/>
              </a:rPr>
              <a:t>https://www.quest.com/community/quest/microsoft-platform-management/b/microsoft-platform-management-blog/posts/the-top-5-benefits-of-using-onedrive</a:t>
            </a:r>
            <a:r>
              <a:rPr lang="en-US" altLang="en-US" sz="4000" dirty="0"/>
              <a:t> :</a:t>
            </a:r>
          </a:p>
        </p:txBody>
      </p:sp>
    </p:spTree>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41986" name="Slide Number Placeholder 5">
            <a:extLst>
              <a:ext uri="{FF2B5EF4-FFF2-40B4-BE49-F238E27FC236}">
                <a16:creationId xmlns:a16="http://schemas.microsoft.com/office/drawing/2014/main" id="{423692BA-10DC-4091-957E-DAA0FFD221AC}"/>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2BA6C05A-1167-4456-9A1B-C130A69FC295}" type="slidenum">
              <a:rPr lang="en-US" altLang="en-US" sz="2400" baseline="0">
                <a:solidFill>
                  <a:schemeClr val="bg1"/>
                </a:solidFill>
                <a:latin typeface="Times New Roman" panose="02020603050405020304" pitchFamily="18" charset="0"/>
              </a:rPr>
              <a:pPr eaLnBrk="1" hangingPunct="1">
                <a:spcBef>
                  <a:spcPct val="0"/>
                </a:spcBef>
                <a:buFontTx/>
                <a:buNone/>
              </a:pPr>
              <a:t>67</a:t>
            </a:fld>
            <a:endParaRPr lang="en-US" altLang="en-US" sz="2400" baseline="0">
              <a:solidFill>
                <a:schemeClr val="bg1"/>
              </a:solidFill>
              <a:latin typeface="Times New Roman" panose="02020603050405020304" pitchFamily="18" charset="0"/>
            </a:endParaRPr>
          </a:p>
        </p:txBody>
      </p:sp>
      <p:pic>
        <p:nvPicPr>
          <p:cNvPr id="41987" name="Picture 1">
            <a:extLst>
              <a:ext uri="{FF2B5EF4-FFF2-40B4-BE49-F238E27FC236}">
                <a16:creationId xmlns:a16="http://schemas.microsoft.com/office/drawing/2014/main" id="{17E1B40A-9A5A-4F40-A00F-B2626E1C1E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5" y="1981200"/>
            <a:ext cx="843915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45B81DA1-64FB-45C6-BAF0-DFBFFC0B9955}"/>
              </a:ext>
            </a:extLst>
          </p:cNvPr>
          <p:cNvSpPr>
            <a:spLocks noGrp="1"/>
          </p:cNvSpPr>
          <p:nvPr>
            <p:ph type="sldNum" sz="quarter" idx="12"/>
          </p:nvPr>
        </p:nvSpPr>
        <p:spPr/>
        <p:txBody>
          <a:bodyPr/>
          <a:lstStyle/>
          <a:p>
            <a:pPr>
              <a:defRPr/>
            </a:pPr>
            <a:fld id="{8FB66441-71B9-4917-9098-80DF34ACE7C7}" type="slidenum">
              <a:rPr lang="en-US" smtClean="0"/>
              <a:pPr>
                <a:defRPr/>
              </a:pPr>
              <a:t>67</a:t>
            </a:fld>
            <a:endParaRPr lang="en-US"/>
          </a:p>
        </p:txBody>
      </p:sp>
    </p:spTree>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43010" name="Slide Number Placeholder 5">
            <a:extLst>
              <a:ext uri="{FF2B5EF4-FFF2-40B4-BE49-F238E27FC236}">
                <a16:creationId xmlns:a16="http://schemas.microsoft.com/office/drawing/2014/main" id="{5351C65D-7CC3-4241-A2D3-3C60AFF2C8D4}"/>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512DFDEC-DC35-4499-B4E4-5258F62F5A90}" type="slidenum">
              <a:rPr lang="en-US" altLang="en-US" sz="2400" baseline="0">
                <a:solidFill>
                  <a:schemeClr val="bg1"/>
                </a:solidFill>
                <a:latin typeface="Times New Roman" panose="02020603050405020304" pitchFamily="18" charset="0"/>
              </a:rPr>
              <a:pPr eaLnBrk="1" hangingPunct="1">
                <a:spcBef>
                  <a:spcPct val="0"/>
                </a:spcBef>
                <a:buFontTx/>
                <a:buNone/>
              </a:pPr>
              <a:t>68</a:t>
            </a:fld>
            <a:endParaRPr lang="en-US" altLang="en-US" sz="2400" baseline="0">
              <a:solidFill>
                <a:schemeClr val="bg1"/>
              </a:solidFill>
              <a:latin typeface="Times New Roman" panose="02020603050405020304" pitchFamily="18" charset="0"/>
            </a:endParaRPr>
          </a:p>
        </p:txBody>
      </p:sp>
      <p:pic>
        <p:nvPicPr>
          <p:cNvPr id="43011" name="Picture 1">
            <a:extLst>
              <a:ext uri="{FF2B5EF4-FFF2-40B4-BE49-F238E27FC236}">
                <a16:creationId xmlns:a16="http://schemas.microsoft.com/office/drawing/2014/main" id="{35A1DC7A-3455-4921-8BAD-5F8D408770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2125" t="48244" r="11856" b="10405"/>
          <a:stretch>
            <a:fillRect/>
          </a:stretch>
        </p:blipFill>
        <p:spPr bwMode="auto">
          <a:xfrm>
            <a:off x="50800" y="914400"/>
            <a:ext cx="8940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EB144C13-6432-4411-BB1B-F07221FF4F6F}"/>
              </a:ext>
            </a:extLst>
          </p:cNvPr>
          <p:cNvSpPr>
            <a:spLocks noGrp="1"/>
          </p:cNvSpPr>
          <p:nvPr>
            <p:ph type="sldNum" sz="quarter" idx="12"/>
          </p:nvPr>
        </p:nvSpPr>
        <p:spPr/>
        <p:txBody>
          <a:bodyPr/>
          <a:lstStyle/>
          <a:p>
            <a:pPr>
              <a:defRPr/>
            </a:pPr>
            <a:fld id="{8FB66441-71B9-4917-9098-80DF34ACE7C7}" type="slidenum">
              <a:rPr lang="en-US" smtClean="0"/>
              <a:pPr>
                <a:defRPr/>
              </a:pPr>
              <a:t>68</a:t>
            </a:fld>
            <a:endParaRPr lang="en-US"/>
          </a:p>
        </p:txBody>
      </p:sp>
    </p:spTree>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40962" name="Slide Number Placeholder 5">
            <a:extLst>
              <a:ext uri="{FF2B5EF4-FFF2-40B4-BE49-F238E27FC236}">
                <a16:creationId xmlns:a16="http://schemas.microsoft.com/office/drawing/2014/main" id="{D3BF27BC-9C60-44DD-87DE-8A1ECEAC00B6}"/>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539E7E80-EDA2-44AF-86D0-168A25650EA1}" type="slidenum">
              <a:rPr lang="en-US" altLang="en-US" sz="2400" baseline="0">
                <a:solidFill>
                  <a:schemeClr val="bg1"/>
                </a:solidFill>
                <a:latin typeface="Times New Roman" panose="02020603050405020304" pitchFamily="18" charset="0"/>
              </a:rPr>
              <a:pPr eaLnBrk="1" hangingPunct="1">
                <a:spcBef>
                  <a:spcPct val="0"/>
                </a:spcBef>
                <a:buFontTx/>
                <a:buNone/>
              </a:pPr>
              <a:t>69</a:t>
            </a:fld>
            <a:endParaRPr lang="en-US" altLang="en-US" sz="2400" baseline="0">
              <a:solidFill>
                <a:schemeClr val="bg1"/>
              </a:solidFill>
              <a:latin typeface="Times New Roman" panose="02020603050405020304" pitchFamily="18" charset="0"/>
            </a:endParaRPr>
          </a:p>
        </p:txBody>
      </p:sp>
      <p:sp>
        <p:nvSpPr>
          <p:cNvPr id="2" name="Slide Number Placeholder 1">
            <a:extLst>
              <a:ext uri="{FF2B5EF4-FFF2-40B4-BE49-F238E27FC236}">
                <a16:creationId xmlns:a16="http://schemas.microsoft.com/office/drawing/2014/main" id="{7E8697B2-2DCC-4458-A4A6-F2DFA1B334C3}"/>
              </a:ext>
            </a:extLst>
          </p:cNvPr>
          <p:cNvSpPr>
            <a:spLocks noGrp="1"/>
          </p:cNvSpPr>
          <p:nvPr>
            <p:ph type="sldNum" sz="quarter" idx="12"/>
          </p:nvPr>
        </p:nvSpPr>
        <p:spPr/>
        <p:txBody>
          <a:bodyPr/>
          <a:lstStyle/>
          <a:p>
            <a:pPr>
              <a:defRPr/>
            </a:pPr>
            <a:fld id="{8FB66441-71B9-4917-9098-80DF34ACE7C7}" type="slidenum">
              <a:rPr lang="en-US" smtClean="0"/>
              <a:pPr>
                <a:defRPr/>
              </a:pPr>
              <a:t>69</a:t>
            </a:fld>
            <a:endParaRPr lang="en-US"/>
          </a:p>
        </p:txBody>
      </p:sp>
      <p:sp>
        <p:nvSpPr>
          <p:cNvPr id="40963" name="Rectangle 1">
            <a:extLst>
              <a:ext uri="{FF2B5EF4-FFF2-40B4-BE49-F238E27FC236}">
                <a16:creationId xmlns:a16="http://schemas.microsoft.com/office/drawing/2014/main" id="{BD4F1E48-E4F5-4948-8E59-7639DA5DE877}"/>
              </a:ext>
            </a:extLst>
          </p:cNvPr>
          <p:cNvSpPr>
            <a:spLocks noGrp="1" noChangeArrowheads="1"/>
          </p:cNvSpPr>
          <p:nvPr>
            <p:ph type="title" idx="4294967295"/>
          </p:nvPr>
        </p:nvSpPr>
        <p:spPr>
          <a:xfrm>
            <a:off x="228714" y="914442"/>
            <a:ext cx="8915286" cy="914400"/>
          </a:xfrm>
        </p:spPr>
        <p:txBody>
          <a:bodyPr/>
          <a:lstStyle/>
          <a:p>
            <a:pP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OUTAGES OF CLOUD STORAGE SERVICES (continued)</a:t>
            </a:r>
          </a:p>
        </p:txBody>
      </p:sp>
      <p:sp>
        <p:nvSpPr>
          <p:cNvPr id="40964" name="Rectangle 2">
            <a:extLst>
              <a:ext uri="{FF2B5EF4-FFF2-40B4-BE49-F238E27FC236}">
                <a16:creationId xmlns:a16="http://schemas.microsoft.com/office/drawing/2014/main" id="{68E44848-BBD3-426B-9F12-832E9DDEC0F3}"/>
              </a:ext>
            </a:extLst>
          </p:cNvPr>
          <p:cNvSpPr>
            <a:spLocks noGrp="1" noChangeArrowheads="1"/>
          </p:cNvSpPr>
          <p:nvPr>
            <p:ph type="body" idx="4294967295"/>
          </p:nvPr>
        </p:nvSpPr>
        <p:spPr>
          <a:xfrm>
            <a:off x="0" y="2285910"/>
            <a:ext cx="9144000" cy="4572000"/>
          </a:xfrm>
        </p:spPr>
        <p:txBody>
          <a:bodyPr/>
          <a:lstStyle/>
          <a:p>
            <a:pPr marL="9144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100-99.98= 0.02 percent downtime per year</a:t>
            </a:r>
          </a:p>
          <a:p>
            <a:pPr marL="9144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(.02/100)x365x24 = 1.752 hours per year</a:t>
            </a:r>
          </a:p>
        </p:txBody>
      </p:sp>
    </p:spTree>
    <p:extLst>
      <p:ext uri="{BB962C8B-B14F-4D97-AF65-F5344CB8AC3E}">
        <p14:creationId xmlns:p14="http://schemas.microsoft.com/office/powerpoint/2010/main" val="208805938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9218" name="Slide Number Placeholder 5">
            <a:extLst>
              <a:ext uri="{FF2B5EF4-FFF2-40B4-BE49-F238E27FC236}">
                <a16:creationId xmlns:a16="http://schemas.microsoft.com/office/drawing/2014/main" id="{A0C42D9F-E5C4-47FF-8153-9810CE6E70C4}"/>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BCAB2A46-0AAE-44BE-B08F-844527A11841}" type="slidenum">
              <a:rPr lang="en-US" altLang="en-US" sz="2400" baseline="0">
                <a:solidFill>
                  <a:schemeClr val="bg1"/>
                </a:solidFill>
                <a:latin typeface="Times New Roman" panose="02020603050405020304" pitchFamily="18" charset="0"/>
              </a:rPr>
              <a:pPr eaLnBrk="1" hangingPunct="1">
                <a:spcBef>
                  <a:spcPct val="0"/>
                </a:spcBef>
                <a:buFontTx/>
                <a:buNone/>
              </a:pPr>
              <a:t>7</a:t>
            </a:fld>
            <a:endParaRPr lang="en-US" altLang="en-US" sz="2400" baseline="0">
              <a:solidFill>
                <a:schemeClr val="bg1"/>
              </a:solidFill>
              <a:latin typeface="Times New Roman" panose="02020603050405020304" pitchFamily="18" charset="0"/>
            </a:endParaRPr>
          </a:p>
        </p:txBody>
      </p:sp>
      <p:sp>
        <p:nvSpPr>
          <p:cNvPr id="2" name="Slide Number Placeholder 1">
            <a:extLst>
              <a:ext uri="{FF2B5EF4-FFF2-40B4-BE49-F238E27FC236}">
                <a16:creationId xmlns:a16="http://schemas.microsoft.com/office/drawing/2014/main" id="{BD6BB7EA-D7F3-4277-A784-125F82109650}"/>
              </a:ext>
            </a:extLst>
          </p:cNvPr>
          <p:cNvSpPr>
            <a:spLocks noGrp="1"/>
          </p:cNvSpPr>
          <p:nvPr>
            <p:ph type="sldNum" sz="quarter" idx="12"/>
          </p:nvPr>
        </p:nvSpPr>
        <p:spPr/>
        <p:txBody>
          <a:bodyPr/>
          <a:lstStyle/>
          <a:p>
            <a:pPr>
              <a:defRPr/>
            </a:pPr>
            <a:fld id="{8FB66441-71B9-4917-9098-80DF34ACE7C7}" type="slidenum">
              <a:rPr lang="en-US" smtClean="0"/>
              <a:pPr>
                <a:defRPr/>
              </a:pPr>
              <a:t>7</a:t>
            </a:fld>
            <a:endParaRPr lang="en-US"/>
          </a:p>
        </p:txBody>
      </p:sp>
      <p:sp>
        <p:nvSpPr>
          <p:cNvPr id="9219" name="Rectangle 1">
            <a:extLst>
              <a:ext uri="{FF2B5EF4-FFF2-40B4-BE49-F238E27FC236}">
                <a16:creationId xmlns:a16="http://schemas.microsoft.com/office/drawing/2014/main" id="{C82669BA-E7AB-4C99-96E6-1BBDC8622309}"/>
              </a:ext>
            </a:extLst>
          </p:cNvPr>
          <p:cNvSpPr>
            <a:spLocks noGrp="1" noChangeArrowheads="1"/>
          </p:cNvSpPr>
          <p:nvPr>
            <p:ph type="title" idx="4294967295"/>
          </p:nvPr>
        </p:nvSpPr>
        <p:spPr>
          <a:xfrm>
            <a:off x="152516" y="-457098"/>
            <a:ext cx="8915286" cy="7176986"/>
          </a:xfrm>
        </p:spPr>
        <p:txBody>
          <a:bodyPr/>
          <a:lstStyle/>
          <a:p>
            <a:pPr algn="ct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7200" b="1"/>
              <a:t>(CLOUD)</a:t>
            </a:r>
            <a:br>
              <a:rPr lang="en-US" altLang="en-US" sz="7200" b="1"/>
            </a:br>
            <a:r>
              <a:rPr lang="en-US" altLang="en-US" sz="7200" b="1">
                <a:solidFill>
                  <a:srgbClr val="FF0000"/>
                </a:solidFill>
              </a:rPr>
              <a:t>STORAGE</a:t>
            </a:r>
            <a:r>
              <a:rPr lang="en-US" altLang="en-US" sz="7200" b="1"/>
              <a:t>                   VERSUS                                </a:t>
            </a:r>
            <a:r>
              <a:rPr lang="en-US" altLang="en-US" sz="7200" b="1">
                <a:solidFill>
                  <a:srgbClr val="FF0000"/>
                </a:solidFill>
              </a:rPr>
              <a:t>BACKUP</a:t>
            </a:r>
            <a:r>
              <a:rPr lang="en-US" altLang="en-US" sz="7200" b="1"/>
              <a:t>                                    VERSUS                             </a:t>
            </a:r>
            <a:r>
              <a:rPr lang="en-US" altLang="en-US" sz="7200" b="1">
                <a:solidFill>
                  <a:srgbClr val="FF0000"/>
                </a:solidFill>
              </a:rPr>
              <a:t>SYNCHRONIZATION</a:t>
            </a:r>
            <a:endParaRPr lang="en-US" altLang="en-US" sz="7200" b="1" dirty="0">
              <a:solidFill>
                <a:srgbClr val="FF0000"/>
              </a:solidFill>
            </a:endParaRPr>
          </a:p>
        </p:txBody>
      </p:sp>
    </p:spTree>
    <p:extLst>
      <p:ext uri="{BB962C8B-B14F-4D97-AF65-F5344CB8AC3E}">
        <p14:creationId xmlns:p14="http://schemas.microsoft.com/office/powerpoint/2010/main" val="2053827819"/>
      </p:ext>
    </p:extLst>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44034" name="Slide Number Placeholder 5">
            <a:extLst>
              <a:ext uri="{FF2B5EF4-FFF2-40B4-BE49-F238E27FC236}">
                <a16:creationId xmlns:a16="http://schemas.microsoft.com/office/drawing/2014/main" id="{1A9BB00E-FEF0-4F22-98B2-F1C3FABE0BB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86F41026-49B1-4014-A050-883B042B2F8C}" type="slidenum">
              <a:rPr lang="en-US" altLang="en-US" sz="2400" baseline="0">
                <a:solidFill>
                  <a:schemeClr val="bg1"/>
                </a:solidFill>
                <a:latin typeface="Times New Roman" panose="02020603050405020304" pitchFamily="18" charset="0"/>
              </a:rPr>
              <a:pPr eaLnBrk="1" hangingPunct="1">
                <a:spcBef>
                  <a:spcPct val="0"/>
                </a:spcBef>
                <a:buFontTx/>
                <a:buNone/>
              </a:pPr>
              <a:t>70</a:t>
            </a:fld>
            <a:endParaRPr lang="en-US" altLang="en-US" sz="2400" baseline="0">
              <a:solidFill>
                <a:schemeClr val="bg1"/>
              </a:solidFill>
              <a:latin typeface="Times New Roman" panose="02020603050405020304" pitchFamily="18" charset="0"/>
            </a:endParaRPr>
          </a:p>
        </p:txBody>
      </p:sp>
      <p:sp>
        <p:nvSpPr>
          <p:cNvPr id="2" name="Slide Number Placeholder 1">
            <a:extLst>
              <a:ext uri="{FF2B5EF4-FFF2-40B4-BE49-F238E27FC236}">
                <a16:creationId xmlns:a16="http://schemas.microsoft.com/office/drawing/2014/main" id="{AB35DC78-A4F6-4CE9-ABE1-D5C7B81DC44D}"/>
              </a:ext>
            </a:extLst>
          </p:cNvPr>
          <p:cNvSpPr>
            <a:spLocks noGrp="1"/>
          </p:cNvSpPr>
          <p:nvPr>
            <p:ph type="sldNum" sz="quarter" idx="12"/>
          </p:nvPr>
        </p:nvSpPr>
        <p:spPr/>
        <p:txBody>
          <a:bodyPr/>
          <a:lstStyle/>
          <a:p>
            <a:pPr>
              <a:defRPr/>
            </a:pPr>
            <a:fld id="{8FB66441-71B9-4917-9098-80DF34ACE7C7}" type="slidenum">
              <a:rPr lang="en-US" smtClean="0"/>
              <a:pPr>
                <a:defRPr/>
              </a:pPr>
              <a:t>70</a:t>
            </a:fld>
            <a:endParaRPr lang="en-US"/>
          </a:p>
        </p:txBody>
      </p:sp>
      <p:sp>
        <p:nvSpPr>
          <p:cNvPr id="44035" name="Rectangle 1">
            <a:extLst>
              <a:ext uri="{FF2B5EF4-FFF2-40B4-BE49-F238E27FC236}">
                <a16:creationId xmlns:a16="http://schemas.microsoft.com/office/drawing/2014/main" id="{479675B9-70EC-4706-914C-72A81455F404}"/>
              </a:ext>
            </a:extLst>
          </p:cNvPr>
          <p:cNvSpPr>
            <a:spLocks noGrp="1" noChangeArrowheads="1"/>
          </p:cNvSpPr>
          <p:nvPr>
            <p:ph type="title" idx="4294967295"/>
          </p:nvPr>
        </p:nvSpPr>
        <p:spPr>
          <a:xfrm>
            <a:off x="76318" y="838244"/>
            <a:ext cx="9067682" cy="914400"/>
          </a:xfrm>
        </p:spPr>
        <p:txBody>
          <a:bodyPr/>
          <a:lstStyle/>
          <a:p>
            <a:pP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OUTAGES OF CLOUD STORAGE SERVICES (continued)</a:t>
            </a:r>
          </a:p>
        </p:txBody>
      </p:sp>
      <p:sp>
        <p:nvSpPr>
          <p:cNvPr id="44036" name="Rectangle 2">
            <a:extLst>
              <a:ext uri="{FF2B5EF4-FFF2-40B4-BE49-F238E27FC236}">
                <a16:creationId xmlns:a16="http://schemas.microsoft.com/office/drawing/2014/main" id="{B870272D-083E-4E7D-AC94-9B143493637F}"/>
              </a:ext>
            </a:extLst>
          </p:cNvPr>
          <p:cNvSpPr>
            <a:spLocks noGrp="1" noChangeArrowheads="1"/>
          </p:cNvSpPr>
          <p:nvPr>
            <p:ph type="body" idx="4294967295"/>
          </p:nvPr>
        </p:nvSpPr>
        <p:spPr>
          <a:xfrm>
            <a:off x="0" y="2285910"/>
            <a:ext cx="9144000" cy="4572000"/>
          </a:xfrm>
        </p:spPr>
        <p:txBody>
          <a:bodyPr/>
          <a:lstStyle/>
          <a:p>
            <a:pPr marL="9144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Some of Google's availability numbers are available at </a:t>
            </a:r>
            <a:r>
              <a:rPr lang="en-US" altLang="en-US" sz="4000" dirty="0">
                <a:hlinkClick r:id="rId2"/>
              </a:rPr>
              <a:t>https://cloud.google.com/storage/docs/storage-classes</a:t>
            </a:r>
            <a:endParaRPr lang="en-US" altLang="en-US" sz="4000" dirty="0"/>
          </a:p>
        </p:txBody>
      </p:sp>
    </p:spTree>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45058" name="Slide Number Placeholder 5">
            <a:extLst>
              <a:ext uri="{FF2B5EF4-FFF2-40B4-BE49-F238E27FC236}">
                <a16:creationId xmlns:a16="http://schemas.microsoft.com/office/drawing/2014/main" id="{2066D0A2-9073-4716-8708-2B82E987D54D}"/>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6A7F98FF-ADDF-4774-B263-D489697325BB}" type="slidenum">
              <a:rPr lang="en-US" altLang="en-US" sz="2400" baseline="0">
                <a:solidFill>
                  <a:srgbClr val="FFFFFF"/>
                </a:solidFill>
                <a:latin typeface="Times New Roman" panose="02020603050405020304" pitchFamily="18" charset="0"/>
              </a:rPr>
              <a:pPr eaLnBrk="1" hangingPunct="1">
                <a:spcBef>
                  <a:spcPct val="0"/>
                </a:spcBef>
                <a:buFontTx/>
                <a:buNone/>
              </a:pPr>
              <a:t>71</a:t>
            </a:fld>
            <a:endParaRPr lang="en-US" altLang="en-US" sz="2400" baseline="0">
              <a:solidFill>
                <a:srgbClr val="FFFFFF"/>
              </a:solidFill>
              <a:latin typeface="Times New Roman" panose="02020603050405020304" pitchFamily="18" charset="0"/>
            </a:endParaRPr>
          </a:p>
        </p:txBody>
      </p:sp>
      <p:sp>
        <p:nvSpPr>
          <p:cNvPr id="2" name="Slide Number Placeholder 1">
            <a:extLst>
              <a:ext uri="{FF2B5EF4-FFF2-40B4-BE49-F238E27FC236}">
                <a16:creationId xmlns:a16="http://schemas.microsoft.com/office/drawing/2014/main" id="{9F083AC4-3B03-41D5-B919-2E2885C04A28}"/>
              </a:ext>
            </a:extLst>
          </p:cNvPr>
          <p:cNvSpPr>
            <a:spLocks noGrp="1"/>
          </p:cNvSpPr>
          <p:nvPr>
            <p:ph type="sldNum" sz="quarter" idx="12"/>
          </p:nvPr>
        </p:nvSpPr>
        <p:spPr/>
        <p:txBody>
          <a:bodyPr/>
          <a:lstStyle/>
          <a:p>
            <a:pPr>
              <a:defRPr/>
            </a:pPr>
            <a:fld id="{8FB66441-71B9-4917-9098-80DF34ACE7C7}" type="slidenum">
              <a:rPr lang="en-US" smtClean="0"/>
              <a:pPr>
                <a:defRPr/>
              </a:pPr>
              <a:t>71</a:t>
            </a:fld>
            <a:endParaRPr lang="en-US"/>
          </a:p>
        </p:txBody>
      </p:sp>
      <p:sp>
        <p:nvSpPr>
          <p:cNvPr id="45059" name="Rectangle 1">
            <a:extLst>
              <a:ext uri="{FF2B5EF4-FFF2-40B4-BE49-F238E27FC236}">
                <a16:creationId xmlns:a16="http://schemas.microsoft.com/office/drawing/2014/main" id="{BC4BD4CE-1B05-4245-8EAE-2BA582F36894}"/>
              </a:ext>
            </a:extLst>
          </p:cNvPr>
          <p:cNvSpPr>
            <a:spLocks noGrp="1" noChangeArrowheads="1"/>
          </p:cNvSpPr>
          <p:nvPr>
            <p:ph type="title" idx="4294967295"/>
          </p:nvPr>
        </p:nvSpPr>
        <p:spPr>
          <a:xfrm>
            <a:off x="838298" y="228600"/>
            <a:ext cx="8305702" cy="6172200"/>
          </a:xfrm>
        </p:spPr>
        <p:txBody>
          <a:bodyPr/>
          <a:lstStyle/>
          <a:p>
            <a:pP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6000" dirty="0"/>
              <a:t>REPORT CARD                                                     FOR COMPARING CLOUD STORAGE SERVICES:</a:t>
            </a:r>
          </a:p>
        </p:txBody>
      </p:sp>
    </p:spTree>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46082" name="Slide Number Placeholder 5">
            <a:extLst>
              <a:ext uri="{FF2B5EF4-FFF2-40B4-BE49-F238E27FC236}">
                <a16:creationId xmlns:a16="http://schemas.microsoft.com/office/drawing/2014/main" id="{35C2E849-C9B6-4843-A1CB-C12D895943D1}"/>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40437D52-1E95-4E23-96C7-98D597663890}" type="slidenum">
              <a:rPr lang="en-US" altLang="en-US" sz="2400" baseline="0">
                <a:solidFill>
                  <a:srgbClr val="FFFFFF"/>
                </a:solidFill>
                <a:latin typeface="Times New Roman" panose="02020603050405020304" pitchFamily="18" charset="0"/>
              </a:rPr>
              <a:pPr eaLnBrk="1" hangingPunct="1">
                <a:spcBef>
                  <a:spcPct val="0"/>
                </a:spcBef>
                <a:buFontTx/>
                <a:buNone/>
              </a:pPr>
              <a:t>72</a:t>
            </a:fld>
            <a:endParaRPr lang="en-US" altLang="en-US" sz="2400" baseline="0">
              <a:solidFill>
                <a:srgbClr val="FFFFFF"/>
              </a:solidFill>
              <a:latin typeface="Times New Roman" panose="02020603050405020304" pitchFamily="18" charset="0"/>
            </a:endParaRPr>
          </a:p>
        </p:txBody>
      </p:sp>
      <p:sp>
        <p:nvSpPr>
          <p:cNvPr id="2" name="Slide Number Placeholder 1">
            <a:extLst>
              <a:ext uri="{FF2B5EF4-FFF2-40B4-BE49-F238E27FC236}">
                <a16:creationId xmlns:a16="http://schemas.microsoft.com/office/drawing/2014/main" id="{B12C6C72-5D05-4A1F-BACA-A25B823EB9F7}"/>
              </a:ext>
            </a:extLst>
          </p:cNvPr>
          <p:cNvSpPr>
            <a:spLocks noGrp="1"/>
          </p:cNvSpPr>
          <p:nvPr>
            <p:ph type="sldNum" sz="quarter" idx="12"/>
          </p:nvPr>
        </p:nvSpPr>
        <p:spPr/>
        <p:txBody>
          <a:bodyPr/>
          <a:lstStyle/>
          <a:p>
            <a:pPr>
              <a:defRPr/>
            </a:pPr>
            <a:fld id="{8FB66441-71B9-4917-9098-80DF34ACE7C7}" type="slidenum">
              <a:rPr lang="en-US" smtClean="0"/>
              <a:pPr>
                <a:defRPr/>
              </a:pPr>
              <a:t>72</a:t>
            </a:fld>
            <a:endParaRPr lang="en-US"/>
          </a:p>
        </p:txBody>
      </p:sp>
      <p:sp>
        <p:nvSpPr>
          <p:cNvPr id="46083" name="Rectangle 1">
            <a:extLst>
              <a:ext uri="{FF2B5EF4-FFF2-40B4-BE49-F238E27FC236}">
                <a16:creationId xmlns:a16="http://schemas.microsoft.com/office/drawing/2014/main" id="{CA97AC2C-2F13-4A94-95CA-ECC457A69559}"/>
              </a:ext>
            </a:extLst>
          </p:cNvPr>
          <p:cNvSpPr>
            <a:spLocks noGrp="1" noChangeArrowheads="1"/>
          </p:cNvSpPr>
          <p:nvPr>
            <p:ph type="title" idx="4294967295"/>
          </p:nvPr>
        </p:nvSpPr>
        <p:spPr>
          <a:xfrm>
            <a:off x="0" y="76200"/>
            <a:ext cx="9144000" cy="381000"/>
          </a:xfrm>
        </p:spPr>
        <p:txBody>
          <a:bodyPr/>
          <a:lstStyle/>
          <a:p>
            <a:pP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a:t>"&lt;Name of Cloud Storage Service&gt;"</a:t>
            </a:r>
          </a:p>
        </p:txBody>
      </p:sp>
      <p:graphicFrame>
        <p:nvGraphicFramePr>
          <p:cNvPr id="33796" name="Group 4">
            <a:extLst>
              <a:ext uri="{FF2B5EF4-FFF2-40B4-BE49-F238E27FC236}">
                <a16:creationId xmlns:a16="http://schemas.microsoft.com/office/drawing/2014/main" id="{EF803881-C598-4ECA-BC20-4C759150EDF6}"/>
              </a:ext>
            </a:extLst>
          </p:cNvPr>
          <p:cNvGraphicFramePr>
            <a:graphicFrameLocks noGrp="1"/>
          </p:cNvGraphicFramePr>
          <p:nvPr/>
        </p:nvGraphicFramePr>
        <p:xfrm>
          <a:off x="685800" y="700088"/>
          <a:ext cx="7696200" cy="5545140"/>
        </p:xfrm>
        <a:graphic>
          <a:graphicData uri="http://schemas.openxmlformats.org/drawingml/2006/table">
            <a:tbl>
              <a:tblPr/>
              <a:tblGrid>
                <a:gridCol w="3848100">
                  <a:extLst>
                    <a:ext uri="{9D8B030D-6E8A-4147-A177-3AD203B41FA5}">
                      <a16:colId xmlns:a16="http://schemas.microsoft.com/office/drawing/2014/main" val="20000"/>
                    </a:ext>
                  </a:extLst>
                </a:gridCol>
                <a:gridCol w="3848100">
                  <a:extLst>
                    <a:ext uri="{9D8B030D-6E8A-4147-A177-3AD203B41FA5}">
                      <a16:colId xmlns:a16="http://schemas.microsoft.com/office/drawing/2014/main" val="20001"/>
                    </a:ext>
                  </a:extLst>
                </a:gridCol>
              </a:tblGrid>
              <a:tr h="693738">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1" i="0" u="none" strike="noStrike" cap="none" normalizeH="0" baseline="0">
                        <a:ln>
                          <a:noFill/>
                        </a:ln>
                        <a:solidFill>
                          <a:srgbClr val="FFFFFF"/>
                        </a:solidFill>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1" i="0" u="none" strike="noStrike" cap="none" normalizeH="0" baseline="0">
                        <a:ln>
                          <a:noFill/>
                        </a:ln>
                        <a:solidFill>
                          <a:srgbClr val="FFFFFF"/>
                        </a:solidFill>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92150">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93738">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92150">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93738">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93738">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92150">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93738">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graphicFrame>
        <p:nvGraphicFramePr>
          <p:cNvPr id="33825" name="Group 33">
            <a:extLst>
              <a:ext uri="{FF2B5EF4-FFF2-40B4-BE49-F238E27FC236}">
                <a16:creationId xmlns:a16="http://schemas.microsoft.com/office/drawing/2014/main" id="{AE59CF1E-4E6E-466D-8B60-E3E600DBD5F2}"/>
              </a:ext>
            </a:extLst>
          </p:cNvPr>
          <p:cNvGraphicFramePr>
            <a:graphicFrameLocks noGrp="1"/>
          </p:cNvGraphicFramePr>
          <p:nvPr/>
        </p:nvGraphicFramePr>
        <p:xfrm>
          <a:off x="228600" y="533400"/>
          <a:ext cx="8686800" cy="6249987"/>
        </p:xfrm>
        <a:graphic>
          <a:graphicData uri="http://schemas.openxmlformats.org/drawingml/2006/table">
            <a:tbl>
              <a:tblPr/>
              <a:tblGrid>
                <a:gridCol w="5410172">
                  <a:extLst>
                    <a:ext uri="{9D8B030D-6E8A-4147-A177-3AD203B41FA5}">
                      <a16:colId xmlns:a16="http://schemas.microsoft.com/office/drawing/2014/main" val="20000"/>
                    </a:ext>
                  </a:extLst>
                </a:gridCol>
                <a:gridCol w="3276628">
                  <a:extLst>
                    <a:ext uri="{9D8B030D-6E8A-4147-A177-3AD203B41FA5}">
                      <a16:colId xmlns:a16="http://schemas.microsoft.com/office/drawing/2014/main" val="20001"/>
                    </a:ext>
                  </a:extLst>
                </a:gridCol>
              </a:tblGrid>
              <a:tr h="640225">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r>
                        <a:rPr kumimoji="0" 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rPr>
                        <a:t>AMOUNT OF FREE STORAGE?</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r>
                        <a:rPr kumimoji="0" lang="en-US" sz="3600" b="0" i="0" u="none" strike="noStrike" cap="none" normalizeH="0" baseline="0">
                          <a:ln>
                            <a:noFill/>
                          </a:ln>
                          <a:solidFill>
                            <a:schemeClr val="tx1"/>
                          </a:solidFill>
                          <a:effectLst/>
                          <a:latin typeface="Arial" panose="020B0604020202020204" pitchFamily="34" charset="0"/>
                          <a:cs typeface="Arial" panose="020B0604020202020204" pitchFamily="34" charset="0"/>
                        </a:rPr>
                        <a:t>? GB</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921184">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r>
                        <a:rPr kumimoji="0" 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rPr>
                        <a:t>RELIABLE UPLOAD AND DOWNLOAD OF ENTIRE FOLDERS CONTAINING DATA FILES?</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r>
                        <a:rPr kumimoji="0" lang="en-US" sz="3600" b="0" i="0" u="none" strike="noStrike" cap="none" normalizeH="0" baseline="0">
                          <a:ln>
                            <a:noFill/>
                          </a:ln>
                          <a:solidFill>
                            <a:schemeClr val="tx1"/>
                          </a:solidFill>
                          <a:effectLst/>
                          <a:latin typeface="Arial" panose="020B0604020202020204" pitchFamily="34" charset="0"/>
                          <a:cs typeface="Arial" panose="020B0604020202020204" pitchFamily="34" charset="0"/>
                        </a:rPr>
                        <a:t>?</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45010">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r>
                        <a:rPr kumimoji="0" 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rPr>
                        <a:t>NO KNOWN DATA SECURITY COMPROMISES?</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r>
                        <a:rPr kumimoji="0" lang="en-US" sz="3600" b="0" i="0" u="none" strike="noStrike" cap="none" normalizeH="0" baseline="0">
                          <a:ln>
                            <a:noFill/>
                          </a:ln>
                          <a:solidFill>
                            <a:schemeClr val="tx1"/>
                          </a:solidFill>
                          <a:effectLst/>
                          <a:latin typeface="Arial" panose="020B0604020202020204" pitchFamily="34" charset="0"/>
                          <a:cs typeface="Arial" panose="020B0604020202020204" pitchFamily="34" charset="0"/>
                        </a:rPr>
                        <a:t>?</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371784">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r>
                        <a:rPr kumimoji="0" 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rPr>
                        <a:t>ONLINE CREATION, VIEWING,  AND EDITING OF DOCUMENT FILES AND PHOTOS?</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r>
                        <a:rPr kumimoji="0" lang="en-US" sz="3600" b="0" i="0" u="none" strike="noStrike" cap="none" normalizeH="0" baseline="0">
                          <a:ln>
                            <a:noFill/>
                          </a:ln>
                          <a:solidFill>
                            <a:schemeClr val="tx1"/>
                          </a:solidFill>
                          <a:effectLst/>
                          <a:latin typeface="Arial" panose="020B0604020202020204" pitchFamily="34" charset="0"/>
                          <a:cs typeface="Arial" panose="020B0604020202020204" pitchFamily="34" charset="0"/>
                        </a:rPr>
                        <a:t>?</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371784">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r>
                        <a:rPr kumimoji="0" 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rPr>
                        <a:t>"ZERO KNOWLEDGE" OF YOUR PASSWORD OR YOUR STORED DATA FILES</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r>
                        <a:rPr kumimoji="0" lang="en-US" sz="3600" b="0" i="0" u="none" strike="noStrike" cap="none" normalizeH="0" baseline="0">
                          <a:ln>
                            <a:noFill/>
                          </a:ln>
                          <a:solidFill>
                            <a:schemeClr val="tx1"/>
                          </a:solidFill>
                          <a:effectLst/>
                          <a:latin typeface="Arial" panose="020B0604020202020204" pitchFamily="34" charset="0"/>
                          <a:cs typeface="Arial" panose="020B0604020202020204" pitchFamily="34" charset="0"/>
                        </a:rPr>
                        <a:t>?</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47106" name="Slide Number Placeholder 5">
            <a:extLst>
              <a:ext uri="{FF2B5EF4-FFF2-40B4-BE49-F238E27FC236}">
                <a16:creationId xmlns:a16="http://schemas.microsoft.com/office/drawing/2014/main" id="{F8C76B53-3868-461A-913C-CD5DB5BE9969}"/>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344D6397-BD82-475B-B186-90CBE5D92BB2}" type="slidenum">
              <a:rPr lang="en-US" altLang="en-US" sz="2400" baseline="0">
                <a:solidFill>
                  <a:srgbClr val="FFFFFF"/>
                </a:solidFill>
                <a:latin typeface="Times New Roman" panose="02020603050405020304" pitchFamily="18" charset="0"/>
              </a:rPr>
              <a:pPr eaLnBrk="1" hangingPunct="1">
                <a:spcBef>
                  <a:spcPct val="0"/>
                </a:spcBef>
                <a:buFontTx/>
                <a:buNone/>
              </a:pPr>
              <a:t>73</a:t>
            </a:fld>
            <a:endParaRPr lang="en-US" altLang="en-US" sz="2400" baseline="0">
              <a:solidFill>
                <a:srgbClr val="FFFFFF"/>
              </a:solidFill>
              <a:latin typeface="Times New Roman" panose="02020603050405020304" pitchFamily="18" charset="0"/>
            </a:endParaRPr>
          </a:p>
        </p:txBody>
      </p:sp>
      <p:sp>
        <p:nvSpPr>
          <p:cNvPr id="2" name="Slide Number Placeholder 1">
            <a:extLst>
              <a:ext uri="{FF2B5EF4-FFF2-40B4-BE49-F238E27FC236}">
                <a16:creationId xmlns:a16="http://schemas.microsoft.com/office/drawing/2014/main" id="{4F7BFD63-4C66-438F-8AC7-ABE04072B8F4}"/>
              </a:ext>
            </a:extLst>
          </p:cNvPr>
          <p:cNvSpPr>
            <a:spLocks noGrp="1"/>
          </p:cNvSpPr>
          <p:nvPr>
            <p:ph type="sldNum" sz="quarter" idx="12"/>
          </p:nvPr>
        </p:nvSpPr>
        <p:spPr/>
        <p:txBody>
          <a:bodyPr/>
          <a:lstStyle/>
          <a:p>
            <a:pPr>
              <a:defRPr/>
            </a:pPr>
            <a:fld id="{8FB66441-71B9-4917-9098-80DF34ACE7C7}" type="slidenum">
              <a:rPr lang="en-US" smtClean="0"/>
              <a:pPr>
                <a:defRPr/>
              </a:pPr>
              <a:t>73</a:t>
            </a:fld>
            <a:endParaRPr lang="en-US"/>
          </a:p>
        </p:txBody>
      </p:sp>
      <p:sp>
        <p:nvSpPr>
          <p:cNvPr id="47107" name="Rectangle 1">
            <a:extLst>
              <a:ext uri="{FF2B5EF4-FFF2-40B4-BE49-F238E27FC236}">
                <a16:creationId xmlns:a16="http://schemas.microsoft.com/office/drawing/2014/main" id="{07B87425-ABE6-493C-A58B-FBE41652457A}"/>
              </a:ext>
            </a:extLst>
          </p:cNvPr>
          <p:cNvSpPr>
            <a:spLocks noGrp="1" noChangeArrowheads="1"/>
          </p:cNvSpPr>
          <p:nvPr>
            <p:ph type="title" idx="4294967295"/>
          </p:nvPr>
        </p:nvSpPr>
        <p:spPr>
          <a:xfrm>
            <a:off x="0" y="519173"/>
            <a:ext cx="9144000" cy="623887"/>
          </a:xfrm>
        </p:spPr>
        <p:txBody>
          <a:bodyPr/>
          <a:lstStyle/>
          <a:p>
            <a:pP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"GOOGLE DRIVE" CLOUD STORAGE</a:t>
            </a:r>
          </a:p>
        </p:txBody>
      </p:sp>
      <p:sp>
        <p:nvSpPr>
          <p:cNvPr id="47108" name="Rectangle 2">
            <a:extLst>
              <a:ext uri="{FF2B5EF4-FFF2-40B4-BE49-F238E27FC236}">
                <a16:creationId xmlns:a16="http://schemas.microsoft.com/office/drawing/2014/main" id="{1244D8EE-D830-4E33-8F33-7BFBDE01F00D}"/>
              </a:ext>
            </a:extLst>
          </p:cNvPr>
          <p:cNvSpPr>
            <a:spLocks noGrp="1" noChangeArrowheads="1"/>
          </p:cNvSpPr>
          <p:nvPr>
            <p:ph type="body" idx="4294967295"/>
          </p:nvPr>
        </p:nvSpPr>
        <p:spPr>
          <a:xfrm>
            <a:off x="0" y="914466"/>
            <a:ext cx="9067800" cy="4876800"/>
          </a:xfrm>
        </p:spPr>
        <p:txBody>
          <a:bodyPr/>
          <a:lstStyle/>
          <a:p>
            <a:pPr marL="1028700" indent="-6858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Use "Google Drive" to get 15 GB of free cloud storage. This 15 GB allotment of space must be shared between "Google Drive", Gmail, and uncompressed photo files stored at "Google Photos"</a:t>
            </a:r>
          </a:p>
          <a:p>
            <a:pPr marL="1028700" indent="-6858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The optional "app" from Google for "Google Drive" is called "Backup and Sync from Google". This name is show in the "Start Menu" of "Windows.."</a:t>
            </a:r>
          </a:p>
          <a:p>
            <a:pPr marL="1028700" indent="-6858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en-US" sz="4000" dirty="0"/>
          </a:p>
        </p:txBody>
      </p:sp>
    </p:spTree>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48130" name="Slide Number Placeholder 5">
            <a:extLst>
              <a:ext uri="{FF2B5EF4-FFF2-40B4-BE49-F238E27FC236}">
                <a16:creationId xmlns:a16="http://schemas.microsoft.com/office/drawing/2014/main" id="{1BF29574-1CF5-4422-A4DF-328D6AFD5E9D}"/>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845874C0-BA80-4926-A3E9-9A36B15CA05D}" type="slidenum">
              <a:rPr lang="en-US" altLang="en-US" sz="2400" baseline="0">
                <a:solidFill>
                  <a:srgbClr val="FFFFFF"/>
                </a:solidFill>
                <a:latin typeface="Times New Roman" panose="02020603050405020304" pitchFamily="18" charset="0"/>
              </a:rPr>
              <a:pPr eaLnBrk="1" hangingPunct="1">
                <a:spcBef>
                  <a:spcPct val="0"/>
                </a:spcBef>
                <a:buFontTx/>
                <a:buNone/>
              </a:pPr>
              <a:t>74</a:t>
            </a:fld>
            <a:endParaRPr lang="en-US" altLang="en-US" sz="2400" baseline="0">
              <a:solidFill>
                <a:srgbClr val="FFFFFF"/>
              </a:solidFill>
              <a:latin typeface="Times New Roman" panose="02020603050405020304" pitchFamily="18" charset="0"/>
            </a:endParaRPr>
          </a:p>
        </p:txBody>
      </p:sp>
      <p:sp>
        <p:nvSpPr>
          <p:cNvPr id="2" name="Slide Number Placeholder 1">
            <a:extLst>
              <a:ext uri="{FF2B5EF4-FFF2-40B4-BE49-F238E27FC236}">
                <a16:creationId xmlns:a16="http://schemas.microsoft.com/office/drawing/2014/main" id="{E36A01B1-B45C-4813-AD22-4476747D4BED}"/>
              </a:ext>
            </a:extLst>
          </p:cNvPr>
          <p:cNvSpPr>
            <a:spLocks noGrp="1"/>
          </p:cNvSpPr>
          <p:nvPr>
            <p:ph type="sldNum" sz="quarter" idx="12"/>
          </p:nvPr>
        </p:nvSpPr>
        <p:spPr/>
        <p:txBody>
          <a:bodyPr/>
          <a:lstStyle/>
          <a:p>
            <a:pPr>
              <a:defRPr/>
            </a:pPr>
            <a:fld id="{8FB66441-71B9-4917-9098-80DF34ACE7C7}" type="slidenum">
              <a:rPr lang="en-US" smtClean="0"/>
              <a:pPr>
                <a:defRPr/>
              </a:pPr>
              <a:t>74</a:t>
            </a:fld>
            <a:endParaRPr lang="en-US"/>
          </a:p>
        </p:txBody>
      </p:sp>
      <p:sp>
        <p:nvSpPr>
          <p:cNvPr id="36867" name="Rectangle 1">
            <a:extLst>
              <a:ext uri="{FF2B5EF4-FFF2-40B4-BE49-F238E27FC236}">
                <a16:creationId xmlns:a16="http://schemas.microsoft.com/office/drawing/2014/main" id="{E61C8E6C-99AB-4CEC-932E-8ACBF203B8E3}"/>
              </a:ext>
            </a:extLst>
          </p:cNvPr>
          <p:cNvSpPr>
            <a:spLocks noGrp="1" noChangeArrowheads="1"/>
          </p:cNvSpPr>
          <p:nvPr>
            <p:ph type="title" idx="4294967295"/>
          </p:nvPr>
        </p:nvSpPr>
        <p:spPr>
          <a:xfrm>
            <a:off x="0" y="85725"/>
            <a:ext cx="9144000" cy="381000"/>
          </a:xfrm>
        </p:spPr>
        <p:txBody>
          <a:bodyPr/>
          <a:lstStyle/>
          <a:p>
            <a:pP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ltLang="en-US" sz="3600">
                <a:latin typeface="+mn-lt"/>
              </a:rPr>
              <a:t>REPORT CARD FOR "GOOGLE DRIVE"</a:t>
            </a:r>
          </a:p>
        </p:txBody>
      </p:sp>
      <p:graphicFrame>
        <p:nvGraphicFramePr>
          <p:cNvPr id="33796" name="Group 4">
            <a:extLst>
              <a:ext uri="{FF2B5EF4-FFF2-40B4-BE49-F238E27FC236}">
                <a16:creationId xmlns:a16="http://schemas.microsoft.com/office/drawing/2014/main" id="{EF803881-C598-4ECA-BC20-4C759150EDF6}"/>
              </a:ext>
            </a:extLst>
          </p:cNvPr>
          <p:cNvGraphicFramePr>
            <a:graphicFrameLocks noGrp="1"/>
          </p:cNvGraphicFramePr>
          <p:nvPr/>
        </p:nvGraphicFramePr>
        <p:xfrm>
          <a:off x="685800" y="700088"/>
          <a:ext cx="7696200" cy="5545140"/>
        </p:xfrm>
        <a:graphic>
          <a:graphicData uri="http://schemas.openxmlformats.org/drawingml/2006/table">
            <a:tbl>
              <a:tblPr/>
              <a:tblGrid>
                <a:gridCol w="3848100">
                  <a:extLst>
                    <a:ext uri="{9D8B030D-6E8A-4147-A177-3AD203B41FA5}">
                      <a16:colId xmlns:a16="http://schemas.microsoft.com/office/drawing/2014/main" val="20000"/>
                    </a:ext>
                  </a:extLst>
                </a:gridCol>
                <a:gridCol w="3848100">
                  <a:extLst>
                    <a:ext uri="{9D8B030D-6E8A-4147-A177-3AD203B41FA5}">
                      <a16:colId xmlns:a16="http://schemas.microsoft.com/office/drawing/2014/main" val="20001"/>
                    </a:ext>
                  </a:extLst>
                </a:gridCol>
              </a:tblGrid>
              <a:tr h="693738">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1" i="0" u="none" strike="noStrike" cap="none" normalizeH="0" baseline="0">
                        <a:ln>
                          <a:noFill/>
                        </a:ln>
                        <a:solidFill>
                          <a:srgbClr val="FFFFFF"/>
                        </a:solidFill>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1" i="0" u="none" strike="noStrike" cap="none" normalizeH="0" baseline="0">
                        <a:ln>
                          <a:noFill/>
                        </a:ln>
                        <a:solidFill>
                          <a:srgbClr val="FFFFFF"/>
                        </a:solidFill>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92150">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93738">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92150">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93738">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93738">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92150">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93738">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graphicFrame>
        <p:nvGraphicFramePr>
          <p:cNvPr id="33825" name="Group 33">
            <a:extLst>
              <a:ext uri="{FF2B5EF4-FFF2-40B4-BE49-F238E27FC236}">
                <a16:creationId xmlns:a16="http://schemas.microsoft.com/office/drawing/2014/main" id="{AE59CF1E-4E6E-466D-8B60-E3E600DBD5F2}"/>
              </a:ext>
            </a:extLst>
          </p:cNvPr>
          <p:cNvGraphicFramePr>
            <a:graphicFrameLocks noGrp="1"/>
          </p:cNvGraphicFramePr>
          <p:nvPr/>
        </p:nvGraphicFramePr>
        <p:xfrm>
          <a:off x="228600" y="533400"/>
          <a:ext cx="8686800" cy="6249987"/>
        </p:xfrm>
        <a:graphic>
          <a:graphicData uri="http://schemas.openxmlformats.org/drawingml/2006/table">
            <a:tbl>
              <a:tblPr/>
              <a:tblGrid>
                <a:gridCol w="5410172">
                  <a:extLst>
                    <a:ext uri="{9D8B030D-6E8A-4147-A177-3AD203B41FA5}">
                      <a16:colId xmlns:a16="http://schemas.microsoft.com/office/drawing/2014/main" val="20000"/>
                    </a:ext>
                  </a:extLst>
                </a:gridCol>
                <a:gridCol w="3276628">
                  <a:extLst>
                    <a:ext uri="{9D8B030D-6E8A-4147-A177-3AD203B41FA5}">
                      <a16:colId xmlns:a16="http://schemas.microsoft.com/office/drawing/2014/main" val="20001"/>
                    </a:ext>
                  </a:extLst>
                </a:gridCol>
              </a:tblGrid>
              <a:tr h="640225">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r>
                        <a:rPr kumimoji="0" 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rPr>
                        <a:t>AMOUNT OF FREE STORAGE?</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r>
                        <a:rPr kumimoji="0" lang="en-US" sz="3600" b="0" i="0" u="none" strike="noStrike" cap="none" normalizeH="0" baseline="0">
                          <a:ln>
                            <a:noFill/>
                          </a:ln>
                          <a:solidFill>
                            <a:schemeClr val="tx1"/>
                          </a:solidFill>
                          <a:effectLst/>
                          <a:latin typeface="Arial" panose="020B0604020202020204" pitchFamily="34" charset="0"/>
                          <a:cs typeface="Arial" panose="020B0604020202020204" pitchFamily="34" charset="0"/>
                        </a:rPr>
                        <a:t>~ 15 GB</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921184">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r>
                        <a:rPr kumimoji="0" 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rPr>
                        <a:t>RELIABLE UPLOAD AND DOWNLOAD OF ENTIRE FOLDERS CONTAINING DATA FILES?</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r>
                        <a:rPr kumimoji="0" lang="en-US" sz="3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Yes</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45010">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r>
                        <a:rPr kumimoji="0" 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rPr>
                        <a:t>NO KNOWN DATA SECURITY COMPROMISES?</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r>
                        <a:rPr kumimoji="0" lang="en-US" sz="3600" b="0" i="0" u="none" strike="noStrike" cap="none" normalizeH="0" baseline="0">
                          <a:ln>
                            <a:noFill/>
                          </a:ln>
                          <a:solidFill>
                            <a:schemeClr val="tx1"/>
                          </a:solidFill>
                          <a:effectLst/>
                          <a:latin typeface="Arial" panose="020B0604020202020204" pitchFamily="34" charset="0"/>
                          <a:cs typeface="Arial" panose="020B0604020202020204" pitchFamily="34" charset="0"/>
                        </a:rPr>
                        <a:t>Yes</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371784">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r>
                        <a:rPr kumimoji="0" 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rPr>
                        <a:t>ONLINE CREATION, VIEWING,  AND EDITING OF DOCUMENT FILES AND PHOTOS?</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r>
                        <a:rPr kumimoji="0" lang="en-US" sz="3600" b="0" i="0" u="none" strike="noStrike" cap="none" normalizeH="0" baseline="0">
                          <a:ln>
                            <a:noFill/>
                          </a:ln>
                          <a:solidFill>
                            <a:schemeClr val="tx1"/>
                          </a:solidFill>
                          <a:effectLst/>
                          <a:latin typeface="Arial" panose="020B0604020202020204" pitchFamily="34" charset="0"/>
                          <a:cs typeface="Arial" panose="020B0604020202020204" pitchFamily="34" charset="0"/>
                        </a:rPr>
                        <a:t>Yes</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371784">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r>
                        <a:rPr kumimoji="0" 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rPr>
                        <a:t>"ZERO KNOWLEDGE" OF YOUR PASSWORD OR YOUR STORED DATA FILES</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r>
                        <a:rPr kumimoji="0" lang="en-US" sz="3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No</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49154" name="Slide Number Placeholder 5">
            <a:extLst>
              <a:ext uri="{FF2B5EF4-FFF2-40B4-BE49-F238E27FC236}">
                <a16:creationId xmlns:a16="http://schemas.microsoft.com/office/drawing/2014/main" id="{D966C787-7020-4706-82B7-00F0BCB8F796}"/>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B16D2E15-E7B5-4BF7-9DBF-60323032E308}" type="slidenum">
              <a:rPr lang="en-US" altLang="en-US" sz="2400" baseline="0">
                <a:solidFill>
                  <a:srgbClr val="FFFFFF"/>
                </a:solidFill>
                <a:latin typeface="Times New Roman" panose="02020603050405020304" pitchFamily="18" charset="0"/>
              </a:rPr>
              <a:pPr eaLnBrk="1" hangingPunct="1">
                <a:spcBef>
                  <a:spcPct val="0"/>
                </a:spcBef>
                <a:buFontTx/>
                <a:buNone/>
              </a:pPr>
              <a:t>75</a:t>
            </a:fld>
            <a:endParaRPr lang="en-US" altLang="en-US" sz="2400" baseline="0">
              <a:solidFill>
                <a:srgbClr val="FFFFFF"/>
              </a:solidFill>
              <a:latin typeface="Times New Roman" panose="02020603050405020304" pitchFamily="18" charset="0"/>
            </a:endParaRPr>
          </a:p>
        </p:txBody>
      </p:sp>
      <p:sp>
        <p:nvSpPr>
          <p:cNvPr id="2" name="Slide Number Placeholder 1">
            <a:extLst>
              <a:ext uri="{FF2B5EF4-FFF2-40B4-BE49-F238E27FC236}">
                <a16:creationId xmlns:a16="http://schemas.microsoft.com/office/drawing/2014/main" id="{F7684D47-4DA5-43B0-BDB3-1DAF45A93425}"/>
              </a:ext>
            </a:extLst>
          </p:cNvPr>
          <p:cNvSpPr>
            <a:spLocks noGrp="1"/>
          </p:cNvSpPr>
          <p:nvPr>
            <p:ph type="sldNum" sz="quarter" idx="12"/>
          </p:nvPr>
        </p:nvSpPr>
        <p:spPr/>
        <p:txBody>
          <a:bodyPr/>
          <a:lstStyle/>
          <a:p>
            <a:pPr>
              <a:defRPr/>
            </a:pPr>
            <a:fld id="{8FB66441-71B9-4917-9098-80DF34ACE7C7}" type="slidenum">
              <a:rPr lang="en-US" smtClean="0"/>
              <a:pPr>
                <a:defRPr/>
              </a:pPr>
              <a:t>75</a:t>
            </a:fld>
            <a:endParaRPr lang="en-US"/>
          </a:p>
        </p:txBody>
      </p:sp>
      <p:sp>
        <p:nvSpPr>
          <p:cNvPr id="49155" name="Rectangle 1">
            <a:extLst>
              <a:ext uri="{FF2B5EF4-FFF2-40B4-BE49-F238E27FC236}">
                <a16:creationId xmlns:a16="http://schemas.microsoft.com/office/drawing/2014/main" id="{24F4918C-D451-41A8-87AD-42B90B88EEEC}"/>
              </a:ext>
            </a:extLst>
          </p:cNvPr>
          <p:cNvSpPr>
            <a:spLocks noGrp="1" noChangeArrowheads="1"/>
          </p:cNvSpPr>
          <p:nvPr>
            <p:ph type="title" idx="4294967295"/>
          </p:nvPr>
        </p:nvSpPr>
        <p:spPr>
          <a:xfrm>
            <a:off x="838298" y="533476"/>
            <a:ext cx="8305702" cy="623887"/>
          </a:xfrm>
        </p:spPr>
        <p:txBody>
          <a:bodyPr/>
          <a:lstStyle/>
          <a:p>
            <a:pP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"BOX" CLOUD STORAGE</a:t>
            </a:r>
          </a:p>
        </p:txBody>
      </p:sp>
      <p:sp>
        <p:nvSpPr>
          <p:cNvPr id="49156" name="Rectangle 2">
            <a:extLst>
              <a:ext uri="{FF2B5EF4-FFF2-40B4-BE49-F238E27FC236}">
                <a16:creationId xmlns:a16="http://schemas.microsoft.com/office/drawing/2014/main" id="{40D02064-B647-415C-A006-E26874FA2D00}"/>
              </a:ext>
            </a:extLst>
          </p:cNvPr>
          <p:cNvSpPr>
            <a:spLocks noGrp="1" noChangeArrowheads="1"/>
          </p:cNvSpPr>
          <p:nvPr>
            <p:ph type="body" idx="4294967295"/>
          </p:nvPr>
        </p:nvSpPr>
        <p:spPr>
          <a:xfrm>
            <a:off x="0" y="1142994"/>
            <a:ext cx="9067800" cy="5714916"/>
          </a:xfrm>
        </p:spPr>
        <p:txBody>
          <a:bodyPr/>
          <a:lstStyle/>
          <a:p>
            <a:pPr marL="1028700" indent="-6858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Use "Box" to get 10 GB of free cloud storage </a:t>
            </a:r>
          </a:p>
          <a:p>
            <a:pPr marL="1028700" indent="-6858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"Box" gives you more user-configurable options and apps than any of the other cloud storage services (in this presentation).      </a:t>
            </a:r>
          </a:p>
          <a:p>
            <a:pPr marL="1028700" indent="-6858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"Box" is a cloud storage pioneer which a stellar history of secure storage of sensitive data files for the medical and legal professions.</a:t>
            </a:r>
          </a:p>
          <a:p>
            <a:pPr marL="1028700" indent="-6858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en-US" sz="4000" dirty="0"/>
          </a:p>
          <a:p>
            <a:pPr marL="1028700" indent="-6858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en-US" sz="4000" dirty="0"/>
          </a:p>
        </p:txBody>
      </p:sp>
    </p:spTree>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50178" name="Slide Number Placeholder 5">
            <a:extLst>
              <a:ext uri="{FF2B5EF4-FFF2-40B4-BE49-F238E27FC236}">
                <a16:creationId xmlns:a16="http://schemas.microsoft.com/office/drawing/2014/main" id="{FE63574E-9809-4C1C-9351-8FA87D69B41D}"/>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D5D1E950-753E-4671-A147-BC8F47461C20}" type="slidenum">
              <a:rPr lang="en-US" altLang="en-US" sz="2400" baseline="0">
                <a:solidFill>
                  <a:srgbClr val="FFFFFF"/>
                </a:solidFill>
                <a:latin typeface="Times New Roman" panose="02020603050405020304" pitchFamily="18" charset="0"/>
              </a:rPr>
              <a:pPr eaLnBrk="1" hangingPunct="1">
                <a:spcBef>
                  <a:spcPct val="0"/>
                </a:spcBef>
                <a:buFontTx/>
                <a:buNone/>
              </a:pPr>
              <a:t>76</a:t>
            </a:fld>
            <a:endParaRPr lang="en-US" altLang="en-US" sz="2400" baseline="0">
              <a:solidFill>
                <a:srgbClr val="FFFFFF"/>
              </a:solidFill>
              <a:latin typeface="Times New Roman" panose="02020603050405020304" pitchFamily="18" charset="0"/>
            </a:endParaRPr>
          </a:p>
        </p:txBody>
      </p:sp>
      <p:sp>
        <p:nvSpPr>
          <p:cNvPr id="2" name="Slide Number Placeholder 1">
            <a:extLst>
              <a:ext uri="{FF2B5EF4-FFF2-40B4-BE49-F238E27FC236}">
                <a16:creationId xmlns:a16="http://schemas.microsoft.com/office/drawing/2014/main" id="{7A9F6A00-DD5E-4E99-871D-50E7BC960C05}"/>
              </a:ext>
            </a:extLst>
          </p:cNvPr>
          <p:cNvSpPr>
            <a:spLocks noGrp="1"/>
          </p:cNvSpPr>
          <p:nvPr>
            <p:ph type="sldNum" sz="quarter" idx="12"/>
          </p:nvPr>
        </p:nvSpPr>
        <p:spPr/>
        <p:txBody>
          <a:bodyPr/>
          <a:lstStyle/>
          <a:p>
            <a:pPr>
              <a:defRPr/>
            </a:pPr>
            <a:fld id="{8FB66441-71B9-4917-9098-80DF34ACE7C7}" type="slidenum">
              <a:rPr lang="en-US" smtClean="0"/>
              <a:pPr>
                <a:defRPr/>
              </a:pPr>
              <a:t>76</a:t>
            </a:fld>
            <a:endParaRPr lang="en-US"/>
          </a:p>
        </p:txBody>
      </p:sp>
      <p:sp>
        <p:nvSpPr>
          <p:cNvPr id="36867" name="Rectangle 1">
            <a:extLst>
              <a:ext uri="{FF2B5EF4-FFF2-40B4-BE49-F238E27FC236}">
                <a16:creationId xmlns:a16="http://schemas.microsoft.com/office/drawing/2014/main" id="{E61C8E6C-99AB-4CEC-932E-8ACBF203B8E3}"/>
              </a:ext>
            </a:extLst>
          </p:cNvPr>
          <p:cNvSpPr>
            <a:spLocks noGrp="1" noChangeArrowheads="1"/>
          </p:cNvSpPr>
          <p:nvPr>
            <p:ph type="title" idx="4294967295"/>
          </p:nvPr>
        </p:nvSpPr>
        <p:spPr>
          <a:xfrm>
            <a:off x="0" y="85725"/>
            <a:ext cx="9144000" cy="381000"/>
          </a:xfrm>
        </p:spPr>
        <p:txBody>
          <a:bodyPr/>
          <a:lstStyle/>
          <a:p>
            <a:pP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ltLang="en-US" sz="3600">
                <a:latin typeface="+mn-lt"/>
              </a:rPr>
              <a:t>REPORT CARD FOR "BOX"</a:t>
            </a:r>
          </a:p>
        </p:txBody>
      </p:sp>
      <p:graphicFrame>
        <p:nvGraphicFramePr>
          <p:cNvPr id="33796" name="Group 4">
            <a:extLst>
              <a:ext uri="{FF2B5EF4-FFF2-40B4-BE49-F238E27FC236}">
                <a16:creationId xmlns:a16="http://schemas.microsoft.com/office/drawing/2014/main" id="{EF803881-C598-4ECA-BC20-4C759150EDF6}"/>
              </a:ext>
            </a:extLst>
          </p:cNvPr>
          <p:cNvGraphicFramePr>
            <a:graphicFrameLocks noGrp="1"/>
          </p:cNvGraphicFramePr>
          <p:nvPr/>
        </p:nvGraphicFramePr>
        <p:xfrm>
          <a:off x="685800" y="700088"/>
          <a:ext cx="7696200" cy="5545140"/>
        </p:xfrm>
        <a:graphic>
          <a:graphicData uri="http://schemas.openxmlformats.org/drawingml/2006/table">
            <a:tbl>
              <a:tblPr/>
              <a:tblGrid>
                <a:gridCol w="3848100">
                  <a:extLst>
                    <a:ext uri="{9D8B030D-6E8A-4147-A177-3AD203B41FA5}">
                      <a16:colId xmlns:a16="http://schemas.microsoft.com/office/drawing/2014/main" val="20000"/>
                    </a:ext>
                  </a:extLst>
                </a:gridCol>
                <a:gridCol w="3848100">
                  <a:extLst>
                    <a:ext uri="{9D8B030D-6E8A-4147-A177-3AD203B41FA5}">
                      <a16:colId xmlns:a16="http://schemas.microsoft.com/office/drawing/2014/main" val="20001"/>
                    </a:ext>
                  </a:extLst>
                </a:gridCol>
              </a:tblGrid>
              <a:tr h="693738">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1" i="0" u="none" strike="noStrike" cap="none" normalizeH="0" baseline="0">
                        <a:ln>
                          <a:noFill/>
                        </a:ln>
                        <a:solidFill>
                          <a:srgbClr val="FFFFFF"/>
                        </a:solidFill>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1" i="0" u="none" strike="noStrike" cap="none" normalizeH="0" baseline="0">
                        <a:ln>
                          <a:noFill/>
                        </a:ln>
                        <a:solidFill>
                          <a:srgbClr val="FFFFFF"/>
                        </a:solidFill>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92150">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93738">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92150">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93738">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93738">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92150">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93738">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graphicFrame>
        <p:nvGraphicFramePr>
          <p:cNvPr id="33825" name="Group 33">
            <a:extLst>
              <a:ext uri="{FF2B5EF4-FFF2-40B4-BE49-F238E27FC236}">
                <a16:creationId xmlns:a16="http://schemas.microsoft.com/office/drawing/2014/main" id="{AE59CF1E-4E6E-466D-8B60-E3E600DBD5F2}"/>
              </a:ext>
            </a:extLst>
          </p:cNvPr>
          <p:cNvGraphicFramePr>
            <a:graphicFrameLocks noGrp="1"/>
          </p:cNvGraphicFramePr>
          <p:nvPr/>
        </p:nvGraphicFramePr>
        <p:xfrm>
          <a:off x="228600" y="533400"/>
          <a:ext cx="8686800" cy="6249987"/>
        </p:xfrm>
        <a:graphic>
          <a:graphicData uri="http://schemas.openxmlformats.org/drawingml/2006/table">
            <a:tbl>
              <a:tblPr/>
              <a:tblGrid>
                <a:gridCol w="5410172">
                  <a:extLst>
                    <a:ext uri="{9D8B030D-6E8A-4147-A177-3AD203B41FA5}">
                      <a16:colId xmlns:a16="http://schemas.microsoft.com/office/drawing/2014/main" val="20000"/>
                    </a:ext>
                  </a:extLst>
                </a:gridCol>
                <a:gridCol w="3276628">
                  <a:extLst>
                    <a:ext uri="{9D8B030D-6E8A-4147-A177-3AD203B41FA5}">
                      <a16:colId xmlns:a16="http://schemas.microsoft.com/office/drawing/2014/main" val="20001"/>
                    </a:ext>
                  </a:extLst>
                </a:gridCol>
              </a:tblGrid>
              <a:tr h="640225">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r>
                        <a:rPr kumimoji="0" 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AMOUNT OF FREE STORAGE?</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r>
                        <a:rPr kumimoji="0" lang="en-US" sz="3600" b="0" i="0" u="none" strike="noStrike" cap="none" normalizeH="0" baseline="0">
                          <a:ln>
                            <a:noFill/>
                          </a:ln>
                          <a:solidFill>
                            <a:schemeClr val="tx1"/>
                          </a:solidFill>
                          <a:effectLst/>
                          <a:latin typeface="Arial" panose="020B0604020202020204" pitchFamily="34" charset="0"/>
                          <a:cs typeface="Arial" panose="020B0604020202020204" pitchFamily="34" charset="0"/>
                        </a:rPr>
                        <a:t>10 GB</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921184">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r>
                        <a:rPr kumimoji="0" 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rPr>
                        <a:t>RELIABLE UPLOAD AND DOWNLOAD OF ENTIRE FOLDERS CONTAINING DATA FILES?</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r>
                        <a:rPr kumimoji="0" lang="en-US" sz="3600" b="0" i="0" u="none" strike="noStrike" cap="none" normalizeH="0" baseline="0">
                          <a:ln>
                            <a:noFill/>
                          </a:ln>
                          <a:solidFill>
                            <a:schemeClr val="tx1"/>
                          </a:solidFill>
                          <a:effectLst/>
                          <a:latin typeface="Arial" panose="020B0604020202020204" pitchFamily="34" charset="0"/>
                          <a:cs typeface="Arial" panose="020B0604020202020204" pitchFamily="34" charset="0"/>
                        </a:rPr>
                        <a:t>Yes</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45010">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r>
                        <a:rPr kumimoji="0" 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rPr>
                        <a:t>NO KNOWN DATA SECURITY COMPROMISES?</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r>
                        <a:rPr kumimoji="0" lang="en-US" sz="3600" b="0" i="0" u="none" strike="noStrike" cap="none" normalizeH="0" baseline="0">
                          <a:ln>
                            <a:noFill/>
                          </a:ln>
                          <a:solidFill>
                            <a:schemeClr val="tx1"/>
                          </a:solidFill>
                          <a:effectLst/>
                          <a:latin typeface="Arial" panose="020B0604020202020204" pitchFamily="34" charset="0"/>
                          <a:cs typeface="Arial" panose="020B0604020202020204" pitchFamily="34" charset="0"/>
                        </a:rPr>
                        <a:t>Yes</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371784">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r>
                        <a:rPr kumimoji="0" 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rPr>
                        <a:t>ONLINE CREATION, VIEWING,  AND EDITING OF DOCUMENT FILES AND PHOTOS?</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r>
                        <a:rPr kumimoji="0" lang="en-US" sz="3600" b="0" i="0" u="none" strike="noStrike" cap="none" normalizeH="0" baseline="0">
                          <a:ln>
                            <a:noFill/>
                          </a:ln>
                          <a:solidFill>
                            <a:schemeClr val="tx1"/>
                          </a:solidFill>
                          <a:effectLst/>
                          <a:latin typeface="Arial" panose="020B0604020202020204" pitchFamily="34" charset="0"/>
                          <a:cs typeface="Arial" panose="020B0604020202020204" pitchFamily="34" charset="0"/>
                        </a:rPr>
                        <a:t>Yes</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371784">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r>
                        <a:rPr kumimoji="0" 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"ZERO KNOWLEDGE" OF YOUR PASSWORD OR YOUR STORED DATA FILES</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r>
                        <a:rPr kumimoji="0" lang="en-US" sz="3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No</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51202" name="Slide Number Placeholder 5">
            <a:extLst>
              <a:ext uri="{FF2B5EF4-FFF2-40B4-BE49-F238E27FC236}">
                <a16:creationId xmlns:a16="http://schemas.microsoft.com/office/drawing/2014/main" id="{B4D62DAC-B7DF-4CDE-9A6D-1A065C0339A8}"/>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509A5141-4BAF-4D57-910F-F404B0B436EC}" type="slidenum">
              <a:rPr lang="en-US" altLang="en-US" sz="2400" baseline="0">
                <a:solidFill>
                  <a:srgbClr val="FFFFFF"/>
                </a:solidFill>
                <a:latin typeface="Times New Roman" panose="02020603050405020304" pitchFamily="18" charset="0"/>
              </a:rPr>
              <a:pPr eaLnBrk="1" hangingPunct="1">
                <a:spcBef>
                  <a:spcPct val="0"/>
                </a:spcBef>
                <a:buFontTx/>
                <a:buNone/>
              </a:pPr>
              <a:t>77</a:t>
            </a:fld>
            <a:endParaRPr lang="en-US" altLang="en-US" sz="2400" baseline="0">
              <a:solidFill>
                <a:srgbClr val="FFFFFF"/>
              </a:solidFill>
              <a:latin typeface="Times New Roman" panose="02020603050405020304" pitchFamily="18" charset="0"/>
            </a:endParaRPr>
          </a:p>
        </p:txBody>
      </p:sp>
      <p:sp>
        <p:nvSpPr>
          <p:cNvPr id="2" name="Slide Number Placeholder 1">
            <a:extLst>
              <a:ext uri="{FF2B5EF4-FFF2-40B4-BE49-F238E27FC236}">
                <a16:creationId xmlns:a16="http://schemas.microsoft.com/office/drawing/2014/main" id="{0313F0EC-09AE-4448-8F92-093CF33949AE}"/>
              </a:ext>
            </a:extLst>
          </p:cNvPr>
          <p:cNvSpPr>
            <a:spLocks noGrp="1"/>
          </p:cNvSpPr>
          <p:nvPr>
            <p:ph type="sldNum" sz="quarter" idx="12"/>
          </p:nvPr>
        </p:nvSpPr>
        <p:spPr/>
        <p:txBody>
          <a:bodyPr/>
          <a:lstStyle/>
          <a:p>
            <a:pPr>
              <a:defRPr/>
            </a:pPr>
            <a:fld id="{8FB66441-71B9-4917-9098-80DF34ACE7C7}" type="slidenum">
              <a:rPr lang="en-US" smtClean="0"/>
              <a:pPr>
                <a:defRPr/>
              </a:pPr>
              <a:t>77</a:t>
            </a:fld>
            <a:endParaRPr lang="en-US"/>
          </a:p>
        </p:txBody>
      </p:sp>
      <p:sp>
        <p:nvSpPr>
          <p:cNvPr id="51203" name="Rectangle 1">
            <a:extLst>
              <a:ext uri="{FF2B5EF4-FFF2-40B4-BE49-F238E27FC236}">
                <a16:creationId xmlns:a16="http://schemas.microsoft.com/office/drawing/2014/main" id="{9E43F9AC-2A6B-4F9A-B3FA-6D14518214EC}"/>
              </a:ext>
            </a:extLst>
          </p:cNvPr>
          <p:cNvSpPr>
            <a:spLocks noGrp="1" noChangeArrowheads="1"/>
          </p:cNvSpPr>
          <p:nvPr>
            <p:ph type="title" idx="4294967295"/>
          </p:nvPr>
        </p:nvSpPr>
        <p:spPr>
          <a:xfrm>
            <a:off x="0" y="533476"/>
            <a:ext cx="9144000" cy="1143000"/>
          </a:xfrm>
        </p:spPr>
        <p:txBody>
          <a:bodyPr/>
          <a:lstStyle/>
          <a:p>
            <a:pP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"DROPBOX" CLOUD STORAGE SERVICE</a:t>
            </a:r>
          </a:p>
        </p:txBody>
      </p:sp>
      <p:sp>
        <p:nvSpPr>
          <p:cNvPr id="51204" name="Rectangle 2">
            <a:extLst>
              <a:ext uri="{FF2B5EF4-FFF2-40B4-BE49-F238E27FC236}">
                <a16:creationId xmlns:a16="http://schemas.microsoft.com/office/drawing/2014/main" id="{C881ABBA-EF61-4087-8F84-2726172C030D}"/>
              </a:ext>
            </a:extLst>
          </p:cNvPr>
          <p:cNvSpPr>
            <a:spLocks noGrp="1" noChangeArrowheads="1"/>
          </p:cNvSpPr>
          <p:nvPr>
            <p:ph type="body" idx="4294967295"/>
          </p:nvPr>
        </p:nvSpPr>
        <p:spPr>
          <a:xfrm>
            <a:off x="0" y="1752522"/>
            <a:ext cx="9144000" cy="4648200"/>
          </a:xfrm>
        </p:spPr>
        <p:txBody>
          <a:bodyPr/>
          <a:lstStyle/>
          <a:p>
            <a:pPr marL="1028700" indent="-6858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Use Dropbox because they have the fastest uploads and downloads but be aware that they only give you 2 GB of online cloud storage</a:t>
            </a:r>
            <a:endParaRPr lang="fr-FR" altLang="en-US" sz="4000" dirty="0"/>
          </a:p>
        </p:txBody>
      </p:sp>
    </p:spTree>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Slide Number Placeholder 5">
            <a:extLst>
              <a:ext uri="{FF2B5EF4-FFF2-40B4-BE49-F238E27FC236}">
                <a16:creationId xmlns:a16="http://schemas.microsoft.com/office/drawing/2014/main" id="{8F4F422F-E73D-44EB-AEF6-18F8C5C6DE47}"/>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0D4EE7DA-06D5-43BE-99C0-C907546E0C4A}"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78</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8435" name="Rectangle 1">
            <a:extLst>
              <a:ext uri="{FF2B5EF4-FFF2-40B4-BE49-F238E27FC236}">
                <a16:creationId xmlns:a16="http://schemas.microsoft.com/office/drawing/2014/main" id="{08ECF543-9BB0-4417-9224-F40F4E592406}"/>
              </a:ext>
            </a:extLst>
          </p:cNvPr>
          <p:cNvSpPr>
            <a:spLocks noGrp="1" noChangeArrowheads="1"/>
          </p:cNvSpPr>
          <p:nvPr>
            <p:ph type="title"/>
          </p:nvPr>
        </p:nvSpPr>
        <p:spPr>
          <a:xfrm>
            <a:off x="0" y="761980"/>
            <a:ext cx="9144000" cy="114306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latin typeface="Calibri Light" panose="020F0302020204030204" pitchFamily="34" charset="0"/>
                <a:cs typeface="Calibri Light" panose="020F0302020204030204" pitchFamily="34" charset="0"/>
              </a:rPr>
              <a:t>"DROPBOX" CLOUD STORAGE SERVICE (continued)</a:t>
            </a:r>
          </a:p>
        </p:txBody>
      </p:sp>
      <p:sp>
        <p:nvSpPr>
          <p:cNvPr id="18436" name="Content Placeholder 1">
            <a:extLst>
              <a:ext uri="{FF2B5EF4-FFF2-40B4-BE49-F238E27FC236}">
                <a16:creationId xmlns:a16="http://schemas.microsoft.com/office/drawing/2014/main" id="{9325D5DF-1B81-4851-A97F-791892A1D590}"/>
              </a:ext>
            </a:extLst>
          </p:cNvPr>
          <p:cNvSpPr>
            <a:spLocks noGrp="1" noChangeArrowheads="1"/>
          </p:cNvSpPr>
          <p:nvPr>
            <p:ph idx="1"/>
          </p:nvPr>
        </p:nvSpPr>
        <p:spPr>
          <a:xfrm>
            <a:off x="0" y="2057436"/>
            <a:ext cx="8685213" cy="4524375"/>
          </a:xfrm>
        </p:spPr>
        <p:txBody>
          <a:bodyPr/>
          <a:lstStyle/>
          <a:p>
            <a:pPr marL="1028700" indent="-685800" defTabSz="914400" eaLnBrk="1" hangingPunct="1">
              <a:lnSpc>
                <a:spcPct val="90000"/>
              </a:lnSpc>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kern="1200" dirty="0">
                <a:solidFill>
                  <a:schemeClr val="tx1"/>
                </a:solidFill>
                <a:latin typeface="Calibri" panose="020F0502020204030204" pitchFamily="34" charset="0"/>
                <a:cs typeface="Calibri" panose="020F0502020204030204" pitchFamily="34" charset="0"/>
              </a:rPr>
              <a:t>Historically, "Dropbox" is the least secure and least safe of the popular cloud storage services:                                See </a:t>
            </a:r>
            <a:r>
              <a:rPr lang="en-US" altLang="en-US" sz="4000" kern="1200" dirty="0">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https://en.wikipedia.org/wiki/Criticism_of</a:t>
            </a:r>
            <a:r>
              <a:rPr lang="en-US" altLang="en-US" sz="4000" kern="1200">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_Dropbox</a:t>
            </a:r>
            <a:endParaRPr lang="en-US" altLang="en-US" sz="4000" kern="1200" dirty="0">
              <a:solidFill>
                <a:schemeClr val="tx1"/>
              </a:solidFill>
              <a:latin typeface="Calibri" panose="020F0502020204030204" pitchFamily="34" charset="0"/>
              <a:cs typeface="Calibri" panose="020F0502020204030204"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52226" name="Slide Number Placeholder 5">
            <a:extLst>
              <a:ext uri="{FF2B5EF4-FFF2-40B4-BE49-F238E27FC236}">
                <a16:creationId xmlns:a16="http://schemas.microsoft.com/office/drawing/2014/main" id="{BA8D59EC-93D2-4DBD-8F89-7C98B4FB8472}"/>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1C80C7ED-D201-4FB1-A9DD-582BFA97105B}" type="slidenum">
              <a:rPr lang="en-US" altLang="en-US" sz="2400" baseline="0">
                <a:solidFill>
                  <a:srgbClr val="FFFFFF"/>
                </a:solidFill>
                <a:latin typeface="Times New Roman" panose="02020603050405020304" pitchFamily="18" charset="0"/>
              </a:rPr>
              <a:pPr eaLnBrk="1" hangingPunct="1">
                <a:spcBef>
                  <a:spcPct val="0"/>
                </a:spcBef>
                <a:buFontTx/>
                <a:buNone/>
              </a:pPr>
              <a:t>79</a:t>
            </a:fld>
            <a:endParaRPr lang="en-US" altLang="en-US" sz="2400" baseline="0">
              <a:solidFill>
                <a:srgbClr val="FFFFFF"/>
              </a:solidFill>
              <a:latin typeface="Times New Roman" panose="02020603050405020304" pitchFamily="18" charset="0"/>
            </a:endParaRPr>
          </a:p>
        </p:txBody>
      </p:sp>
      <p:sp>
        <p:nvSpPr>
          <p:cNvPr id="2" name="Slide Number Placeholder 1">
            <a:extLst>
              <a:ext uri="{FF2B5EF4-FFF2-40B4-BE49-F238E27FC236}">
                <a16:creationId xmlns:a16="http://schemas.microsoft.com/office/drawing/2014/main" id="{57AA89CA-A243-4D41-8848-FAC023939415}"/>
              </a:ext>
            </a:extLst>
          </p:cNvPr>
          <p:cNvSpPr>
            <a:spLocks noGrp="1"/>
          </p:cNvSpPr>
          <p:nvPr>
            <p:ph type="sldNum" sz="quarter" idx="12"/>
          </p:nvPr>
        </p:nvSpPr>
        <p:spPr/>
        <p:txBody>
          <a:bodyPr/>
          <a:lstStyle/>
          <a:p>
            <a:pPr>
              <a:defRPr/>
            </a:pPr>
            <a:fld id="{8FB66441-71B9-4917-9098-80DF34ACE7C7}" type="slidenum">
              <a:rPr lang="en-US" smtClean="0"/>
              <a:pPr>
                <a:defRPr/>
              </a:pPr>
              <a:t>79</a:t>
            </a:fld>
            <a:endParaRPr lang="en-US"/>
          </a:p>
        </p:txBody>
      </p:sp>
      <p:sp>
        <p:nvSpPr>
          <p:cNvPr id="36867" name="Rectangle 1">
            <a:extLst>
              <a:ext uri="{FF2B5EF4-FFF2-40B4-BE49-F238E27FC236}">
                <a16:creationId xmlns:a16="http://schemas.microsoft.com/office/drawing/2014/main" id="{E61C8E6C-99AB-4CEC-932E-8ACBF203B8E3}"/>
              </a:ext>
            </a:extLst>
          </p:cNvPr>
          <p:cNvSpPr>
            <a:spLocks noGrp="1" noChangeArrowheads="1"/>
          </p:cNvSpPr>
          <p:nvPr>
            <p:ph type="title" idx="4294967295"/>
          </p:nvPr>
        </p:nvSpPr>
        <p:spPr>
          <a:xfrm>
            <a:off x="0" y="85725"/>
            <a:ext cx="9144000" cy="381000"/>
          </a:xfrm>
        </p:spPr>
        <p:txBody>
          <a:bodyPr/>
          <a:lstStyle/>
          <a:p>
            <a:pP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ltLang="en-US" sz="3600">
                <a:latin typeface="+mn-lt"/>
              </a:rPr>
              <a:t>REPORT CARD FOR "DROPBOX"</a:t>
            </a:r>
          </a:p>
        </p:txBody>
      </p:sp>
      <p:graphicFrame>
        <p:nvGraphicFramePr>
          <p:cNvPr id="33796" name="Group 4">
            <a:extLst>
              <a:ext uri="{FF2B5EF4-FFF2-40B4-BE49-F238E27FC236}">
                <a16:creationId xmlns:a16="http://schemas.microsoft.com/office/drawing/2014/main" id="{EF803881-C598-4ECA-BC20-4C759150EDF6}"/>
              </a:ext>
            </a:extLst>
          </p:cNvPr>
          <p:cNvGraphicFramePr>
            <a:graphicFrameLocks noGrp="1"/>
          </p:cNvGraphicFramePr>
          <p:nvPr/>
        </p:nvGraphicFramePr>
        <p:xfrm>
          <a:off x="685800" y="700088"/>
          <a:ext cx="7696200" cy="5545140"/>
        </p:xfrm>
        <a:graphic>
          <a:graphicData uri="http://schemas.openxmlformats.org/drawingml/2006/table">
            <a:tbl>
              <a:tblPr/>
              <a:tblGrid>
                <a:gridCol w="3848100">
                  <a:extLst>
                    <a:ext uri="{9D8B030D-6E8A-4147-A177-3AD203B41FA5}">
                      <a16:colId xmlns:a16="http://schemas.microsoft.com/office/drawing/2014/main" val="20000"/>
                    </a:ext>
                  </a:extLst>
                </a:gridCol>
                <a:gridCol w="3848100">
                  <a:extLst>
                    <a:ext uri="{9D8B030D-6E8A-4147-A177-3AD203B41FA5}">
                      <a16:colId xmlns:a16="http://schemas.microsoft.com/office/drawing/2014/main" val="20001"/>
                    </a:ext>
                  </a:extLst>
                </a:gridCol>
              </a:tblGrid>
              <a:tr h="693738">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1" i="0" u="none" strike="noStrike" cap="none" normalizeH="0" baseline="0">
                        <a:ln>
                          <a:noFill/>
                        </a:ln>
                        <a:solidFill>
                          <a:srgbClr val="FFFFFF"/>
                        </a:solidFill>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1" i="0" u="none" strike="noStrike" cap="none" normalizeH="0" baseline="0">
                        <a:ln>
                          <a:noFill/>
                        </a:ln>
                        <a:solidFill>
                          <a:srgbClr val="FFFFFF"/>
                        </a:solidFill>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92150">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93738">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92150">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93738">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93738">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92150">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93738">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graphicFrame>
        <p:nvGraphicFramePr>
          <p:cNvPr id="33825" name="Group 33">
            <a:extLst>
              <a:ext uri="{FF2B5EF4-FFF2-40B4-BE49-F238E27FC236}">
                <a16:creationId xmlns:a16="http://schemas.microsoft.com/office/drawing/2014/main" id="{AE59CF1E-4E6E-466D-8B60-E3E600DBD5F2}"/>
              </a:ext>
            </a:extLst>
          </p:cNvPr>
          <p:cNvGraphicFramePr>
            <a:graphicFrameLocks noGrp="1"/>
          </p:cNvGraphicFramePr>
          <p:nvPr>
            <p:extLst>
              <p:ext uri="{D42A27DB-BD31-4B8C-83A1-F6EECF244321}">
                <p14:modId xmlns:p14="http://schemas.microsoft.com/office/powerpoint/2010/main" val="3074839776"/>
              </p:ext>
            </p:extLst>
          </p:nvPr>
        </p:nvGraphicFramePr>
        <p:xfrm>
          <a:off x="228600" y="533400"/>
          <a:ext cx="8686800" cy="6249987"/>
        </p:xfrm>
        <a:graphic>
          <a:graphicData uri="http://schemas.openxmlformats.org/drawingml/2006/table">
            <a:tbl>
              <a:tblPr/>
              <a:tblGrid>
                <a:gridCol w="5410172">
                  <a:extLst>
                    <a:ext uri="{9D8B030D-6E8A-4147-A177-3AD203B41FA5}">
                      <a16:colId xmlns:a16="http://schemas.microsoft.com/office/drawing/2014/main" val="20000"/>
                    </a:ext>
                  </a:extLst>
                </a:gridCol>
                <a:gridCol w="3276628">
                  <a:extLst>
                    <a:ext uri="{9D8B030D-6E8A-4147-A177-3AD203B41FA5}">
                      <a16:colId xmlns:a16="http://schemas.microsoft.com/office/drawing/2014/main" val="20001"/>
                    </a:ext>
                  </a:extLst>
                </a:gridCol>
              </a:tblGrid>
              <a:tr h="640225">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r>
                        <a:rPr kumimoji="0" 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AMOUNT OF FREE STORAGE?</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r>
                        <a:rPr kumimoji="0" lang="en-US" sz="3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 GB</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921184">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r>
                        <a:rPr kumimoji="0" 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RELIABLE UPLOAD AND DOWNLOAD OF ENTIRE FOLDERS CONTAINING DATA FILES?</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r>
                        <a:rPr kumimoji="0" lang="en-US" sz="3600" b="0" i="0" u="none" strike="noStrike" cap="none" normalizeH="0" baseline="0">
                          <a:ln>
                            <a:noFill/>
                          </a:ln>
                          <a:solidFill>
                            <a:schemeClr val="tx1"/>
                          </a:solidFill>
                          <a:effectLst/>
                          <a:latin typeface="Arial" panose="020B0604020202020204" pitchFamily="34" charset="0"/>
                          <a:cs typeface="Arial" panose="020B0604020202020204" pitchFamily="34" charset="0"/>
                        </a:rPr>
                        <a:t>Yes</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45010">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r>
                        <a:rPr kumimoji="0" 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rPr>
                        <a:t>NO KNOWN DATA SECURITY COMPROMISES?</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r>
                        <a:rPr kumimoji="0" lang="en-US" sz="4000" b="1" i="0" u="none" strike="noStrike" cap="none" normalizeH="0" baseline="0" dirty="0">
                          <a:ln>
                            <a:noFill/>
                          </a:ln>
                          <a:solidFill>
                            <a:srgbClr val="FF0000"/>
                          </a:solidFill>
                          <a:effectLst/>
                          <a:latin typeface="Arial" panose="020B0604020202020204" pitchFamily="34" charset="0"/>
                          <a:cs typeface="Arial" panose="020B0604020202020204" pitchFamily="34" charset="0"/>
                        </a:rPr>
                        <a:t>No</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371784">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r>
                        <a:rPr kumimoji="0" 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rPr>
                        <a:t>ONLINE CREATION, VIEWING,  AND EDITING OF DOCUMENT FILES AND PHOTOS?</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r>
                        <a:rPr kumimoji="0" lang="en-US" sz="3600" b="0" i="0" u="none" strike="noStrike" cap="none" normalizeH="0" baseline="0">
                          <a:ln>
                            <a:noFill/>
                          </a:ln>
                          <a:solidFill>
                            <a:schemeClr val="tx1"/>
                          </a:solidFill>
                          <a:effectLst/>
                          <a:latin typeface="Arial" panose="020B0604020202020204" pitchFamily="34" charset="0"/>
                          <a:cs typeface="Arial" panose="020B0604020202020204" pitchFamily="34" charset="0"/>
                        </a:rPr>
                        <a:t>Yes</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371784">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r>
                        <a:rPr kumimoji="0" 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rPr>
                        <a:t>"ZERO KNOWLEDGE" OF YOUR PASSWORD OR YOUR STORED DATA FILES</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r>
                        <a:rPr kumimoji="0" lang="en-US" sz="3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No</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1506" name="Slide Number Placeholder 5">
            <a:extLst>
              <a:ext uri="{FF2B5EF4-FFF2-40B4-BE49-F238E27FC236}">
                <a16:creationId xmlns:a16="http://schemas.microsoft.com/office/drawing/2014/main" id="{C4D5E058-65B6-45D6-BA04-7CC5AADD90AF}"/>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7B5504AF-879A-4A29-9E07-E33567EF30AA}" type="slidenum">
              <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8</a:t>
            </a:fld>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0C3182D6-5FD9-45A9-8A08-71624C5478D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B66441-71B9-4917-9098-80DF34ACE7C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1507" name="Rectangle 1">
            <a:extLst>
              <a:ext uri="{FF2B5EF4-FFF2-40B4-BE49-F238E27FC236}">
                <a16:creationId xmlns:a16="http://schemas.microsoft.com/office/drawing/2014/main" id="{0A305EF9-4A9F-405F-AC54-50CF38A1B61E}"/>
              </a:ext>
            </a:extLst>
          </p:cNvPr>
          <p:cNvSpPr>
            <a:spLocks noGrp="1" noChangeArrowheads="1"/>
          </p:cNvSpPr>
          <p:nvPr>
            <p:ph type="title" idx="4294967295"/>
          </p:nvPr>
        </p:nvSpPr>
        <p:spPr>
          <a:xfrm>
            <a:off x="381110" y="0"/>
            <a:ext cx="8762890" cy="1143000"/>
          </a:xfrm>
        </p:spPr>
        <p:txBody>
          <a:bodyPr/>
          <a:lstStyle/>
          <a:p>
            <a:pP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solidFill>
                  <a:srgbClr val="FF0000"/>
                </a:solidFill>
              </a:rPr>
              <a:t>STORAGE</a:t>
            </a:r>
            <a:r>
              <a:rPr lang="en-US" altLang="en-US" sz="4000" dirty="0"/>
              <a:t> VERSUS </a:t>
            </a:r>
            <a:r>
              <a:rPr lang="en-US" altLang="en-US" sz="4000" dirty="0">
                <a:solidFill>
                  <a:srgbClr val="FF0000"/>
                </a:solidFill>
              </a:rPr>
              <a:t>BACKUP</a:t>
            </a:r>
            <a:r>
              <a:rPr lang="en-US" altLang="en-US" sz="4000" dirty="0"/>
              <a:t> VERSUS </a:t>
            </a:r>
            <a:r>
              <a:rPr lang="en-US" altLang="en-US" sz="4000" dirty="0">
                <a:solidFill>
                  <a:srgbClr val="FF0000"/>
                </a:solidFill>
              </a:rPr>
              <a:t>SYNCHRONIZATION</a:t>
            </a:r>
          </a:p>
        </p:txBody>
      </p:sp>
      <p:sp>
        <p:nvSpPr>
          <p:cNvPr id="21508" name="Rectangle 2">
            <a:extLst>
              <a:ext uri="{FF2B5EF4-FFF2-40B4-BE49-F238E27FC236}">
                <a16:creationId xmlns:a16="http://schemas.microsoft.com/office/drawing/2014/main" id="{F66EF533-D2AA-4C2B-99CB-3B100A4717C8}"/>
              </a:ext>
            </a:extLst>
          </p:cNvPr>
          <p:cNvSpPr>
            <a:spLocks noGrp="1" noChangeArrowheads="1"/>
          </p:cNvSpPr>
          <p:nvPr>
            <p:ph type="body" idx="4294967295"/>
          </p:nvPr>
        </p:nvSpPr>
        <p:spPr>
          <a:xfrm>
            <a:off x="0" y="1376195"/>
            <a:ext cx="9144000" cy="5100725"/>
          </a:xfrm>
        </p:spPr>
        <p:txBody>
          <a:bodyPr>
            <a:normAutofit/>
          </a:bodyPr>
          <a:lstStyle/>
          <a:p>
            <a:pPr marL="9144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a:t>Use of these terms is imprecise</a:t>
            </a:r>
          </a:p>
          <a:p>
            <a:pPr marL="9144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a:t>The quotes on the next two slides are taken from          </a:t>
            </a:r>
            <a:r>
              <a:rPr lang="en-US" sz="4000">
                <a:hlinkClick r:id="rId2"/>
              </a:rPr>
              <a:t>https://www.comparitech.com/online-backup/the-difference-between-cloud-backup-cloud-storage-and-synchronization/</a:t>
            </a:r>
            <a:r>
              <a:rPr lang="en-US" sz="4000"/>
              <a:t> :</a:t>
            </a:r>
            <a:endParaRPr lang="en-US" altLang="en-US" sz="4000"/>
          </a:p>
          <a:p>
            <a:pPr marL="9144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en-US" sz="4000" dirty="0"/>
          </a:p>
        </p:txBody>
      </p:sp>
    </p:spTree>
    <p:extLst>
      <p:ext uri="{BB962C8B-B14F-4D97-AF65-F5344CB8AC3E}">
        <p14:creationId xmlns:p14="http://schemas.microsoft.com/office/powerpoint/2010/main" val="813843570"/>
      </p:ext>
    </p:extLst>
  </p:cSld>
  <p:clrMapOvr>
    <a:masterClrMapping/>
  </p:clrMapOvr>
  <p:transition spd="med"/>
</p:sld>
</file>

<file path=ppt/slides/slide80.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58370" name="Slide Number Placeholder 5">
            <a:extLst>
              <a:ext uri="{FF2B5EF4-FFF2-40B4-BE49-F238E27FC236}">
                <a16:creationId xmlns:a16="http://schemas.microsoft.com/office/drawing/2014/main" id="{43896D16-60AD-4FA1-9C29-1B8B6FEF7FC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0BD9E882-BFED-4FC0-A14D-0B491E10898F}" type="slidenum">
              <a:rPr lang="en-US" altLang="en-US" sz="2400" baseline="0">
                <a:solidFill>
                  <a:srgbClr val="FFFFFF"/>
                </a:solidFill>
                <a:latin typeface="Times New Roman" panose="02020603050405020304" pitchFamily="18" charset="0"/>
              </a:rPr>
              <a:pPr eaLnBrk="1" hangingPunct="1">
                <a:spcBef>
                  <a:spcPct val="0"/>
                </a:spcBef>
                <a:buFontTx/>
                <a:buNone/>
              </a:pPr>
              <a:t>80</a:t>
            </a:fld>
            <a:endParaRPr lang="en-US" altLang="en-US" sz="2400" baseline="0">
              <a:solidFill>
                <a:srgbClr val="FFFFFF"/>
              </a:solidFill>
              <a:latin typeface="Times New Roman" panose="02020603050405020304" pitchFamily="18" charset="0"/>
            </a:endParaRPr>
          </a:p>
        </p:txBody>
      </p:sp>
      <p:sp>
        <p:nvSpPr>
          <p:cNvPr id="2" name="Slide Number Placeholder 1">
            <a:extLst>
              <a:ext uri="{FF2B5EF4-FFF2-40B4-BE49-F238E27FC236}">
                <a16:creationId xmlns:a16="http://schemas.microsoft.com/office/drawing/2014/main" id="{5675622B-43FD-443D-87A7-3AB93D803CFE}"/>
              </a:ext>
            </a:extLst>
          </p:cNvPr>
          <p:cNvSpPr>
            <a:spLocks noGrp="1"/>
          </p:cNvSpPr>
          <p:nvPr>
            <p:ph type="sldNum" sz="quarter" idx="12"/>
          </p:nvPr>
        </p:nvSpPr>
        <p:spPr/>
        <p:txBody>
          <a:bodyPr/>
          <a:lstStyle/>
          <a:p>
            <a:pPr>
              <a:defRPr/>
            </a:pPr>
            <a:fld id="{8FB66441-71B9-4917-9098-80DF34ACE7C7}" type="slidenum">
              <a:rPr lang="en-US" smtClean="0"/>
              <a:pPr>
                <a:defRPr/>
              </a:pPr>
              <a:t>80</a:t>
            </a:fld>
            <a:endParaRPr lang="en-US"/>
          </a:p>
        </p:txBody>
      </p:sp>
      <p:sp>
        <p:nvSpPr>
          <p:cNvPr id="58371" name="Rectangle 1">
            <a:extLst>
              <a:ext uri="{FF2B5EF4-FFF2-40B4-BE49-F238E27FC236}">
                <a16:creationId xmlns:a16="http://schemas.microsoft.com/office/drawing/2014/main" id="{82F46D8F-97A7-4559-8FAA-B1E4205E533B}"/>
              </a:ext>
            </a:extLst>
          </p:cNvPr>
          <p:cNvSpPr>
            <a:spLocks noGrp="1" noChangeArrowheads="1"/>
          </p:cNvSpPr>
          <p:nvPr>
            <p:ph type="title" idx="4294967295"/>
          </p:nvPr>
        </p:nvSpPr>
        <p:spPr>
          <a:xfrm>
            <a:off x="304912" y="76288"/>
            <a:ext cx="8839088" cy="1143000"/>
          </a:xfrm>
        </p:spPr>
        <p:txBody>
          <a:bodyPr/>
          <a:lstStyle/>
          <a:p>
            <a:pP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"ONEDRIVE" CLOUD STORAGE SERVICE</a:t>
            </a:r>
          </a:p>
        </p:txBody>
      </p:sp>
      <p:sp>
        <p:nvSpPr>
          <p:cNvPr id="9220" name="Rectangle 2">
            <a:extLst>
              <a:ext uri="{FF2B5EF4-FFF2-40B4-BE49-F238E27FC236}">
                <a16:creationId xmlns:a16="http://schemas.microsoft.com/office/drawing/2014/main" id="{C9D47188-AB09-47E5-88DA-138EDB20F2BC}"/>
              </a:ext>
            </a:extLst>
          </p:cNvPr>
          <p:cNvSpPr>
            <a:spLocks noGrp="1" noChangeArrowheads="1"/>
          </p:cNvSpPr>
          <p:nvPr>
            <p:ph type="body" idx="4294967295"/>
          </p:nvPr>
        </p:nvSpPr>
        <p:spPr>
          <a:xfrm>
            <a:off x="0" y="1447852"/>
            <a:ext cx="8915400" cy="3505158"/>
          </a:xfrm>
        </p:spPr>
        <p:txBody>
          <a:bodyPr/>
          <a:lstStyle/>
          <a:p>
            <a:pPr marL="1028700" indent="-6858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en-US" sz="4000" dirty="0"/>
              <a:t>Use Microsoft's "OneDrive" to get 5 GB of free </a:t>
            </a:r>
            <a:r>
              <a:rPr lang="en-US" altLang="en-US" sz="4000"/>
              <a:t>cloud storage </a:t>
            </a:r>
          </a:p>
          <a:p>
            <a:pPr marL="1028700" indent="-6858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en-US" sz="4000"/>
              <a:t>The optional app for "OneDrive" </a:t>
            </a:r>
            <a:r>
              <a:rPr lang="en-US" altLang="en-US" sz="4000" dirty="0"/>
              <a:t>is </a:t>
            </a:r>
            <a:r>
              <a:rPr lang="en-US" altLang="en-US" sz="4000"/>
              <a:t>bundled in with </a:t>
            </a:r>
            <a:r>
              <a:rPr lang="en-US" altLang="en-US" sz="4000" dirty="0"/>
              <a:t>"Windows </a:t>
            </a:r>
            <a:r>
              <a:rPr lang="en-US" altLang="en-US" sz="4000"/>
              <a:t>10"</a:t>
            </a:r>
          </a:p>
          <a:p>
            <a:pPr marL="1028700" indent="-6858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en-US" sz="4000"/>
              <a:t>Despite's Microsoft's claims to the contrary, the use of the bundled "OneDrive" app is optional and you can use any Web browser to access a "OneDrive" cloud storage account </a:t>
            </a:r>
            <a:endParaRPr lang="fr-FR" altLang="en-US" sz="4000" dirty="0"/>
          </a:p>
          <a:p>
            <a:pPr indent="0" eaLnBrk="1" hangingPunct="1">
              <a:spcBef>
                <a:spcPts val="90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endParaRPr lang="fr-FR" altLang="en-US" sz="4000" dirty="0"/>
          </a:p>
        </p:txBody>
      </p:sp>
    </p:spTree>
  </p:cSld>
  <p:clrMapOvr>
    <a:masterClrMapping/>
  </p:clrMapOvr>
  <p:transition spd="med"/>
</p:sld>
</file>

<file path=ppt/slides/slide81.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59394" name="Slide Number Placeholder 5">
            <a:extLst>
              <a:ext uri="{FF2B5EF4-FFF2-40B4-BE49-F238E27FC236}">
                <a16:creationId xmlns:a16="http://schemas.microsoft.com/office/drawing/2014/main" id="{2F6345BC-EDA5-43B5-9519-540BBBCD79CE}"/>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CD9C6E4B-8699-4C65-A028-2A1B251ACD23}" type="slidenum">
              <a:rPr lang="en-US" altLang="en-US" sz="2400" baseline="0">
                <a:solidFill>
                  <a:srgbClr val="FFFFFF"/>
                </a:solidFill>
                <a:latin typeface="Times New Roman" panose="02020603050405020304" pitchFamily="18" charset="0"/>
              </a:rPr>
              <a:pPr eaLnBrk="1" hangingPunct="1">
                <a:spcBef>
                  <a:spcPct val="0"/>
                </a:spcBef>
                <a:buFontTx/>
                <a:buNone/>
              </a:pPr>
              <a:t>81</a:t>
            </a:fld>
            <a:endParaRPr lang="en-US" altLang="en-US" sz="2400" baseline="0">
              <a:solidFill>
                <a:srgbClr val="FFFFFF"/>
              </a:solidFill>
              <a:latin typeface="Times New Roman" panose="02020603050405020304" pitchFamily="18" charset="0"/>
            </a:endParaRPr>
          </a:p>
        </p:txBody>
      </p:sp>
      <p:sp>
        <p:nvSpPr>
          <p:cNvPr id="2" name="Slide Number Placeholder 1">
            <a:extLst>
              <a:ext uri="{FF2B5EF4-FFF2-40B4-BE49-F238E27FC236}">
                <a16:creationId xmlns:a16="http://schemas.microsoft.com/office/drawing/2014/main" id="{C5CAB7E2-3C2B-40CB-8263-417616DB43D8}"/>
              </a:ext>
            </a:extLst>
          </p:cNvPr>
          <p:cNvSpPr>
            <a:spLocks noGrp="1"/>
          </p:cNvSpPr>
          <p:nvPr>
            <p:ph type="sldNum" sz="quarter" idx="12"/>
          </p:nvPr>
        </p:nvSpPr>
        <p:spPr/>
        <p:txBody>
          <a:bodyPr/>
          <a:lstStyle/>
          <a:p>
            <a:pPr>
              <a:defRPr/>
            </a:pPr>
            <a:fld id="{8FB66441-71B9-4917-9098-80DF34ACE7C7}" type="slidenum">
              <a:rPr lang="en-US" smtClean="0"/>
              <a:pPr>
                <a:defRPr/>
              </a:pPr>
              <a:t>81</a:t>
            </a:fld>
            <a:endParaRPr lang="en-US"/>
          </a:p>
        </p:txBody>
      </p:sp>
      <p:sp>
        <p:nvSpPr>
          <p:cNvPr id="36867" name="Rectangle 1">
            <a:extLst>
              <a:ext uri="{FF2B5EF4-FFF2-40B4-BE49-F238E27FC236}">
                <a16:creationId xmlns:a16="http://schemas.microsoft.com/office/drawing/2014/main" id="{E61C8E6C-99AB-4CEC-932E-8ACBF203B8E3}"/>
              </a:ext>
            </a:extLst>
          </p:cNvPr>
          <p:cNvSpPr>
            <a:spLocks noGrp="1" noChangeArrowheads="1"/>
          </p:cNvSpPr>
          <p:nvPr>
            <p:ph type="title" idx="4294967295"/>
          </p:nvPr>
        </p:nvSpPr>
        <p:spPr>
          <a:xfrm>
            <a:off x="0" y="85725"/>
            <a:ext cx="9144000" cy="381000"/>
          </a:xfrm>
        </p:spPr>
        <p:txBody>
          <a:bodyPr/>
          <a:lstStyle/>
          <a:p>
            <a:pP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ltLang="en-US" sz="3600">
                <a:latin typeface="+mn-lt"/>
              </a:rPr>
              <a:t>REPORT CARD FOR "ONEDRIVE"</a:t>
            </a:r>
          </a:p>
        </p:txBody>
      </p:sp>
      <p:graphicFrame>
        <p:nvGraphicFramePr>
          <p:cNvPr id="33796" name="Group 4">
            <a:extLst>
              <a:ext uri="{FF2B5EF4-FFF2-40B4-BE49-F238E27FC236}">
                <a16:creationId xmlns:a16="http://schemas.microsoft.com/office/drawing/2014/main" id="{EF803881-C598-4ECA-BC20-4C759150EDF6}"/>
              </a:ext>
            </a:extLst>
          </p:cNvPr>
          <p:cNvGraphicFramePr>
            <a:graphicFrameLocks noGrp="1"/>
          </p:cNvGraphicFramePr>
          <p:nvPr/>
        </p:nvGraphicFramePr>
        <p:xfrm>
          <a:off x="685800" y="700088"/>
          <a:ext cx="7696200" cy="5545140"/>
        </p:xfrm>
        <a:graphic>
          <a:graphicData uri="http://schemas.openxmlformats.org/drawingml/2006/table">
            <a:tbl>
              <a:tblPr/>
              <a:tblGrid>
                <a:gridCol w="3848100">
                  <a:extLst>
                    <a:ext uri="{9D8B030D-6E8A-4147-A177-3AD203B41FA5}">
                      <a16:colId xmlns:a16="http://schemas.microsoft.com/office/drawing/2014/main" val="20000"/>
                    </a:ext>
                  </a:extLst>
                </a:gridCol>
                <a:gridCol w="3848100">
                  <a:extLst>
                    <a:ext uri="{9D8B030D-6E8A-4147-A177-3AD203B41FA5}">
                      <a16:colId xmlns:a16="http://schemas.microsoft.com/office/drawing/2014/main" val="20001"/>
                    </a:ext>
                  </a:extLst>
                </a:gridCol>
              </a:tblGrid>
              <a:tr h="693738">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1" i="0" u="none" strike="noStrike" cap="none" normalizeH="0" baseline="0">
                        <a:ln>
                          <a:noFill/>
                        </a:ln>
                        <a:solidFill>
                          <a:srgbClr val="FFFFFF"/>
                        </a:solidFill>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1" i="0" u="none" strike="noStrike" cap="none" normalizeH="0" baseline="0">
                        <a:ln>
                          <a:noFill/>
                        </a:ln>
                        <a:solidFill>
                          <a:srgbClr val="FFFFFF"/>
                        </a:solidFill>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92150">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93738">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92150">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93738">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93738">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92150">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93738">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graphicFrame>
        <p:nvGraphicFramePr>
          <p:cNvPr id="33825" name="Group 33">
            <a:extLst>
              <a:ext uri="{FF2B5EF4-FFF2-40B4-BE49-F238E27FC236}">
                <a16:creationId xmlns:a16="http://schemas.microsoft.com/office/drawing/2014/main" id="{AE59CF1E-4E6E-466D-8B60-E3E600DBD5F2}"/>
              </a:ext>
            </a:extLst>
          </p:cNvPr>
          <p:cNvGraphicFramePr>
            <a:graphicFrameLocks noGrp="1"/>
          </p:cNvGraphicFramePr>
          <p:nvPr>
            <p:extLst>
              <p:ext uri="{D42A27DB-BD31-4B8C-83A1-F6EECF244321}">
                <p14:modId xmlns:p14="http://schemas.microsoft.com/office/powerpoint/2010/main" val="4028013153"/>
              </p:ext>
            </p:extLst>
          </p:nvPr>
        </p:nvGraphicFramePr>
        <p:xfrm>
          <a:off x="228600" y="533400"/>
          <a:ext cx="8686800" cy="6249987"/>
        </p:xfrm>
        <a:graphic>
          <a:graphicData uri="http://schemas.openxmlformats.org/drawingml/2006/table">
            <a:tbl>
              <a:tblPr/>
              <a:tblGrid>
                <a:gridCol w="5410172">
                  <a:extLst>
                    <a:ext uri="{9D8B030D-6E8A-4147-A177-3AD203B41FA5}">
                      <a16:colId xmlns:a16="http://schemas.microsoft.com/office/drawing/2014/main" val="20000"/>
                    </a:ext>
                  </a:extLst>
                </a:gridCol>
                <a:gridCol w="3276628">
                  <a:extLst>
                    <a:ext uri="{9D8B030D-6E8A-4147-A177-3AD203B41FA5}">
                      <a16:colId xmlns:a16="http://schemas.microsoft.com/office/drawing/2014/main" val="20001"/>
                    </a:ext>
                  </a:extLst>
                </a:gridCol>
              </a:tblGrid>
              <a:tr h="640225">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r>
                        <a:rPr kumimoji="0" 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rPr>
                        <a:t>AMOUNT OF FREE STORAGE?</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r>
                        <a:rPr kumimoji="0" lang="en-US" sz="3600" b="0" i="0" u="none" strike="noStrike" cap="none" normalizeH="0" baseline="0">
                          <a:ln>
                            <a:noFill/>
                          </a:ln>
                          <a:solidFill>
                            <a:schemeClr val="tx1"/>
                          </a:solidFill>
                          <a:effectLst/>
                          <a:latin typeface="Arial" panose="020B0604020202020204" pitchFamily="34" charset="0"/>
                          <a:cs typeface="Arial" panose="020B0604020202020204" pitchFamily="34" charset="0"/>
                        </a:rPr>
                        <a:t>5 GB</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921184">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r>
                        <a:rPr kumimoji="0" 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rPr>
                        <a:t>RELIABLE UPLOAD AND DOWNLOAD OF ENTIRE FOLDERS CONTAINING DATA FILES?</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r>
                        <a:rPr kumimoji="0" lang="en-US" sz="3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Yes</a:t>
                      </a:r>
                      <a:endParaRPr kumimoji="0" lang="en-US" sz="3600" b="1"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45010">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r>
                        <a:rPr kumimoji="0" 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rPr>
                        <a:t>NO KNOWN DATA SECURITY COMPROMISES?</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r>
                        <a:rPr kumimoji="0" lang="en-US" sz="3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Yes</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371784">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r>
                        <a:rPr kumimoji="0" 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rPr>
                        <a:t>ONLINE CREATION, VIEWING,  AND EDITING OF DOCUMENT FILES AND PHOTOS?</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r>
                        <a:rPr kumimoji="0" lang="en-US" sz="3600" b="0" i="0" u="none" strike="noStrike" cap="none" normalizeH="0" baseline="0">
                          <a:ln>
                            <a:noFill/>
                          </a:ln>
                          <a:solidFill>
                            <a:schemeClr val="tx1"/>
                          </a:solidFill>
                          <a:effectLst/>
                          <a:latin typeface="Arial" panose="020B0604020202020204" pitchFamily="34" charset="0"/>
                          <a:cs typeface="Arial" panose="020B0604020202020204" pitchFamily="34" charset="0"/>
                        </a:rPr>
                        <a:t>Yes</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371784">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r>
                        <a:rPr kumimoji="0" 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rPr>
                        <a:t>"ZERO KNOWLEDGE" OF YOUR PASSWORD OR YOUR STORED DATA FILES</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r>
                        <a:rPr kumimoji="0" lang="en-US" sz="3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No</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ransition spd="med"/>
</p:sld>
</file>

<file path=ppt/slides/slide82.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61442" name="Slide Number Placeholder 5">
            <a:extLst>
              <a:ext uri="{FF2B5EF4-FFF2-40B4-BE49-F238E27FC236}">
                <a16:creationId xmlns:a16="http://schemas.microsoft.com/office/drawing/2014/main" id="{CC894BBE-4B7B-40A0-BA5C-546349773A5D}"/>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36110FE6-BF28-47BB-B780-238E15739CB2}" type="slidenum">
              <a:rPr lang="en-US" altLang="en-US" sz="2400" baseline="0">
                <a:solidFill>
                  <a:srgbClr val="FFFFFF"/>
                </a:solidFill>
                <a:latin typeface="Times New Roman" panose="02020603050405020304" pitchFamily="18" charset="0"/>
              </a:rPr>
              <a:pPr eaLnBrk="1" hangingPunct="1">
                <a:spcBef>
                  <a:spcPct val="0"/>
                </a:spcBef>
                <a:buFontTx/>
                <a:buNone/>
              </a:pPr>
              <a:t>82</a:t>
            </a:fld>
            <a:endParaRPr lang="en-US" altLang="en-US" sz="2400" baseline="0">
              <a:solidFill>
                <a:srgbClr val="FFFFFF"/>
              </a:solidFill>
              <a:latin typeface="Times New Roman" panose="02020603050405020304" pitchFamily="18" charset="0"/>
            </a:endParaRPr>
          </a:p>
        </p:txBody>
      </p:sp>
      <p:sp>
        <p:nvSpPr>
          <p:cNvPr id="2" name="Slide Number Placeholder 1">
            <a:extLst>
              <a:ext uri="{FF2B5EF4-FFF2-40B4-BE49-F238E27FC236}">
                <a16:creationId xmlns:a16="http://schemas.microsoft.com/office/drawing/2014/main" id="{008EAF08-0E11-4E30-B3F7-272754B083A7}"/>
              </a:ext>
            </a:extLst>
          </p:cNvPr>
          <p:cNvSpPr>
            <a:spLocks noGrp="1"/>
          </p:cNvSpPr>
          <p:nvPr>
            <p:ph type="sldNum" sz="quarter" idx="12"/>
          </p:nvPr>
        </p:nvSpPr>
        <p:spPr/>
        <p:txBody>
          <a:bodyPr/>
          <a:lstStyle/>
          <a:p>
            <a:pPr>
              <a:defRPr/>
            </a:pPr>
            <a:fld id="{8FB66441-71B9-4917-9098-80DF34ACE7C7}" type="slidenum">
              <a:rPr lang="en-US" smtClean="0"/>
              <a:pPr>
                <a:defRPr/>
              </a:pPr>
              <a:t>82</a:t>
            </a:fld>
            <a:endParaRPr lang="en-US"/>
          </a:p>
        </p:txBody>
      </p:sp>
      <p:sp>
        <p:nvSpPr>
          <p:cNvPr id="61443" name="Rectangle 1">
            <a:extLst>
              <a:ext uri="{FF2B5EF4-FFF2-40B4-BE49-F238E27FC236}">
                <a16:creationId xmlns:a16="http://schemas.microsoft.com/office/drawing/2014/main" id="{E3417AC8-0503-49EB-8053-0600970AA438}"/>
              </a:ext>
            </a:extLst>
          </p:cNvPr>
          <p:cNvSpPr>
            <a:spLocks noGrp="1" noChangeArrowheads="1"/>
          </p:cNvSpPr>
          <p:nvPr>
            <p:ph type="title" idx="4294967295"/>
          </p:nvPr>
        </p:nvSpPr>
        <p:spPr>
          <a:xfrm>
            <a:off x="76200" y="152458"/>
            <a:ext cx="9067800" cy="1066800"/>
          </a:xfrm>
        </p:spPr>
        <p:txBody>
          <a:bodyPr/>
          <a:lstStyle/>
          <a:p>
            <a:pPr algn="ct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a:t>
            </a:r>
            <a:r>
              <a:rPr lang="en-US" altLang="en-US" sz="4000" dirty="0" err="1"/>
              <a:t>iCLOUD</a:t>
            </a:r>
            <a:r>
              <a:rPr lang="en-US" altLang="en-US" sz="4000" dirty="0"/>
              <a:t>" CLOUD STORAGE</a:t>
            </a:r>
          </a:p>
        </p:txBody>
      </p:sp>
      <p:sp>
        <p:nvSpPr>
          <p:cNvPr id="61444" name="Rectangle 2">
            <a:extLst>
              <a:ext uri="{FF2B5EF4-FFF2-40B4-BE49-F238E27FC236}">
                <a16:creationId xmlns:a16="http://schemas.microsoft.com/office/drawing/2014/main" id="{2778D321-44F6-4D52-95CE-1FE7200653C5}"/>
              </a:ext>
            </a:extLst>
          </p:cNvPr>
          <p:cNvSpPr>
            <a:spLocks noGrp="1" noChangeArrowheads="1"/>
          </p:cNvSpPr>
          <p:nvPr>
            <p:ph type="body" idx="4294967295"/>
          </p:nvPr>
        </p:nvSpPr>
        <p:spPr>
          <a:xfrm>
            <a:off x="0" y="1447762"/>
            <a:ext cx="9067800" cy="4952960"/>
          </a:xfrm>
        </p:spPr>
        <p:txBody>
          <a:bodyPr/>
          <a:lstStyle/>
          <a:p>
            <a:pPr marL="800100" indent="-571500">
              <a:spcBef>
                <a:spcPts val="90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Use Apple's "iCloud" to </a:t>
            </a:r>
            <a:r>
              <a:rPr lang="en-US" altLang="en-US" sz="4000"/>
              <a:t>get                                                                         5 Gigabytes </a:t>
            </a:r>
            <a:r>
              <a:rPr lang="en-US" altLang="en-US" sz="4000" dirty="0"/>
              <a:t>of </a:t>
            </a:r>
            <a:r>
              <a:rPr lang="en-US" altLang="en-US" sz="4000"/>
              <a:t>free storage by following the following procedure at   </a:t>
            </a:r>
            <a:endParaRPr lang="en-US" altLang="en-US" sz="4000" dirty="0"/>
          </a:p>
        </p:txBody>
      </p:sp>
    </p:spTree>
  </p:cSld>
  <p:clrMapOvr>
    <a:masterClrMapping/>
  </p:clrMapOvr>
  <p:transition spd="med"/>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5">
            <a:extLst>
              <a:ext uri="{FF2B5EF4-FFF2-40B4-BE49-F238E27FC236}">
                <a16:creationId xmlns:a16="http://schemas.microsoft.com/office/drawing/2014/main" id="{AB09B1C3-5BEE-49C5-873D-C62FF136D386}"/>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344760DF-2902-441A-9675-826BB3BF15A1}" type="slidenum">
              <a:rPr lang="en-US" altLang="en-US" sz="2400" baseline="0">
                <a:solidFill>
                  <a:srgbClr val="FFFFFF"/>
                </a:solidFill>
                <a:latin typeface="Times New Roman" panose="02020603050405020304" pitchFamily="18" charset="0"/>
              </a:rPr>
              <a:pPr eaLnBrk="1" hangingPunct="1">
                <a:spcBef>
                  <a:spcPct val="0"/>
                </a:spcBef>
                <a:buFontTx/>
                <a:buNone/>
              </a:pPr>
              <a:t>83</a:t>
            </a:fld>
            <a:endParaRPr lang="en-US" altLang="en-US" sz="2400" baseline="0">
              <a:solidFill>
                <a:srgbClr val="FFFFFF"/>
              </a:solidFill>
              <a:latin typeface="Times New Roman" panose="02020603050405020304" pitchFamily="18" charset="0"/>
            </a:endParaRPr>
          </a:p>
        </p:txBody>
      </p:sp>
      <p:sp>
        <p:nvSpPr>
          <p:cNvPr id="2" name="Slide Number Placeholder 1">
            <a:extLst>
              <a:ext uri="{FF2B5EF4-FFF2-40B4-BE49-F238E27FC236}">
                <a16:creationId xmlns:a16="http://schemas.microsoft.com/office/drawing/2014/main" id="{EFEE4FF3-0714-43E1-B3F7-FAE8687C437F}"/>
              </a:ext>
            </a:extLst>
          </p:cNvPr>
          <p:cNvSpPr>
            <a:spLocks noGrp="1"/>
          </p:cNvSpPr>
          <p:nvPr>
            <p:ph type="sldNum" sz="quarter" idx="12"/>
          </p:nvPr>
        </p:nvSpPr>
        <p:spPr/>
        <p:txBody>
          <a:bodyPr/>
          <a:lstStyle/>
          <a:p>
            <a:pPr>
              <a:defRPr/>
            </a:pPr>
            <a:fld id="{8FB66441-71B9-4917-9098-80DF34ACE7C7}" type="slidenum">
              <a:rPr lang="en-US" smtClean="0"/>
              <a:pPr>
                <a:defRPr/>
              </a:pPr>
              <a:t>83</a:t>
            </a:fld>
            <a:endParaRPr lang="en-US"/>
          </a:p>
        </p:txBody>
      </p:sp>
      <p:sp>
        <p:nvSpPr>
          <p:cNvPr id="36867" name="Rectangle 1">
            <a:extLst>
              <a:ext uri="{FF2B5EF4-FFF2-40B4-BE49-F238E27FC236}">
                <a16:creationId xmlns:a16="http://schemas.microsoft.com/office/drawing/2014/main" id="{E61C8E6C-99AB-4CEC-932E-8ACBF203B8E3}"/>
              </a:ext>
            </a:extLst>
          </p:cNvPr>
          <p:cNvSpPr>
            <a:spLocks noGrp="1" noChangeArrowheads="1"/>
          </p:cNvSpPr>
          <p:nvPr>
            <p:ph type="title" idx="4294967295"/>
          </p:nvPr>
        </p:nvSpPr>
        <p:spPr>
          <a:xfrm>
            <a:off x="0" y="76278"/>
            <a:ext cx="9144000" cy="381000"/>
          </a:xfrm>
        </p:spPr>
        <p:txBody>
          <a:bodyPr/>
          <a:lstStyle/>
          <a:p>
            <a:pP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ltLang="en-US" sz="3600" dirty="0">
                <a:latin typeface="+mn-lt"/>
              </a:rPr>
              <a:t>REPORT CARD FOR "</a:t>
            </a:r>
            <a:r>
              <a:rPr lang="en-US" altLang="en-US" sz="3600" dirty="0" err="1">
                <a:latin typeface="+mn-lt"/>
              </a:rPr>
              <a:t>iCLOUD</a:t>
            </a:r>
            <a:r>
              <a:rPr lang="en-US" altLang="en-US" sz="3600" dirty="0">
                <a:latin typeface="+mn-lt"/>
              </a:rPr>
              <a:t>"</a:t>
            </a:r>
          </a:p>
        </p:txBody>
      </p:sp>
      <p:graphicFrame>
        <p:nvGraphicFramePr>
          <p:cNvPr id="33796" name="Group 4">
            <a:extLst>
              <a:ext uri="{FF2B5EF4-FFF2-40B4-BE49-F238E27FC236}">
                <a16:creationId xmlns:a16="http://schemas.microsoft.com/office/drawing/2014/main" id="{EF803881-C598-4ECA-BC20-4C759150EDF6}"/>
              </a:ext>
            </a:extLst>
          </p:cNvPr>
          <p:cNvGraphicFramePr>
            <a:graphicFrameLocks noGrp="1"/>
          </p:cNvGraphicFramePr>
          <p:nvPr/>
        </p:nvGraphicFramePr>
        <p:xfrm>
          <a:off x="685800" y="700088"/>
          <a:ext cx="7696200" cy="5545140"/>
        </p:xfrm>
        <a:graphic>
          <a:graphicData uri="http://schemas.openxmlformats.org/drawingml/2006/table">
            <a:tbl>
              <a:tblPr/>
              <a:tblGrid>
                <a:gridCol w="3848100">
                  <a:extLst>
                    <a:ext uri="{9D8B030D-6E8A-4147-A177-3AD203B41FA5}">
                      <a16:colId xmlns:a16="http://schemas.microsoft.com/office/drawing/2014/main" val="20000"/>
                    </a:ext>
                  </a:extLst>
                </a:gridCol>
                <a:gridCol w="3848100">
                  <a:extLst>
                    <a:ext uri="{9D8B030D-6E8A-4147-A177-3AD203B41FA5}">
                      <a16:colId xmlns:a16="http://schemas.microsoft.com/office/drawing/2014/main" val="20001"/>
                    </a:ext>
                  </a:extLst>
                </a:gridCol>
              </a:tblGrid>
              <a:tr h="693738">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1" i="0" u="none" strike="noStrike" cap="none" normalizeH="0" baseline="0">
                        <a:ln>
                          <a:noFill/>
                        </a:ln>
                        <a:solidFill>
                          <a:srgbClr val="FFFFFF"/>
                        </a:solidFill>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1" i="0" u="none" strike="noStrike" cap="none" normalizeH="0" baseline="0">
                        <a:ln>
                          <a:noFill/>
                        </a:ln>
                        <a:solidFill>
                          <a:srgbClr val="FFFFFF"/>
                        </a:solidFill>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92150">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93738">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92150">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93738">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93738">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92150">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93738">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graphicFrame>
        <p:nvGraphicFramePr>
          <p:cNvPr id="33825" name="Group 33">
            <a:extLst>
              <a:ext uri="{FF2B5EF4-FFF2-40B4-BE49-F238E27FC236}">
                <a16:creationId xmlns:a16="http://schemas.microsoft.com/office/drawing/2014/main" id="{AE59CF1E-4E6E-466D-8B60-E3E600DBD5F2}"/>
              </a:ext>
            </a:extLst>
          </p:cNvPr>
          <p:cNvGraphicFramePr>
            <a:graphicFrameLocks noGrp="1"/>
          </p:cNvGraphicFramePr>
          <p:nvPr>
            <p:extLst>
              <p:ext uri="{D42A27DB-BD31-4B8C-83A1-F6EECF244321}">
                <p14:modId xmlns:p14="http://schemas.microsoft.com/office/powerpoint/2010/main" val="150043824"/>
              </p:ext>
            </p:extLst>
          </p:nvPr>
        </p:nvGraphicFramePr>
        <p:xfrm>
          <a:off x="76318" y="432537"/>
          <a:ext cx="9067682" cy="6501571"/>
        </p:xfrm>
        <a:graphic>
          <a:graphicData uri="http://schemas.openxmlformats.org/drawingml/2006/table">
            <a:tbl>
              <a:tblPr/>
              <a:tblGrid>
                <a:gridCol w="5488309">
                  <a:extLst>
                    <a:ext uri="{9D8B030D-6E8A-4147-A177-3AD203B41FA5}">
                      <a16:colId xmlns:a16="http://schemas.microsoft.com/office/drawing/2014/main" val="20000"/>
                    </a:ext>
                  </a:extLst>
                </a:gridCol>
                <a:gridCol w="3579373">
                  <a:extLst>
                    <a:ext uri="{9D8B030D-6E8A-4147-A177-3AD203B41FA5}">
                      <a16:colId xmlns:a16="http://schemas.microsoft.com/office/drawing/2014/main" val="20001"/>
                    </a:ext>
                  </a:extLst>
                </a:gridCol>
              </a:tblGrid>
              <a:tr h="673111">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r>
                        <a:rPr kumimoji="0" lang="en-US"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AMOUNT OF FREE STORAGE?</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r>
                        <a:rPr kumimoji="0" lang="en-US" sz="2000" b="1" i="0" u="none" strike="noStrike" cap="none" normalizeH="0" baseline="0">
                          <a:ln>
                            <a:noFill/>
                          </a:ln>
                          <a:solidFill>
                            <a:schemeClr val="tx1"/>
                          </a:solidFill>
                          <a:effectLst/>
                          <a:latin typeface="Arial" panose="020B0604020202020204" pitchFamily="34" charset="0"/>
                          <a:cs typeface="Arial" panose="020B0604020202020204" pitchFamily="34" charset="0"/>
                        </a:rPr>
                        <a:t>5 GB for MacOS &amp; iOS users</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90078">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r>
                        <a:rPr kumimoji="0" lang="en-US" sz="2000" b="1" i="0" u="none" strike="noStrike" cap="none" normalizeH="0" baseline="0">
                          <a:ln>
                            <a:noFill/>
                          </a:ln>
                          <a:solidFill>
                            <a:schemeClr val="tx1"/>
                          </a:solidFill>
                          <a:effectLst/>
                          <a:latin typeface="Arial" panose="020B0604020202020204" pitchFamily="34" charset="0"/>
                          <a:cs typeface="Arial" panose="020B0604020202020204" pitchFamily="34" charset="0"/>
                        </a:rPr>
                        <a:t>RELIABLE UPLOAD AND DOWNLOAD OF ENTIRE FOLDERS CONTAINING DATA FILES?</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r>
                        <a:rPr kumimoji="0" lang="en-US" sz="2000" b="1" i="0" u="none" strike="noStrike" cap="none" normalizeH="0" baseline="0" dirty="0">
                          <a:ln>
                            <a:noFill/>
                          </a:ln>
                          <a:solidFill>
                            <a:srgbClr val="FF0000"/>
                          </a:solidFill>
                          <a:effectLst/>
                          <a:latin typeface="Arial" panose="020B0604020202020204" pitchFamily="34" charset="0"/>
                          <a:cs typeface="Arial" panose="020B0604020202020204" pitchFamily="34" charset="0"/>
                        </a:rPr>
                        <a:t>No, from a Web browser</a:t>
                      </a:r>
                      <a:r>
                        <a:rPr kumimoji="0" lang="en-US"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Yes, from the "iCloud Drive" folder created in Apple's "iCloud</a:t>
                      </a:r>
                      <a:r>
                        <a:rPr kumimoji="0" lang="en-US" sz="2000" b="1" i="0" u="none" strike="noStrike" cap="none" normalizeH="0" baseline="0">
                          <a:ln>
                            <a:noFill/>
                          </a:ln>
                          <a:solidFill>
                            <a:schemeClr val="tx1"/>
                          </a:solidFill>
                          <a:effectLst/>
                          <a:latin typeface="Arial" panose="020B0604020202020204" pitchFamily="34" charset="0"/>
                          <a:cs typeface="Arial" panose="020B0604020202020204" pitchFamily="34" charset="0"/>
                        </a:rPr>
                        <a:t>"  app for Windows.. computers</a:t>
                      </a:r>
                      <a:endParaRPr kumimoji="0" lang="en-US" sz="20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31603">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r>
                        <a:rPr kumimoji="0" lang="en-US" sz="2000" b="1" i="0" u="none" strike="noStrike" cap="none" normalizeH="0" baseline="0">
                          <a:ln>
                            <a:noFill/>
                          </a:ln>
                          <a:solidFill>
                            <a:schemeClr val="tx1"/>
                          </a:solidFill>
                          <a:effectLst/>
                          <a:latin typeface="Arial" panose="020B0604020202020204" pitchFamily="34" charset="0"/>
                          <a:cs typeface="Arial" panose="020B0604020202020204" pitchFamily="34" charset="0"/>
                        </a:rPr>
                        <a:t>NO KNOWN DATA SECURITY COMPROMISES?</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r>
                        <a:rPr kumimoji="0" lang="en-US"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Yes</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136351">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r>
                        <a:rPr kumimoji="0" lang="en-US"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ONLINE CREATION, VIEWING,  AND EDITING OF DOCUMENT FILES AND PHOTOS?</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r>
                        <a:rPr kumimoji="0" lang="en-US" sz="2000" b="1" i="0" u="none" strike="noStrike" cap="none" normalizeH="0" baseline="0" dirty="0">
                          <a:ln>
                            <a:noFill/>
                          </a:ln>
                          <a:solidFill>
                            <a:srgbClr val="FF0000"/>
                          </a:solidFill>
                          <a:effectLst/>
                          <a:latin typeface="Arial" panose="020B0604020202020204" pitchFamily="34" charset="0"/>
                          <a:cs typeface="Arial" panose="020B0604020202020204" pitchFamily="34" charset="0"/>
                        </a:rPr>
                        <a:t>Yes, for Apple office suite formats (*.pages, *.keynote, *.formula) Viewing only for Adobe .PDF files</a:t>
                      </a:r>
                    </a:p>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r>
                        <a:rPr kumimoji="0" lang="en-US" sz="2000" b="1" i="0" u="none" strike="noStrike" cap="none" normalizeH="0" baseline="0" dirty="0">
                          <a:ln>
                            <a:noFill/>
                          </a:ln>
                          <a:solidFill>
                            <a:srgbClr val="FF0000"/>
                          </a:solidFill>
                          <a:effectLst/>
                          <a:latin typeface="Arial" panose="020B0604020202020204" pitchFamily="34" charset="0"/>
                          <a:cs typeface="Arial" panose="020B0604020202020204" pitchFamily="34" charset="0"/>
                        </a:rPr>
                        <a:t>Viewing only for digital photo files</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317093">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r>
                        <a:rPr kumimoji="0" lang="en-US" sz="2000" b="1" i="0" u="none" strike="noStrike" cap="none" normalizeH="0" baseline="0">
                          <a:ln>
                            <a:noFill/>
                          </a:ln>
                          <a:solidFill>
                            <a:schemeClr val="tx1"/>
                          </a:solidFill>
                          <a:effectLst/>
                          <a:latin typeface="Arial" panose="020B0604020202020204" pitchFamily="34" charset="0"/>
                          <a:cs typeface="Arial" panose="020B0604020202020204" pitchFamily="34" charset="0"/>
                        </a:rPr>
                        <a:t>"ZERO KNOWLEDGE" OF YOUR PASSWORD OR YOUR STORED DATA FILES</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r>
                        <a:rPr kumimoji="0" lang="en-US"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No</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ransition spd="med"/>
</p:sld>
</file>

<file path=ppt/slides/slide84.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53250" name="Slide Number Placeholder 5">
            <a:extLst>
              <a:ext uri="{FF2B5EF4-FFF2-40B4-BE49-F238E27FC236}">
                <a16:creationId xmlns:a16="http://schemas.microsoft.com/office/drawing/2014/main" id="{6AFA52DC-A9B4-4193-8D32-1DBE396D42AA}"/>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DF1886A0-7283-4C81-B2F7-FCBDB40FF943}" type="slidenum">
              <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84</a:t>
            </a:fld>
            <a:endPar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E0F291AC-5FE3-4001-AE46-20649414211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B66441-71B9-4917-9098-80DF34ACE7C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3251" name="Rectangle 1">
            <a:extLst>
              <a:ext uri="{FF2B5EF4-FFF2-40B4-BE49-F238E27FC236}">
                <a16:creationId xmlns:a16="http://schemas.microsoft.com/office/drawing/2014/main" id="{6568B924-D5E4-4CB7-A8D0-BB8345E46D19}"/>
              </a:ext>
            </a:extLst>
          </p:cNvPr>
          <p:cNvSpPr>
            <a:spLocks noGrp="1" noChangeArrowheads="1"/>
          </p:cNvSpPr>
          <p:nvPr>
            <p:ph type="title" idx="4294967295"/>
          </p:nvPr>
        </p:nvSpPr>
        <p:spPr>
          <a:xfrm>
            <a:off x="76200" y="457250"/>
            <a:ext cx="9067800" cy="1066800"/>
          </a:xfrm>
        </p:spPr>
        <p:txBody>
          <a:bodyPr/>
          <a:lstStyle/>
          <a:p>
            <a:pP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"SYNC.COM" CLOUD STORAGE SERVICE</a:t>
            </a:r>
          </a:p>
        </p:txBody>
      </p:sp>
      <p:sp>
        <p:nvSpPr>
          <p:cNvPr id="53252" name="Rectangle 2">
            <a:extLst>
              <a:ext uri="{FF2B5EF4-FFF2-40B4-BE49-F238E27FC236}">
                <a16:creationId xmlns:a16="http://schemas.microsoft.com/office/drawing/2014/main" id="{49AAD62C-AE4F-4E97-BFB3-7478A090595B}"/>
              </a:ext>
            </a:extLst>
          </p:cNvPr>
          <p:cNvSpPr>
            <a:spLocks noGrp="1" noChangeArrowheads="1"/>
          </p:cNvSpPr>
          <p:nvPr>
            <p:ph type="body" idx="4294967295"/>
          </p:nvPr>
        </p:nvSpPr>
        <p:spPr>
          <a:xfrm>
            <a:off x="152400" y="1371600"/>
            <a:ext cx="8991600" cy="4800600"/>
          </a:xfrm>
        </p:spPr>
        <p:txBody>
          <a:bodyPr/>
          <a:lstStyle/>
          <a:p>
            <a:pPr marL="1028700" indent="-6858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a:t>Use "sync.com" to get 5 GB of free cloud storage. they have "zero knowledge" so that their employees and contractors cannot get your password nor can they view or steal your data files and digital photos. </a:t>
            </a:r>
          </a:p>
        </p:txBody>
      </p:sp>
    </p:spTree>
    <p:extLst>
      <p:ext uri="{BB962C8B-B14F-4D97-AF65-F5344CB8AC3E}">
        <p14:creationId xmlns:p14="http://schemas.microsoft.com/office/powerpoint/2010/main" val="252273807"/>
      </p:ext>
    </p:extLst>
  </p:cSld>
  <p:clrMapOvr>
    <a:masterClrMapping/>
  </p:clrMapOvr>
  <p:transition spd="med"/>
</p:sld>
</file>

<file path=ppt/slides/slide85.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54274" name="Slide Number Placeholder 5">
            <a:extLst>
              <a:ext uri="{FF2B5EF4-FFF2-40B4-BE49-F238E27FC236}">
                <a16:creationId xmlns:a16="http://schemas.microsoft.com/office/drawing/2014/main" id="{1B4F4EC7-DD7A-4461-BB22-49EC3F704BD3}"/>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4D317CD7-40C5-4AE6-9882-2CA113AB77D9}" type="slidenum">
              <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85</a:t>
            </a:fld>
            <a:endPar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FD7D75EC-D1BB-4838-B8E0-31F6F0A9692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B66441-71B9-4917-9098-80DF34ACE7C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6867" name="Rectangle 1">
            <a:extLst>
              <a:ext uri="{FF2B5EF4-FFF2-40B4-BE49-F238E27FC236}">
                <a16:creationId xmlns:a16="http://schemas.microsoft.com/office/drawing/2014/main" id="{E61C8E6C-99AB-4CEC-932E-8ACBF203B8E3}"/>
              </a:ext>
            </a:extLst>
          </p:cNvPr>
          <p:cNvSpPr>
            <a:spLocks noGrp="1" noChangeArrowheads="1"/>
          </p:cNvSpPr>
          <p:nvPr>
            <p:ph type="title" idx="4294967295"/>
          </p:nvPr>
        </p:nvSpPr>
        <p:spPr>
          <a:xfrm>
            <a:off x="0" y="85725"/>
            <a:ext cx="9144000" cy="381000"/>
          </a:xfrm>
        </p:spPr>
        <p:txBody>
          <a:bodyPr/>
          <a:lstStyle/>
          <a:p>
            <a:pP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ltLang="en-US" sz="3600">
                <a:latin typeface="+mn-lt"/>
              </a:rPr>
              <a:t>REPORT CARD FOR "SYNC.COM"</a:t>
            </a:r>
          </a:p>
        </p:txBody>
      </p:sp>
      <p:graphicFrame>
        <p:nvGraphicFramePr>
          <p:cNvPr id="33796" name="Group 4">
            <a:extLst>
              <a:ext uri="{FF2B5EF4-FFF2-40B4-BE49-F238E27FC236}">
                <a16:creationId xmlns:a16="http://schemas.microsoft.com/office/drawing/2014/main" id="{EF803881-C598-4ECA-BC20-4C759150EDF6}"/>
              </a:ext>
            </a:extLst>
          </p:cNvPr>
          <p:cNvGraphicFramePr>
            <a:graphicFrameLocks noGrp="1"/>
          </p:cNvGraphicFramePr>
          <p:nvPr/>
        </p:nvGraphicFramePr>
        <p:xfrm>
          <a:off x="685800" y="700088"/>
          <a:ext cx="7696200" cy="5545140"/>
        </p:xfrm>
        <a:graphic>
          <a:graphicData uri="http://schemas.openxmlformats.org/drawingml/2006/table">
            <a:tbl>
              <a:tblPr/>
              <a:tblGrid>
                <a:gridCol w="3848100">
                  <a:extLst>
                    <a:ext uri="{9D8B030D-6E8A-4147-A177-3AD203B41FA5}">
                      <a16:colId xmlns:a16="http://schemas.microsoft.com/office/drawing/2014/main" val="20000"/>
                    </a:ext>
                  </a:extLst>
                </a:gridCol>
                <a:gridCol w="3848100">
                  <a:extLst>
                    <a:ext uri="{9D8B030D-6E8A-4147-A177-3AD203B41FA5}">
                      <a16:colId xmlns:a16="http://schemas.microsoft.com/office/drawing/2014/main" val="20001"/>
                    </a:ext>
                  </a:extLst>
                </a:gridCol>
              </a:tblGrid>
              <a:tr h="693738">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1" i="0" u="none" strike="noStrike" cap="none" normalizeH="0" baseline="0">
                        <a:ln>
                          <a:noFill/>
                        </a:ln>
                        <a:solidFill>
                          <a:srgbClr val="FFFFFF"/>
                        </a:solidFill>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1" i="0" u="none" strike="noStrike" cap="none" normalizeH="0" baseline="0">
                        <a:ln>
                          <a:noFill/>
                        </a:ln>
                        <a:solidFill>
                          <a:srgbClr val="FFFFFF"/>
                        </a:solidFill>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92150">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93738">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92150">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93738">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93738">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92150">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93738">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endParaRPr kumimoji="0" lang="en-US" sz="1800" b="0" i="0" u="none" strike="noStrike" cap="none" normalizeH="0" baseline="0">
                        <a:ln>
                          <a:noFill/>
                        </a:ln>
                        <a:effectLst/>
                        <a:latin typeface="Arial" panose="020B0604020202020204" pitchFamily="34" charset="0"/>
                        <a:cs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graphicFrame>
        <p:nvGraphicFramePr>
          <p:cNvPr id="33825" name="Group 33">
            <a:extLst>
              <a:ext uri="{FF2B5EF4-FFF2-40B4-BE49-F238E27FC236}">
                <a16:creationId xmlns:a16="http://schemas.microsoft.com/office/drawing/2014/main" id="{AE59CF1E-4E6E-466D-8B60-E3E600DBD5F2}"/>
              </a:ext>
            </a:extLst>
          </p:cNvPr>
          <p:cNvGraphicFramePr>
            <a:graphicFrameLocks noGrp="1"/>
          </p:cNvGraphicFramePr>
          <p:nvPr/>
        </p:nvGraphicFramePr>
        <p:xfrm>
          <a:off x="228600" y="533400"/>
          <a:ext cx="8686800" cy="6249987"/>
        </p:xfrm>
        <a:graphic>
          <a:graphicData uri="http://schemas.openxmlformats.org/drawingml/2006/table">
            <a:tbl>
              <a:tblPr/>
              <a:tblGrid>
                <a:gridCol w="5410172">
                  <a:extLst>
                    <a:ext uri="{9D8B030D-6E8A-4147-A177-3AD203B41FA5}">
                      <a16:colId xmlns:a16="http://schemas.microsoft.com/office/drawing/2014/main" val="20000"/>
                    </a:ext>
                  </a:extLst>
                </a:gridCol>
                <a:gridCol w="3276628">
                  <a:extLst>
                    <a:ext uri="{9D8B030D-6E8A-4147-A177-3AD203B41FA5}">
                      <a16:colId xmlns:a16="http://schemas.microsoft.com/office/drawing/2014/main" val="20001"/>
                    </a:ext>
                  </a:extLst>
                </a:gridCol>
              </a:tblGrid>
              <a:tr h="640225">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r>
                        <a:rPr kumimoji="0" 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rPr>
                        <a:t>AMOUNT OF FREE STORAGE?</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r>
                        <a:rPr kumimoji="0" lang="en-US" sz="3600" b="0" i="0" u="none" strike="noStrike" cap="none" normalizeH="0" baseline="0">
                          <a:ln>
                            <a:noFill/>
                          </a:ln>
                          <a:solidFill>
                            <a:schemeClr val="tx1"/>
                          </a:solidFill>
                          <a:effectLst/>
                          <a:latin typeface="Arial" panose="020B0604020202020204" pitchFamily="34" charset="0"/>
                          <a:cs typeface="Arial" panose="020B0604020202020204" pitchFamily="34" charset="0"/>
                        </a:rPr>
                        <a:t>5 GB</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921184">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r>
                        <a:rPr kumimoji="0" 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rPr>
                        <a:t>RELIABLE UPLOAD AND DOWNLOAD OF ENTIRE FOLDERS CONTAINING DATA FILES?</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r>
                        <a:rPr kumimoji="0" lang="en-US" sz="3600" b="0" i="0" u="none" strike="noStrike" cap="none" normalizeH="0" baseline="0">
                          <a:ln>
                            <a:noFill/>
                          </a:ln>
                          <a:solidFill>
                            <a:schemeClr val="tx1"/>
                          </a:solidFill>
                          <a:effectLst/>
                          <a:latin typeface="Arial" panose="020B0604020202020204" pitchFamily="34" charset="0"/>
                          <a:cs typeface="Arial" panose="020B0604020202020204" pitchFamily="34" charset="0"/>
                        </a:rPr>
                        <a:t>Yes</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45010">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r>
                        <a:rPr kumimoji="0" 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rPr>
                        <a:t>NO KNOWN DATA SECURITY COMPROMISES?</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r>
                        <a:rPr kumimoji="0" lang="en-US" sz="3600" b="0" i="0" u="none" strike="noStrike" cap="none" normalizeH="0" baseline="0">
                          <a:ln>
                            <a:noFill/>
                          </a:ln>
                          <a:solidFill>
                            <a:schemeClr val="tx1"/>
                          </a:solidFill>
                          <a:effectLst/>
                          <a:latin typeface="Arial" panose="020B0604020202020204" pitchFamily="34" charset="0"/>
                          <a:cs typeface="Arial" panose="020B0604020202020204" pitchFamily="34" charset="0"/>
                        </a:rPr>
                        <a:t>Yes</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371784">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r>
                        <a:rPr kumimoji="0" 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rPr>
                        <a:t>ONLINE CREATION, VIEWING,  AND EDITING OF DOCUMENT FILES AND PHOTOS?</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r>
                        <a:rPr kumimoji="0" lang="en-US" sz="3600" b="1" i="0" u="none" strike="noStrike" cap="none" normalizeH="0" baseline="0">
                          <a:ln>
                            <a:noFill/>
                          </a:ln>
                          <a:solidFill>
                            <a:srgbClr val="FF0000"/>
                          </a:solidFill>
                          <a:effectLst/>
                          <a:latin typeface="Arial" panose="020B0604020202020204" pitchFamily="34" charset="0"/>
                          <a:cs typeface="Arial" panose="020B0604020202020204" pitchFamily="34" charset="0"/>
                        </a:rPr>
                        <a:t>No</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371784">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r>
                        <a:rPr kumimoji="0" 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rPr>
                        <a:t>"ZERO KNOWLEDGE" OF YOUR PASSWORD OR YOUR STORED DATA FILES</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latin typeface="Arial" panose="020B0604020202020204" pitchFamily="34" charset="0"/>
                          <a:cs typeface="Arial" panose="020B0604020202020204" pitchFamily="34" charset="0"/>
                        </a:defRPr>
                      </a:lvl1pPr>
                      <a:lvl2pPr marL="457200">
                        <a:spcBef>
                          <a:spcPts val="700"/>
                        </a:spcBef>
                        <a:buSzPct val="100000"/>
                        <a:buFont typeface="Times New Roman" panose="02020603050405020304" pitchFamily="18" charset="0"/>
                        <a:defRPr sz="2400">
                          <a:latin typeface="Arial" panose="020B0604020202020204" pitchFamily="34" charset="0"/>
                          <a:cs typeface="Arial" panose="020B0604020202020204" pitchFamily="34" charset="0"/>
                        </a:defRPr>
                      </a:lvl2pPr>
                      <a:lvl3pPr marL="914400">
                        <a:spcBef>
                          <a:spcPts val="600"/>
                        </a:spcBef>
                        <a:buSzPct val="100000"/>
                        <a:buFont typeface="Times New Roman" panose="02020603050405020304" pitchFamily="18" charset="0"/>
                        <a:defRPr sz="2000">
                          <a:latin typeface="Arial" panose="020B0604020202020204" pitchFamily="34" charset="0"/>
                          <a:cs typeface="Arial" panose="020B0604020202020204" pitchFamily="34" charset="0"/>
                        </a:defRPr>
                      </a:lvl3pPr>
                      <a:lvl4pPr marL="13716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4pPr>
                      <a:lvl5pPr marL="1828800">
                        <a:spcBef>
                          <a:spcPts val="500"/>
                        </a:spcBef>
                        <a:buSzPct val="100000"/>
                        <a:buFont typeface="Times New Roman" panose="02020603050405020304" pitchFamily="18" charset="0"/>
                        <a:defRPr>
                          <a:latin typeface="Arial" panose="020B0604020202020204" pitchFamily="34" charset="0"/>
                          <a:cs typeface="Arial" panose="020B0604020202020204" pitchFamily="34" charset="0"/>
                        </a:defRPr>
                      </a:lvl5pPr>
                      <a:lvl6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6pPr>
                      <a:lvl7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7pPr>
                      <a:lvl8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8pPr>
                      <a:lvl9pPr indent="-228600" eaLnBrk="0" fontAlgn="base" hangingPunct="0">
                        <a:spcBef>
                          <a:spcPts val="500"/>
                        </a:spcBef>
                        <a:spcAft>
                          <a:spcPct val="0"/>
                        </a:spcAft>
                        <a:buSzPct val="100000"/>
                        <a:buFont typeface="Times New Roman" panose="02020603050405020304" pitchFamily="18" charset="0"/>
                        <a:defRPr>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 typeface="Arial" panose="020B0604020202020204" pitchFamily="34" charset="0"/>
                        <a:buNone/>
                        <a:tabLst/>
                      </a:pPr>
                      <a:r>
                        <a:rPr kumimoji="0" lang="en-US" sz="3600" b="1" i="0" u="none" strike="noStrike" cap="none" normalizeH="0" baseline="0">
                          <a:ln>
                            <a:noFill/>
                          </a:ln>
                          <a:solidFill>
                            <a:srgbClr val="FF0000"/>
                          </a:solidFill>
                          <a:effectLst/>
                          <a:latin typeface="Arial" panose="020B0604020202020204" pitchFamily="34" charset="0"/>
                          <a:cs typeface="Arial" panose="020B0604020202020204" pitchFamily="34" charset="0"/>
                        </a:rPr>
                        <a:t>Yes</a:t>
                      </a: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712029136"/>
      </p:ext>
    </p:extLst>
  </p:cSld>
  <p:clrMapOvr>
    <a:masterClrMapping/>
  </p:clrMapOvr>
  <p:transition spd="med"/>
</p:sld>
</file>

<file path=ppt/slides/slide86.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B691DEE0-A428-42CD-B50F-BACA7FF806DC}"/>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BADCE52C-CD74-4D15-8F99-4DEA004F10C4}" type="slidenum">
              <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86</a:t>
            </a:fld>
            <a:endPar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9C09D036-4F2E-4ABC-B5B0-DC08919C0C9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B66441-71B9-4917-9098-80DF34ACE7C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6323" name="Rectangle 1">
            <a:extLst>
              <a:ext uri="{FF2B5EF4-FFF2-40B4-BE49-F238E27FC236}">
                <a16:creationId xmlns:a16="http://schemas.microsoft.com/office/drawing/2014/main" id="{73904091-14F2-4FBA-B766-01BB4E319AF0}"/>
              </a:ext>
            </a:extLst>
          </p:cNvPr>
          <p:cNvSpPr>
            <a:spLocks noGrp="1" noChangeArrowheads="1"/>
          </p:cNvSpPr>
          <p:nvPr>
            <p:ph type="title" idx="4294967295"/>
          </p:nvPr>
        </p:nvSpPr>
        <p:spPr>
          <a:xfrm>
            <a:off x="76200" y="533442"/>
            <a:ext cx="9067800" cy="1295400"/>
          </a:xfrm>
        </p:spPr>
        <p:txBody>
          <a:bodyPr/>
          <a:lstStyle/>
          <a:p>
            <a:pP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"SYNC.COM" CLOUD STORAGE SERVICE (continued)</a:t>
            </a:r>
          </a:p>
        </p:txBody>
      </p:sp>
      <p:sp>
        <p:nvSpPr>
          <p:cNvPr id="56324" name="Rectangle 2">
            <a:extLst>
              <a:ext uri="{FF2B5EF4-FFF2-40B4-BE49-F238E27FC236}">
                <a16:creationId xmlns:a16="http://schemas.microsoft.com/office/drawing/2014/main" id="{E5D6C9DC-DBCF-4ED4-B62C-31D13D707BCA}"/>
              </a:ext>
            </a:extLst>
          </p:cNvPr>
          <p:cNvSpPr>
            <a:spLocks noGrp="1" noChangeArrowheads="1"/>
          </p:cNvSpPr>
          <p:nvPr>
            <p:ph type="body" idx="4294967295"/>
          </p:nvPr>
        </p:nvSpPr>
        <p:spPr>
          <a:xfrm>
            <a:off x="0" y="1768385"/>
            <a:ext cx="9144000" cy="5089525"/>
          </a:xfrm>
        </p:spPr>
        <p:txBody>
          <a:bodyPr/>
          <a:lstStyle/>
          <a:p>
            <a:pPr marL="1028700" indent="-6858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However be aware that "zero knowledge" encryption technology massively slows down uploads and downloads and makes many of the other features such as file viewing and editing unavailable when you log into your account at the Web site of the cloud storage service.</a:t>
            </a:r>
          </a:p>
        </p:txBody>
      </p:sp>
    </p:spTree>
    <p:extLst>
      <p:ext uri="{BB962C8B-B14F-4D97-AF65-F5344CB8AC3E}">
        <p14:creationId xmlns:p14="http://schemas.microsoft.com/office/powerpoint/2010/main" val="2570503148"/>
      </p:ext>
    </p:extLst>
  </p:cSld>
  <p:clrMapOvr>
    <a:masterClrMapping/>
  </p:clrMapOvr>
  <p:transition spd="med"/>
</p:sld>
</file>

<file path=ppt/slides/slide87.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57346" name="Slide Number Placeholder 5">
            <a:extLst>
              <a:ext uri="{FF2B5EF4-FFF2-40B4-BE49-F238E27FC236}">
                <a16:creationId xmlns:a16="http://schemas.microsoft.com/office/drawing/2014/main" id="{1EA53BD9-8EBD-4059-A1F8-075172FD1F91}"/>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D2A6DD77-4ACA-4C98-9E9B-024C1365676C}" type="slidenum">
              <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87</a:t>
            </a:fld>
            <a:endPar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2A821022-DD56-4122-943F-2822B1D9BCA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B66441-71B9-4917-9098-80DF34ACE7C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7347" name="Rectangle 1">
            <a:extLst>
              <a:ext uri="{FF2B5EF4-FFF2-40B4-BE49-F238E27FC236}">
                <a16:creationId xmlns:a16="http://schemas.microsoft.com/office/drawing/2014/main" id="{74AE79C5-4393-4A61-B5EE-C4DF6B666EF2}"/>
              </a:ext>
            </a:extLst>
          </p:cNvPr>
          <p:cNvSpPr>
            <a:spLocks noGrp="1" noChangeArrowheads="1"/>
          </p:cNvSpPr>
          <p:nvPr>
            <p:ph type="title" idx="4294967295"/>
          </p:nvPr>
        </p:nvSpPr>
        <p:spPr>
          <a:xfrm>
            <a:off x="381110" y="609640"/>
            <a:ext cx="8534176" cy="1295400"/>
          </a:xfrm>
        </p:spPr>
        <p:txBody>
          <a:bodyPr/>
          <a:lstStyle/>
          <a:p>
            <a:pP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"SYNC.COM" CLOUD STORAGE SERVICE (continued)</a:t>
            </a:r>
          </a:p>
        </p:txBody>
      </p:sp>
      <p:sp>
        <p:nvSpPr>
          <p:cNvPr id="57348" name="Rectangle 2">
            <a:extLst>
              <a:ext uri="{FF2B5EF4-FFF2-40B4-BE49-F238E27FC236}">
                <a16:creationId xmlns:a16="http://schemas.microsoft.com/office/drawing/2014/main" id="{4551BC09-6DB6-4931-9D48-6A4BE76AA5F4}"/>
              </a:ext>
            </a:extLst>
          </p:cNvPr>
          <p:cNvSpPr>
            <a:spLocks noGrp="1" noChangeArrowheads="1"/>
          </p:cNvSpPr>
          <p:nvPr>
            <p:ph type="body" idx="4294967295"/>
          </p:nvPr>
        </p:nvSpPr>
        <p:spPr>
          <a:xfrm>
            <a:off x="0" y="2073177"/>
            <a:ext cx="9144000" cy="4175149"/>
          </a:xfrm>
        </p:spPr>
        <p:txBody>
          <a:bodyPr/>
          <a:lstStyle/>
          <a:p>
            <a:pPr marL="1028700" indent="-6858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Your trade-off is between super security, which "sync.com" offers and the lesser security in return for the convenient features that the are offered by the cloud storage services that do not have "zero knowledge" implemented</a:t>
            </a:r>
          </a:p>
        </p:txBody>
      </p:sp>
    </p:spTree>
    <p:extLst>
      <p:ext uri="{BB962C8B-B14F-4D97-AF65-F5344CB8AC3E}">
        <p14:creationId xmlns:p14="http://schemas.microsoft.com/office/powerpoint/2010/main" val="3614150755"/>
      </p:ext>
    </p:extLst>
  </p:cSld>
  <p:clrMapOvr>
    <a:masterClrMapping/>
  </p:clrMapOvr>
  <p:transition spd="med"/>
</p:sld>
</file>

<file path=ppt/slides/slide88.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57346" name="Slide Number Placeholder 5">
            <a:extLst>
              <a:ext uri="{FF2B5EF4-FFF2-40B4-BE49-F238E27FC236}">
                <a16:creationId xmlns:a16="http://schemas.microsoft.com/office/drawing/2014/main" id="{1EA53BD9-8EBD-4059-A1F8-075172FD1F91}"/>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D2A6DD77-4ACA-4C98-9E9B-024C1365676C}" type="slidenum">
              <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88</a:t>
            </a:fld>
            <a:endPar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2A821022-DD56-4122-943F-2822B1D9BCA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B66441-71B9-4917-9098-80DF34ACE7C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7347" name="Rectangle 1">
            <a:extLst>
              <a:ext uri="{FF2B5EF4-FFF2-40B4-BE49-F238E27FC236}">
                <a16:creationId xmlns:a16="http://schemas.microsoft.com/office/drawing/2014/main" id="{74AE79C5-4393-4A61-B5EE-C4DF6B666EF2}"/>
              </a:ext>
            </a:extLst>
          </p:cNvPr>
          <p:cNvSpPr>
            <a:spLocks noGrp="1" noChangeArrowheads="1"/>
          </p:cNvSpPr>
          <p:nvPr>
            <p:ph type="title" idx="4294967295"/>
          </p:nvPr>
        </p:nvSpPr>
        <p:spPr>
          <a:xfrm>
            <a:off x="381110" y="609640"/>
            <a:ext cx="8534176" cy="1295400"/>
          </a:xfrm>
        </p:spPr>
        <p:txBody>
          <a:bodyPr/>
          <a:lstStyle/>
          <a:p>
            <a:pP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FILES STORED UP IN THE CLOUD VERSUS FILES STORED IN A LOCAL HARD DRIVE</a:t>
            </a:r>
          </a:p>
        </p:txBody>
      </p:sp>
      <p:sp>
        <p:nvSpPr>
          <p:cNvPr id="57348" name="Rectangle 2">
            <a:extLst>
              <a:ext uri="{FF2B5EF4-FFF2-40B4-BE49-F238E27FC236}">
                <a16:creationId xmlns:a16="http://schemas.microsoft.com/office/drawing/2014/main" id="{4551BC09-6DB6-4931-9D48-6A4BE76AA5F4}"/>
              </a:ext>
            </a:extLst>
          </p:cNvPr>
          <p:cNvSpPr>
            <a:spLocks noGrp="1" noChangeArrowheads="1"/>
          </p:cNvSpPr>
          <p:nvPr>
            <p:ph type="body" idx="4294967295"/>
          </p:nvPr>
        </p:nvSpPr>
        <p:spPr>
          <a:xfrm>
            <a:off x="0" y="2073177"/>
            <a:ext cx="9144000" cy="4175149"/>
          </a:xfrm>
        </p:spPr>
        <p:txBody>
          <a:bodyPr/>
          <a:lstStyle/>
          <a:p>
            <a:pPr marL="1028700" indent="-6858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When you use a Web browser to access a cloud storage service, you are viewing the files that you have stored at the cloud storage service</a:t>
            </a:r>
          </a:p>
        </p:txBody>
      </p:sp>
    </p:spTree>
    <p:extLst>
      <p:ext uri="{BB962C8B-B14F-4D97-AF65-F5344CB8AC3E}">
        <p14:creationId xmlns:p14="http://schemas.microsoft.com/office/powerpoint/2010/main" val="1883584090"/>
      </p:ext>
    </p:extLst>
  </p:cSld>
  <p:clrMapOvr>
    <a:masterClrMapping/>
  </p:clrMapOvr>
  <p:transition spd="med"/>
</p:sld>
</file>

<file path=ppt/slides/slide89.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57346" name="Slide Number Placeholder 5">
            <a:extLst>
              <a:ext uri="{FF2B5EF4-FFF2-40B4-BE49-F238E27FC236}">
                <a16:creationId xmlns:a16="http://schemas.microsoft.com/office/drawing/2014/main" id="{1EA53BD9-8EBD-4059-A1F8-075172FD1F91}"/>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D2A6DD77-4ACA-4C98-9E9B-024C1365676C}" type="slidenum">
              <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89</a:t>
            </a:fld>
            <a:endPar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2A821022-DD56-4122-943F-2822B1D9BCA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B66441-71B9-4917-9098-80DF34ACE7C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7347" name="Rectangle 1">
            <a:extLst>
              <a:ext uri="{FF2B5EF4-FFF2-40B4-BE49-F238E27FC236}">
                <a16:creationId xmlns:a16="http://schemas.microsoft.com/office/drawing/2014/main" id="{74AE79C5-4393-4A61-B5EE-C4DF6B666EF2}"/>
              </a:ext>
            </a:extLst>
          </p:cNvPr>
          <p:cNvSpPr>
            <a:spLocks noGrp="1" noChangeArrowheads="1"/>
          </p:cNvSpPr>
          <p:nvPr>
            <p:ph type="title" idx="4294967295"/>
          </p:nvPr>
        </p:nvSpPr>
        <p:spPr>
          <a:xfrm>
            <a:off x="76318" y="152486"/>
            <a:ext cx="8915166" cy="1752554"/>
          </a:xfrm>
        </p:spPr>
        <p:txBody>
          <a:bodyPr/>
          <a:lstStyle/>
          <a:p>
            <a:pPr algn="ct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FILES STORED UP IN THE CLOUD VERSUS FILES STORED IN A LOCAL HARD DRIVE (continued)</a:t>
            </a:r>
          </a:p>
        </p:txBody>
      </p:sp>
      <p:sp>
        <p:nvSpPr>
          <p:cNvPr id="57348" name="Rectangle 2">
            <a:extLst>
              <a:ext uri="{FF2B5EF4-FFF2-40B4-BE49-F238E27FC236}">
                <a16:creationId xmlns:a16="http://schemas.microsoft.com/office/drawing/2014/main" id="{4551BC09-6DB6-4931-9D48-6A4BE76AA5F4}"/>
              </a:ext>
            </a:extLst>
          </p:cNvPr>
          <p:cNvSpPr>
            <a:spLocks noGrp="1" noChangeArrowheads="1"/>
          </p:cNvSpPr>
          <p:nvPr>
            <p:ph type="body" idx="4294967295"/>
          </p:nvPr>
        </p:nvSpPr>
        <p:spPr>
          <a:xfrm>
            <a:off x="0" y="1828842"/>
            <a:ext cx="9144000" cy="5029158"/>
          </a:xfrm>
        </p:spPr>
        <p:txBody>
          <a:bodyPr/>
          <a:lstStyle/>
          <a:p>
            <a:pPr marL="1028700" indent="-6858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When you use "File Explorer" or any other "file manager" to look at your data files, you are usually looking at files that are stored on a local hard drive or a local hard-drive like device, EXCEPT when you install a app for a cloud storage service, you will have a special folder(s) that can represent what you have stored up in the cloud.</a:t>
            </a:r>
          </a:p>
        </p:txBody>
      </p:sp>
    </p:spTree>
    <p:extLst>
      <p:ext uri="{BB962C8B-B14F-4D97-AF65-F5344CB8AC3E}">
        <p14:creationId xmlns:p14="http://schemas.microsoft.com/office/powerpoint/2010/main" val="429283653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1506" name="Slide Number Placeholder 5">
            <a:extLst>
              <a:ext uri="{FF2B5EF4-FFF2-40B4-BE49-F238E27FC236}">
                <a16:creationId xmlns:a16="http://schemas.microsoft.com/office/drawing/2014/main" id="{C4D5E058-65B6-45D6-BA04-7CC5AADD90AF}"/>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7B5504AF-879A-4A29-9E07-E33567EF30AA}" type="slidenum">
              <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9</a:t>
            </a:fld>
            <a:endParaRPr kumimoji="0" lang="en-US" alt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0C3182D6-5FD9-45A9-8A08-71624C5478D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B66441-71B9-4917-9098-80DF34ACE7C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1507" name="Rectangle 1">
            <a:extLst>
              <a:ext uri="{FF2B5EF4-FFF2-40B4-BE49-F238E27FC236}">
                <a16:creationId xmlns:a16="http://schemas.microsoft.com/office/drawing/2014/main" id="{0A305EF9-4A9F-405F-AC54-50CF38A1B61E}"/>
              </a:ext>
            </a:extLst>
          </p:cNvPr>
          <p:cNvSpPr>
            <a:spLocks noGrp="1" noChangeArrowheads="1"/>
          </p:cNvSpPr>
          <p:nvPr>
            <p:ph type="title" idx="4294967295"/>
          </p:nvPr>
        </p:nvSpPr>
        <p:spPr>
          <a:xfrm>
            <a:off x="381110" y="0"/>
            <a:ext cx="8762890" cy="1143000"/>
          </a:xfrm>
        </p:spPr>
        <p:txBody>
          <a:bodyPr/>
          <a:lstStyle/>
          <a:p>
            <a:pP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a:solidFill>
                  <a:srgbClr val="FF0000"/>
                </a:solidFill>
              </a:rPr>
              <a:t>STORAGE</a:t>
            </a:r>
            <a:r>
              <a:rPr lang="en-US" altLang="en-US" sz="4000"/>
              <a:t> VERSUS </a:t>
            </a:r>
            <a:r>
              <a:rPr lang="en-US" altLang="en-US" sz="4000">
                <a:solidFill>
                  <a:srgbClr val="FF0000"/>
                </a:solidFill>
              </a:rPr>
              <a:t>BACKUP</a:t>
            </a:r>
            <a:r>
              <a:rPr lang="en-US" altLang="en-US" sz="4000"/>
              <a:t> VERSUS </a:t>
            </a:r>
            <a:r>
              <a:rPr lang="en-US" altLang="en-US" sz="4000">
                <a:solidFill>
                  <a:srgbClr val="FF0000"/>
                </a:solidFill>
              </a:rPr>
              <a:t>SYNCHRONIZATION</a:t>
            </a:r>
            <a:r>
              <a:rPr lang="en-US" altLang="en-US" sz="4000"/>
              <a:t> (continued)</a:t>
            </a:r>
            <a:endParaRPr lang="en-US" altLang="en-US" sz="4000" dirty="0"/>
          </a:p>
        </p:txBody>
      </p:sp>
      <p:sp>
        <p:nvSpPr>
          <p:cNvPr id="21508" name="Rectangle 2">
            <a:extLst>
              <a:ext uri="{FF2B5EF4-FFF2-40B4-BE49-F238E27FC236}">
                <a16:creationId xmlns:a16="http://schemas.microsoft.com/office/drawing/2014/main" id="{F66EF533-D2AA-4C2B-99CB-3B100A4717C8}"/>
              </a:ext>
            </a:extLst>
          </p:cNvPr>
          <p:cNvSpPr>
            <a:spLocks noGrp="1" noChangeArrowheads="1"/>
          </p:cNvSpPr>
          <p:nvPr>
            <p:ph type="body" idx="4294967295"/>
          </p:nvPr>
        </p:nvSpPr>
        <p:spPr>
          <a:xfrm>
            <a:off x="0" y="1452393"/>
            <a:ext cx="9144000" cy="5024527"/>
          </a:xfrm>
        </p:spPr>
        <p:txBody>
          <a:bodyPr>
            <a:normAutofit/>
          </a:bodyPr>
          <a:lstStyle/>
          <a:p>
            <a:pPr marL="914400" indent="-5715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a:t>"Cloud storage" is                                          &lt;Start of quote:&gt;                                            like having an external hard drive online that’s accessible anywhere. ... Users typically store things in the cloud manually. That is, they choose when and what files to upload on the cloud on a one-off basis.                                      &lt;End of quote&gt;           </a:t>
            </a:r>
            <a:endParaRPr lang="en-US" altLang="en-US" sz="4000" dirty="0"/>
          </a:p>
        </p:txBody>
      </p:sp>
    </p:spTree>
    <p:extLst>
      <p:ext uri="{BB962C8B-B14F-4D97-AF65-F5344CB8AC3E}">
        <p14:creationId xmlns:p14="http://schemas.microsoft.com/office/powerpoint/2010/main" val="3008238872"/>
      </p:ext>
    </p:extLst>
  </p:cSld>
  <p:clrMapOvr>
    <a:masterClrMapping/>
  </p:clrMapOvr>
  <p:transition spd="med"/>
</p:sld>
</file>

<file path=ppt/slides/slide90.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57346" name="Slide Number Placeholder 5">
            <a:extLst>
              <a:ext uri="{FF2B5EF4-FFF2-40B4-BE49-F238E27FC236}">
                <a16:creationId xmlns:a16="http://schemas.microsoft.com/office/drawing/2014/main" id="{1EA53BD9-8EBD-4059-A1F8-075172FD1F91}"/>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D2A6DD77-4ACA-4C98-9E9B-024C1365676C}" type="slidenum">
              <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90</a:t>
            </a:fld>
            <a:endPar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2A821022-DD56-4122-943F-2822B1D9BCA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B66441-71B9-4917-9098-80DF34ACE7C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5D88ABA4-9D58-4287-B229-2A2F1CDDAFC6}"/>
              </a:ext>
            </a:extLst>
          </p:cNvPr>
          <p:cNvPicPr>
            <a:picLocks noChangeAspect="1"/>
          </p:cNvPicPr>
          <p:nvPr/>
        </p:nvPicPr>
        <p:blipFill>
          <a:blip r:embed="rId2"/>
          <a:stretch>
            <a:fillRect/>
          </a:stretch>
        </p:blipFill>
        <p:spPr>
          <a:xfrm>
            <a:off x="351804" y="1219258"/>
            <a:ext cx="8294867" cy="4343285"/>
          </a:xfrm>
          <a:prstGeom prst="rect">
            <a:avLst/>
          </a:prstGeom>
        </p:spPr>
      </p:pic>
    </p:spTree>
    <p:extLst>
      <p:ext uri="{BB962C8B-B14F-4D97-AF65-F5344CB8AC3E}">
        <p14:creationId xmlns:p14="http://schemas.microsoft.com/office/powerpoint/2010/main" val="3994484750"/>
      </p:ext>
    </p:extLst>
  </p:cSld>
  <p:clrMapOvr>
    <a:masterClrMapping/>
  </p:clrMapOvr>
  <p:transition spd="med"/>
</p:sld>
</file>

<file path=ppt/slides/slide91.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57346" name="Slide Number Placeholder 5">
            <a:extLst>
              <a:ext uri="{FF2B5EF4-FFF2-40B4-BE49-F238E27FC236}">
                <a16:creationId xmlns:a16="http://schemas.microsoft.com/office/drawing/2014/main" id="{1EA53BD9-8EBD-4059-A1F8-075172FD1F91}"/>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D2A6DD77-4ACA-4C98-9E9B-024C1365676C}" type="slidenum">
              <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91</a:t>
            </a:fld>
            <a:endPar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2A821022-DD56-4122-943F-2822B1D9BCA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B66441-71B9-4917-9098-80DF34ACE7C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B75C96D5-5CB7-4C5C-9625-5A826D5C8119}"/>
              </a:ext>
            </a:extLst>
          </p:cNvPr>
          <p:cNvPicPr>
            <a:picLocks noChangeAspect="1"/>
          </p:cNvPicPr>
          <p:nvPr/>
        </p:nvPicPr>
        <p:blipFill>
          <a:blip r:embed="rId2"/>
          <a:stretch>
            <a:fillRect/>
          </a:stretch>
        </p:blipFill>
        <p:spPr>
          <a:xfrm>
            <a:off x="282126" y="1600248"/>
            <a:ext cx="8401005" cy="3581306"/>
          </a:xfrm>
          <a:prstGeom prst="rect">
            <a:avLst/>
          </a:prstGeom>
        </p:spPr>
      </p:pic>
    </p:spTree>
    <p:extLst>
      <p:ext uri="{BB962C8B-B14F-4D97-AF65-F5344CB8AC3E}">
        <p14:creationId xmlns:p14="http://schemas.microsoft.com/office/powerpoint/2010/main" val="2635874205"/>
      </p:ext>
    </p:extLst>
  </p:cSld>
  <p:clrMapOvr>
    <a:masterClrMapping/>
  </p:clrMapOvr>
  <p:transition spd="med"/>
</p:sld>
</file>

<file path=ppt/slides/slide92.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57346" name="Slide Number Placeholder 5">
            <a:extLst>
              <a:ext uri="{FF2B5EF4-FFF2-40B4-BE49-F238E27FC236}">
                <a16:creationId xmlns:a16="http://schemas.microsoft.com/office/drawing/2014/main" id="{1EA53BD9-8EBD-4059-A1F8-075172FD1F91}"/>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D2A6DD77-4ACA-4C98-9E9B-024C1365676C}" type="slidenum">
              <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92</a:t>
            </a:fld>
            <a:endPar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2A821022-DD56-4122-943F-2822B1D9BCA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B66441-71B9-4917-9098-80DF34ACE7C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6C2E8A2A-40D5-441D-860B-0988037130EF}"/>
              </a:ext>
            </a:extLst>
          </p:cNvPr>
          <p:cNvPicPr>
            <a:picLocks noChangeAspect="1"/>
          </p:cNvPicPr>
          <p:nvPr/>
        </p:nvPicPr>
        <p:blipFill rotWithShape="1">
          <a:blip r:embed="rId2"/>
          <a:srcRect t="31858" b="4357"/>
          <a:stretch/>
        </p:blipFill>
        <p:spPr>
          <a:xfrm>
            <a:off x="804871" y="609674"/>
            <a:ext cx="7245522" cy="5242486"/>
          </a:xfrm>
          <a:prstGeom prst="rect">
            <a:avLst/>
          </a:prstGeom>
        </p:spPr>
      </p:pic>
    </p:spTree>
    <p:extLst>
      <p:ext uri="{BB962C8B-B14F-4D97-AF65-F5344CB8AC3E}">
        <p14:creationId xmlns:p14="http://schemas.microsoft.com/office/powerpoint/2010/main" val="3840459692"/>
      </p:ext>
    </p:extLst>
  </p:cSld>
  <p:clrMapOvr>
    <a:masterClrMapping/>
  </p:clrMapOvr>
  <p:transition spd="med"/>
</p:sld>
</file>

<file path=ppt/slides/slide93.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57346" name="Slide Number Placeholder 5">
            <a:extLst>
              <a:ext uri="{FF2B5EF4-FFF2-40B4-BE49-F238E27FC236}">
                <a16:creationId xmlns:a16="http://schemas.microsoft.com/office/drawing/2014/main" id="{1EA53BD9-8EBD-4059-A1F8-075172FD1F91}"/>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D2A6DD77-4ACA-4C98-9E9B-024C1365676C}" type="slidenum">
              <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93</a:t>
            </a:fld>
            <a:endPar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2A821022-DD56-4122-943F-2822B1D9BCA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B66441-71B9-4917-9098-80DF34ACE7C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6E9D1D5-DDED-442E-A769-3DC4C2C0651F}"/>
              </a:ext>
            </a:extLst>
          </p:cNvPr>
          <p:cNvPicPr>
            <a:picLocks noChangeAspect="1"/>
          </p:cNvPicPr>
          <p:nvPr/>
        </p:nvPicPr>
        <p:blipFill>
          <a:blip r:embed="rId2"/>
          <a:stretch>
            <a:fillRect/>
          </a:stretch>
        </p:blipFill>
        <p:spPr>
          <a:xfrm>
            <a:off x="494998" y="381079"/>
            <a:ext cx="8020352" cy="5995921"/>
          </a:xfrm>
          <a:prstGeom prst="rect">
            <a:avLst/>
          </a:prstGeom>
        </p:spPr>
      </p:pic>
    </p:spTree>
    <p:extLst>
      <p:ext uri="{BB962C8B-B14F-4D97-AF65-F5344CB8AC3E}">
        <p14:creationId xmlns:p14="http://schemas.microsoft.com/office/powerpoint/2010/main" val="3726556482"/>
      </p:ext>
    </p:extLst>
  </p:cSld>
  <p:clrMapOvr>
    <a:masterClrMapping/>
  </p:clrMapOvr>
  <p:transition spd="med"/>
</p:sld>
</file>

<file path=ppt/slides/slide94.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57346" name="Slide Number Placeholder 5">
            <a:extLst>
              <a:ext uri="{FF2B5EF4-FFF2-40B4-BE49-F238E27FC236}">
                <a16:creationId xmlns:a16="http://schemas.microsoft.com/office/drawing/2014/main" id="{1EA53BD9-8EBD-4059-A1F8-075172FD1F91}"/>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D2A6DD77-4ACA-4C98-9E9B-024C1365676C}" type="slidenum">
              <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94</a:t>
            </a:fld>
            <a:endPar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2A821022-DD56-4122-943F-2822B1D9BCA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B66441-71B9-4917-9098-80DF34ACE7C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7F994276-6144-4E36-ADA8-68CC4D46AE42}"/>
              </a:ext>
            </a:extLst>
          </p:cNvPr>
          <p:cNvPicPr>
            <a:picLocks noChangeAspect="1"/>
          </p:cNvPicPr>
          <p:nvPr/>
        </p:nvPicPr>
        <p:blipFill>
          <a:blip r:embed="rId2"/>
          <a:stretch>
            <a:fillRect/>
          </a:stretch>
        </p:blipFill>
        <p:spPr>
          <a:xfrm>
            <a:off x="1524080" y="320747"/>
            <a:ext cx="5943444" cy="5782812"/>
          </a:xfrm>
          <a:prstGeom prst="rect">
            <a:avLst/>
          </a:prstGeom>
        </p:spPr>
      </p:pic>
    </p:spTree>
    <p:extLst>
      <p:ext uri="{BB962C8B-B14F-4D97-AF65-F5344CB8AC3E}">
        <p14:creationId xmlns:p14="http://schemas.microsoft.com/office/powerpoint/2010/main" val="3596396223"/>
      </p:ext>
    </p:extLst>
  </p:cSld>
  <p:clrMapOvr>
    <a:masterClrMapping/>
  </p:clrMapOvr>
  <p:transition spd="med"/>
</p:sld>
</file>

<file path=ppt/slides/slide95.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57346" name="Slide Number Placeholder 5">
            <a:extLst>
              <a:ext uri="{FF2B5EF4-FFF2-40B4-BE49-F238E27FC236}">
                <a16:creationId xmlns:a16="http://schemas.microsoft.com/office/drawing/2014/main" id="{1EA53BD9-8EBD-4059-A1F8-075172FD1F91}"/>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D2A6DD77-4ACA-4C98-9E9B-024C1365676C}" type="slidenum">
              <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95</a:t>
            </a:fld>
            <a:endPar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2A821022-DD56-4122-943F-2822B1D9BCA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B66441-71B9-4917-9098-80DF34ACE7C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F0A4B6C-D3D7-4CC4-82F2-574C1E210F77}"/>
              </a:ext>
            </a:extLst>
          </p:cNvPr>
          <p:cNvPicPr>
            <a:picLocks noChangeAspect="1"/>
          </p:cNvPicPr>
          <p:nvPr/>
        </p:nvPicPr>
        <p:blipFill>
          <a:blip r:embed="rId2"/>
          <a:stretch>
            <a:fillRect/>
          </a:stretch>
        </p:blipFill>
        <p:spPr>
          <a:xfrm>
            <a:off x="62668" y="2362229"/>
            <a:ext cx="8934897" cy="1692220"/>
          </a:xfrm>
          <a:prstGeom prst="rect">
            <a:avLst/>
          </a:prstGeom>
        </p:spPr>
      </p:pic>
    </p:spTree>
    <p:extLst>
      <p:ext uri="{BB962C8B-B14F-4D97-AF65-F5344CB8AC3E}">
        <p14:creationId xmlns:p14="http://schemas.microsoft.com/office/powerpoint/2010/main" val="717052349"/>
      </p:ext>
    </p:extLst>
  </p:cSld>
  <p:clrMapOvr>
    <a:masterClrMapping/>
  </p:clrMapOvr>
  <p:transition spd="med"/>
</p:sld>
</file>

<file path=ppt/slides/slide96.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57346" name="Slide Number Placeholder 5">
            <a:extLst>
              <a:ext uri="{FF2B5EF4-FFF2-40B4-BE49-F238E27FC236}">
                <a16:creationId xmlns:a16="http://schemas.microsoft.com/office/drawing/2014/main" id="{1EA53BD9-8EBD-4059-A1F8-075172FD1F91}"/>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D2A6DD77-4ACA-4C98-9E9B-024C1365676C}" type="slidenum">
              <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96</a:t>
            </a:fld>
            <a:endPar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2A821022-DD56-4122-943F-2822B1D9BCA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B66441-71B9-4917-9098-80DF34ACE7C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0D0A9969-267D-4D83-8318-0E5EB9CEC812}"/>
              </a:ext>
            </a:extLst>
          </p:cNvPr>
          <p:cNvPicPr>
            <a:picLocks noChangeAspect="1"/>
          </p:cNvPicPr>
          <p:nvPr/>
        </p:nvPicPr>
        <p:blipFill>
          <a:blip r:embed="rId2"/>
          <a:stretch>
            <a:fillRect/>
          </a:stretch>
        </p:blipFill>
        <p:spPr>
          <a:xfrm>
            <a:off x="762928" y="1828842"/>
            <a:ext cx="7799529" cy="3276514"/>
          </a:xfrm>
          <a:prstGeom prst="rect">
            <a:avLst/>
          </a:prstGeom>
        </p:spPr>
      </p:pic>
    </p:spTree>
    <p:extLst>
      <p:ext uri="{BB962C8B-B14F-4D97-AF65-F5344CB8AC3E}">
        <p14:creationId xmlns:p14="http://schemas.microsoft.com/office/powerpoint/2010/main" val="22272912"/>
      </p:ext>
    </p:extLst>
  </p:cSld>
  <p:clrMapOvr>
    <a:masterClrMapping/>
  </p:clrMapOvr>
  <p:transition spd="med"/>
</p:sld>
</file>

<file path=ppt/slides/slide97.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57346" name="Slide Number Placeholder 5">
            <a:extLst>
              <a:ext uri="{FF2B5EF4-FFF2-40B4-BE49-F238E27FC236}">
                <a16:creationId xmlns:a16="http://schemas.microsoft.com/office/drawing/2014/main" id="{1EA53BD9-8EBD-4059-A1F8-075172FD1F91}"/>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D2A6DD77-4ACA-4C98-9E9B-024C1365676C}" type="slidenum">
              <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97</a:t>
            </a:fld>
            <a:endPar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2A821022-DD56-4122-943F-2822B1D9BCA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B66441-71B9-4917-9098-80DF34ACE7C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9AE88EA6-9F81-44AB-9E56-D7B5F9C8D437}"/>
              </a:ext>
            </a:extLst>
          </p:cNvPr>
          <p:cNvPicPr>
            <a:picLocks noChangeAspect="1"/>
          </p:cNvPicPr>
          <p:nvPr/>
        </p:nvPicPr>
        <p:blipFill>
          <a:blip r:embed="rId2"/>
          <a:stretch>
            <a:fillRect/>
          </a:stretch>
        </p:blipFill>
        <p:spPr>
          <a:xfrm>
            <a:off x="491093" y="609674"/>
            <a:ext cx="8048457" cy="5410058"/>
          </a:xfrm>
          <a:prstGeom prst="rect">
            <a:avLst/>
          </a:prstGeom>
        </p:spPr>
      </p:pic>
    </p:spTree>
    <p:extLst>
      <p:ext uri="{BB962C8B-B14F-4D97-AF65-F5344CB8AC3E}">
        <p14:creationId xmlns:p14="http://schemas.microsoft.com/office/powerpoint/2010/main" val="436863760"/>
      </p:ext>
    </p:extLst>
  </p:cSld>
  <p:clrMapOvr>
    <a:masterClrMapping/>
  </p:clrMapOvr>
  <p:transition spd="med"/>
</p:sld>
</file>

<file path=ppt/slides/slide98.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57346" name="Slide Number Placeholder 5">
            <a:extLst>
              <a:ext uri="{FF2B5EF4-FFF2-40B4-BE49-F238E27FC236}">
                <a16:creationId xmlns:a16="http://schemas.microsoft.com/office/drawing/2014/main" id="{1EA53BD9-8EBD-4059-A1F8-075172FD1F91}"/>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D2A6DD77-4ACA-4C98-9E9B-024C1365676C}" type="slidenum">
              <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98</a:t>
            </a:fld>
            <a:endPar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2A821022-DD56-4122-943F-2822B1D9BCA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B66441-71B9-4917-9098-80DF34ACE7C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7347" name="Rectangle 1">
            <a:extLst>
              <a:ext uri="{FF2B5EF4-FFF2-40B4-BE49-F238E27FC236}">
                <a16:creationId xmlns:a16="http://schemas.microsoft.com/office/drawing/2014/main" id="{74AE79C5-4393-4A61-B5EE-C4DF6B666EF2}"/>
              </a:ext>
            </a:extLst>
          </p:cNvPr>
          <p:cNvSpPr>
            <a:spLocks noGrp="1" noChangeArrowheads="1"/>
          </p:cNvSpPr>
          <p:nvPr>
            <p:ph type="title" idx="4294967295"/>
          </p:nvPr>
        </p:nvSpPr>
        <p:spPr>
          <a:xfrm>
            <a:off x="381110" y="609674"/>
            <a:ext cx="8534176" cy="1295400"/>
          </a:xfrm>
        </p:spPr>
        <p:txBody>
          <a:bodyPr/>
          <a:lstStyle/>
          <a:p>
            <a:pP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FILES STORED UP IN THE CLOUD VERSUS FILES STORED IN A LOCAL HARD DRIVE</a:t>
            </a:r>
          </a:p>
        </p:txBody>
      </p:sp>
      <p:sp>
        <p:nvSpPr>
          <p:cNvPr id="57348" name="Rectangle 2">
            <a:extLst>
              <a:ext uri="{FF2B5EF4-FFF2-40B4-BE49-F238E27FC236}">
                <a16:creationId xmlns:a16="http://schemas.microsoft.com/office/drawing/2014/main" id="{4551BC09-6DB6-4931-9D48-6A4BE76AA5F4}"/>
              </a:ext>
            </a:extLst>
          </p:cNvPr>
          <p:cNvSpPr>
            <a:spLocks noGrp="1" noChangeArrowheads="1"/>
          </p:cNvSpPr>
          <p:nvPr>
            <p:ph type="body" idx="4294967295"/>
          </p:nvPr>
        </p:nvSpPr>
        <p:spPr>
          <a:xfrm>
            <a:off x="0" y="2133634"/>
            <a:ext cx="9144000" cy="3657504"/>
          </a:xfrm>
        </p:spPr>
        <p:txBody>
          <a:bodyPr/>
          <a:lstStyle/>
          <a:p>
            <a:pPr marL="1028700" indent="-6858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The "special folders" that are created by the optional app of a cloud storage service may or may not contain actual copies of your data files or digital photos on a local hard drive of your computer:</a:t>
            </a:r>
          </a:p>
        </p:txBody>
      </p:sp>
    </p:spTree>
    <p:extLst>
      <p:ext uri="{BB962C8B-B14F-4D97-AF65-F5344CB8AC3E}">
        <p14:creationId xmlns:p14="http://schemas.microsoft.com/office/powerpoint/2010/main" val="3915682636"/>
      </p:ext>
    </p:extLst>
  </p:cSld>
  <p:clrMapOvr>
    <a:masterClrMapping/>
  </p:clrMapOvr>
  <p:transition spd="med"/>
</p:sld>
</file>

<file path=ppt/slides/slide99.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57346" name="Slide Number Placeholder 5">
            <a:extLst>
              <a:ext uri="{FF2B5EF4-FFF2-40B4-BE49-F238E27FC236}">
                <a16:creationId xmlns:a16="http://schemas.microsoft.com/office/drawing/2014/main" id="{1EA53BD9-8EBD-4059-A1F8-075172FD1F91}"/>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D2A6DD77-4ACA-4C98-9E9B-024C1365676C}" type="slidenum">
              <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auto" latinLnBrk="0" hangingPunct="1">
                <a:lnSpc>
                  <a:spcPct val="100000"/>
                </a:lnSpc>
                <a:spcBef>
                  <a:spcPct val="0"/>
                </a:spcBef>
                <a:spcAft>
                  <a:spcPts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99</a:t>
            </a:fld>
            <a:endPar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2A821022-DD56-4122-943F-2822B1D9BCA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B66441-71B9-4917-9098-80DF34ACE7C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7347" name="Rectangle 1">
            <a:extLst>
              <a:ext uri="{FF2B5EF4-FFF2-40B4-BE49-F238E27FC236}">
                <a16:creationId xmlns:a16="http://schemas.microsoft.com/office/drawing/2014/main" id="{74AE79C5-4393-4A61-B5EE-C4DF6B666EF2}"/>
              </a:ext>
            </a:extLst>
          </p:cNvPr>
          <p:cNvSpPr>
            <a:spLocks noGrp="1" noChangeArrowheads="1"/>
          </p:cNvSpPr>
          <p:nvPr>
            <p:ph type="title" idx="4294967295"/>
          </p:nvPr>
        </p:nvSpPr>
        <p:spPr>
          <a:xfrm>
            <a:off x="381110" y="609674"/>
            <a:ext cx="8534176" cy="1295400"/>
          </a:xfrm>
        </p:spPr>
        <p:txBody>
          <a:bodyPr/>
          <a:lstStyle/>
          <a:p>
            <a:pPr eaLnBrk="1" hangingPunct="1">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FILES STORED UP IN THE CLOUD VERSUS FILES STORED IN A LOCAL HARD DRIVE (continued)</a:t>
            </a:r>
          </a:p>
        </p:txBody>
      </p:sp>
      <p:sp>
        <p:nvSpPr>
          <p:cNvPr id="57348" name="Rectangle 2">
            <a:extLst>
              <a:ext uri="{FF2B5EF4-FFF2-40B4-BE49-F238E27FC236}">
                <a16:creationId xmlns:a16="http://schemas.microsoft.com/office/drawing/2014/main" id="{4551BC09-6DB6-4931-9D48-6A4BE76AA5F4}"/>
              </a:ext>
            </a:extLst>
          </p:cNvPr>
          <p:cNvSpPr>
            <a:spLocks noGrp="1" noChangeArrowheads="1"/>
          </p:cNvSpPr>
          <p:nvPr>
            <p:ph type="body" idx="4294967295"/>
          </p:nvPr>
        </p:nvSpPr>
        <p:spPr>
          <a:xfrm>
            <a:off x="0" y="2133634"/>
            <a:ext cx="9144000" cy="3657504"/>
          </a:xfrm>
        </p:spPr>
        <p:txBody>
          <a:bodyPr/>
          <a:lstStyle/>
          <a:p>
            <a:pPr marL="1028700" indent="-685800" eaLnBrk="1" hangingPunct="1">
              <a:spcBef>
                <a:spcPts val="90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For the "Google" "Backup and Sync" app, the "Google Drive" folder will contain local copies of the same exact files that are stored up at the "Google Drive</a:t>
            </a:r>
            <a:r>
              <a:rPr lang="en-US" altLang="en-US" sz="4000"/>
              <a:t>" cloud</a:t>
            </a:r>
            <a:endParaRPr lang="en-US" altLang="en-US" sz="4000" dirty="0"/>
          </a:p>
        </p:txBody>
      </p:sp>
    </p:spTree>
    <p:extLst>
      <p:ext uri="{BB962C8B-B14F-4D97-AF65-F5344CB8AC3E}">
        <p14:creationId xmlns:p14="http://schemas.microsoft.com/office/powerpoint/2010/main" val="2921237785"/>
      </p:ext>
    </p:extLst>
  </p:cSld>
  <p:clrMapOvr>
    <a:masterClrMapping/>
  </p:clrMapOvr>
  <p:transition spd="med"/>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Default Design">
  <a:themeElements>
    <a:clrScheme name="Default Desig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4000" b="0" i="0" u="none" strike="noStrike" cap="none" normalizeH="0" baseline="-2500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4000" b="0" i="0" u="none" strike="noStrike" cap="none" normalizeH="0" baseline="-2500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00FF"/>
        </a:hlink>
        <a:folHlink>
          <a:srgbClr val="FF00FF"/>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FF00FF"/>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kumimoji="0" lang="en-GB" altLang="en-US" sz="4000" b="0" i="0" u="none" strike="noStrike" cap="none" normalizeH="0" baseline="-2500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kumimoji="0" lang="en-GB" altLang="en-US" sz="4000" b="0" i="0" u="none" strike="noStrike" cap="none" normalizeH="0" baseline="-2500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00FF"/>
        </a:hlink>
        <a:folHlink>
          <a:srgbClr val="FF00FF"/>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FF00FF"/>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Default Design">
  <a:themeElements>
    <a:clrScheme name="4_Default Desig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kumimoji="0" lang="en-GB" altLang="en-US" sz="4000" b="0" i="0" u="none" strike="noStrike" cap="none" normalizeH="0" baseline="-2500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kumimoji="0" lang="en-GB" altLang="en-US" sz="4000" b="0" i="0" u="none" strike="noStrike" cap="none" normalizeH="0" baseline="-2500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4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4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00FF"/>
        </a:hlink>
        <a:folHlink>
          <a:srgbClr val="FF00FF"/>
        </a:folHlink>
      </a:clrScheme>
      <a:clrMap bg1="lt1" tx1="dk1" bg2="lt2" tx2="dk2" accent1="accent1" accent2="accent2" accent3="accent3" accent4="accent4" accent5="accent5" accent6="accent6" hlink="hlink" folHlink="folHlink"/>
    </a:extraClrScheme>
    <a:extraClrScheme>
      <a:clrScheme name="4_Default Desig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FF00FF"/>
        </a:folHlink>
      </a:clrScheme>
      <a:clrMap bg1="lt1" tx1="dk1" bg2="lt2" tx2="dk2" accent1="accent1" accent2="accent2" accent3="accent3" accent4="accent4" accent5="accent5" accent6="accent6" hlink="hlink" folHlink="folHlink"/>
    </a:extraClrScheme>
    <a:extraClrScheme>
      <a:clrScheme name="4_Default Desig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2997</TotalTime>
  <Pages>0</Pages>
  <Words>4323</Words>
  <Characters>0</Characters>
  <Application>Microsoft Office PowerPoint</Application>
  <DocSecurity>0</DocSecurity>
  <PresentationFormat>On-screen Show (4:3)</PresentationFormat>
  <Lines>0</Lines>
  <Paragraphs>481</Paragraphs>
  <Slides>109</Slides>
  <Notes>4</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109</vt:i4>
      </vt:variant>
    </vt:vector>
  </HeadingPairs>
  <TitlesOfParts>
    <vt:vector size="118" baseType="lpstr">
      <vt:lpstr>Arial</vt:lpstr>
      <vt:lpstr>Calibri</vt:lpstr>
      <vt:lpstr>Calibri Light</vt:lpstr>
      <vt:lpstr>Times New Roman</vt:lpstr>
      <vt:lpstr>Wingdings</vt:lpstr>
      <vt:lpstr>Office Theme</vt:lpstr>
      <vt:lpstr>Default Design</vt:lpstr>
      <vt:lpstr>1_Default Design</vt:lpstr>
      <vt:lpstr>4_Default Design</vt:lpstr>
      <vt:lpstr>PowerPoint Presentation</vt:lpstr>
      <vt:lpstr>Web location for this presentation:</vt:lpstr>
      <vt:lpstr>SUMMARY</vt:lpstr>
      <vt:lpstr>TOPICS</vt:lpstr>
      <vt:lpstr>TOPICS (continued)</vt:lpstr>
      <vt:lpstr>TOPICS (continued)</vt:lpstr>
      <vt:lpstr>(CLOUD) STORAGE                   VERSUS                                BACKUP                                    VERSUS                             SYNCHRONIZATION</vt:lpstr>
      <vt:lpstr>STORAGE VERSUS BACKUP VERSUS SYNCHRONIZATION</vt:lpstr>
      <vt:lpstr>STORAGE VERSUS BACKUP VERSUS SYNCHRONIZATION (continued)</vt:lpstr>
      <vt:lpstr>STORAGE VERSUS BACKUP VERSUS SYNCHRONIZATION (continued)</vt:lpstr>
      <vt:lpstr>STORAGE VERSUS BACKUP VERSUS SYNCHRONIZATION (continued)</vt:lpstr>
      <vt:lpstr>CLOUD STORAGE SERVICES IN GENERAL</vt:lpstr>
      <vt:lpstr>A set of interconnected server farms provided by the cloud storage service connects to the Internet which connects to your computer:</vt:lpstr>
      <vt:lpstr>PowerPoint Presentation</vt:lpstr>
      <vt:lpstr>PowerPoint Presentation</vt:lpstr>
      <vt:lpstr>PowerPoint Presentation</vt:lpstr>
      <vt:lpstr>PowerPoint Presentation</vt:lpstr>
      <vt:lpstr>APPS FOR  CLOUD STORAGE SERVICES</vt:lpstr>
      <vt:lpstr>APPS FOR  CLOUD STORAGE SERVICES (continued)</vt:lpstr>
      <vt:lpstr>APPS FOR  CLOUD STORAGE SERVICES     (continued)</vt:lpstr>
      <vt:lpstr>APPS FOR CLOUD STORAGE SERVICES (continued)</vt:lpstr>
      <vt:lpstr>APPS FOR CLOUD STORAGE SERVICES (continued)</vt:lpstr>
      <vt:lpstr>APPS FOR CLOUD STORAGE SERVICES (continued)</vt:lpstr>
      <vt:lpstr>APPS FOR CLOUD STORAGE SERVICES (continued)</vt:lpstr>
      <vt:lpstr>THE "ONEDRIVE" APP IN "WINDOWS 10" SHOULD PROBABLY BE UNINSTALLED</vt:lpstr>
      <vt:lpstr>PowerPoint Presentation</vt:lpstr>
      <vt:lpstr>PowerPoint Presentation</vt:lpstr>
      <vt:lpstr>THE "ONEDRIVE" APP IN "WINDOWS 10" SHOULD PROBABLY BE UNINSTALLED (continued)</vt:lpstr>
      <vt:lpstr>SOME CLOUD STORAGE SERVICES WITH FREE STORAGE</vt:lpstr>
      <vt:lpstr>SOME CLOUD STORAGE SERVICES WITH FREE STORAGE (continued)</vt:lpstr>
      <vt:lpstr>SOME CLOUD STORAGE SERVICES WITH FREE STORAGE (continued)</vt:lpstr>
      <vt:lpstr>PowerPoint Presentation</vt:lpstr>
      <vt:lpstr>PowerPoint Presentation</vt:lpstr>
      <vt:lpstr>SOME CLOUD STORAGE SERVICES WITH FREE STORAGE (continued)</vt:lpstr>
      <vt:lpstr>PowerPoint Presentation</vt:lpstr>
      <vt:lpstr>SECURITY RISKS                 OF                                  CLOUD STORAGE SERVICES</vt:lpstr>
      <vt:lpstr>SECURITY RISKS OF CLOUD STORAGE SERVICES</vt:lpstr>
      <vt:lpstr>SECURITY RISKS OF STORAGE SERVICE SERVICES (continued)</vt:lpstr>
      <vt:lpstr>SECURITY RISKS OF STORAGE SERVICE SERVICES (continued)</vt:lpstr>
      <vt:lpstr>SECURITY RISKS OF STORAGE SERVICE SERVICES (continued)</vt:lpstr>
      <vt:lpstr>SECURITY RISKS OF STORAGE SERVICE SERVICES (continued)</vt:lpstr>
      <vt:lpstr>CREATING AN ACCOUNT AT A CLOUD STORAGE SERVICE</vt:lpstr>
      <vt:lpstr>PowerPoint Presentation</vt:lpstr>
      <vt:lpstr>CREATING AN ACCOUNT AT A CLOUD STORAGE SERVICE (continued)</vt:lpstr>
      <vt:lpstr>CREATING AN ACCOUNT AT A CLOUD STORAGE SERVICE</vt:lpstr>
      <vt:lpstr>CREATING AN ACCOUNT AT A CLOUD STORAGE SERVICE (continued)</vt:lpstr>
      <vt:lpstr>PowerPoint Presentation</vt:lpstr>
      <vt:lpstr>CREATING AN ACCOUNT AT A CLOUD STORAGE SERVICE (continued)</vt:lpstr>
      <vt:lpstr>PowerPoint Presentation</vt:lpstr>
      <vt:lpstr>CREATING AN ACCOUNT AT A CLOUD STORAGE SERVICE (continued)</vt:lpstr>
      <vt:lpstr>CREATING AN ACCOUNT AT A CLOUD STORAGE SERVICE (continued)</vt:lpstr>
      <vt:lpstr>CREATING AN ACCOUNT AT A CLOUD STORAGE SERVICE (continued)</vt:lpstr>
      <vt:lpstr>CREATING AN ACCOUNT AT A CLOUD STORAGE SERVICE (continued)</vt:lpstr>
      <vt:lpstr>TWO WAYS TO UPLOAD AND DOWNLOAD DATA FILES AND PHOTO FILES TO A CLOUD STORAGE SERVICE</vt:lpstr>
      <vt:lpstr>SERVICES PROVIDED BY A CLOUD STORAGE SERVICE</vt:lpstr>
      <vt:lpstr>SERVICES PROVIDED BY A CLOUD STORAGE SERVICE (continued)</vt:lpstr>
      <vt:lpstr>SERVICES PROVIDED BY A CLOUD STORAGE SERVICE (continued)</vt:lpstr>
      <vt:lpstr>SERVICES PROVIDED BY A CLOUD STORAGE SERVICE (continued)</vt:lpstr>
      <vt:lpstr>SERVICES PROVIDED BY A CLOUD STORAGE SERVICE (continued)</vt:lpstr>
      <vt:lpstr>SERVICES PROVIDED BY A CLOUD STORAGE SERVICE (continued)</vt:lpstr>
      <vt:lpstr>BANDWIDTH AND FILE SIZE LIMITATIONS</vt:lpstr>
      <vt:lpstr>BANDWIDTH AND FILE SIZE LIMITATIONS (continued)</vt:lpstr>
      <vt:lpstr>OUTAGES OF CLOUD STORAGE SERVICES</vt:lpstr>
      <vt:lpstr>OUTAGES OF CLOUD STORAGE SERVICES (continued)</vt:lpstr>
      <vt:lpstr>OUTAGES OF CLOUD STORAGE SERVICES (continued)</vt:lpstr>
      <vt:lpstr>OUTAGES OF CLOUD STORAGE SERVICES (continued)</vt:lpstr>
      <vt:lpstr>PowerPoint Presentation</vt:lpstr>
      <vt:lpstr>PowerPoint Presentation</vt:lpstr>
      <vt:lpstr>OUTAGES OF CLOUD STORAGE SERVICES (continued)</vt:lpstr>
      <vt:lpstr>OUTAGES OF CLOUD STORAGE SERVICES (continued)</vt:lpstr>
      <vt:lpstr>REPORT CARD                                                     FOR COMPARING CLOUD STORAGE SERVICES:</vt:lpstr>
      <vt:lpstr>"&lt;Name of Cloud Storage Service&gt;"</vt:lpstr>
      <vt:lpstr>"GOOGLE DRIVE" CLOUD STORAGE</vt:lpstr>
      <vt:lpstr>REPORT CARD FOR "GOOGLE DRIVE"</vt:lpstr>
      <vt:lpstr>"BOX" CLOUD STORAGE</vt:lpstr>
      <vt:lpstr>REPORT CARD FOR "BOX"</vt:lpstr>
      <vt:lpstr>"DROPBOX" CLOUD STORAGE SERVICE</vt:lpstr>
      <vt:lpstr>"DROPBOX" CLOUD STORAGE SERVICE (continued)</vt:lpstr>
      <vt:lpstr>REPORT CARD FOR "DROPBOX"</vt:lpstr>
      <vt:lpstr>"ONEDRIVE" CLOUD STORAGE SERVICE</vt:lpstr>
      <vt:lpstr>REPORT CARD FOR "ONEDRIVE"</vt:lpstr>
      <vt:lpstr>"iCLOUD" CLOUD STORAGE</vt:lpstr>
      <vt:lpstr>REPORT CARD FOR "iCLOUD"</vt:lpstr>
      <vt:lpstr>"SYNC.COM" CLOUD STORAGE SERVICE</vt:lpstr>
      <vt:lpstr>REPORT CARD FOR "SYNC.COM"</vt:lpstr>
      <vt:lpstr>"SYNC.COM" CLOUD STORAGE SERVICE (continued)</vt:lpstr>
      <vt:lpstr>"SYNC.COM" CLOUD STORAGE SERVICE (continued)</vt:lpstr>
      <vt:lpstr>FILES STORED UP IN THE CLOUD VERSUS FILES STORED IN A LOCAL HARD DRIVE</vt:lpstr>
      <vt:lpstr>FILES STORED UP IN THE CLOUD VERSUS FILES STORED IN A LOCAL HARD DRIVE (continued)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FILES STORED UP IN THE CLOUD VERSUS FILES STORED IN A LOCAL HARD DRIVE</vt:lpstr>
      <vt:lpstr>FILES STORED UP IN THE CLOUD VERSUS FILES STORED IN A LOCAL HARD DRIVE (continued)</vt:lpstr>
      <vt:lpstr>GRANULARITY OF CONTROL IS THE "ONEDRIVE" APP'S  KEY FEATURE</vt:lpstr>
      <vt:lpstr>GRANULARITY OF CONTROL IS ONEDRIVE'S KEY FEATURE (continued)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DETAILED COMPARISON OF CLOUD STORAGE SERVICES</vt:lpstr>
    </vt:vector>
  </TitlesOfParts>
  <Manager/>
  <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testuser</dc:creator>
  <cp:keywords/>
  <dc:description/>
  <cp:lastModifiedBy>Francis Chao</cp:lastModifiedBy>
  <cp:revision>2009</cp:revision>
  <cp:lastPrinted>2013-02-14T02:17:03Z</cp:lastPrinted>
  <dcterms:created xsi:type="dcterms:W3CDTF">2011-04-22T06:52:26Z</dcterms:created>
  <dcterms:modified xsi:type="dcterms:W3CDTF">2026-03-13T03:45:25Z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1033-8.1.0.3030</vt:lpwstr>
  </property>
</Properties>
</file>