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0" r:id="rId2"/>
    <p:sldMasterId id="2147483683" r:id="rId3"/>
    <p:sldMasterId id="2147483695" r:id="rId4"/>
  </p:sldMasterIdLst>
  <p:notesMasterIdLst>
    <p:notesMasterId r:id="rId170"/>
  </p:notesMasterIdLst>
  <p:sldIdLst>
    <p:sldId id="794" r:id="rId5"/>
    <p:sldId id="625" r:id="rId6"/>
    <p:sldId id="257" r:id="rId7"/>
    <p:sldId id="1414" r:id="rId8"/>
    <p:sldId id="1415" r:id="rId9"/>
    <p:sldId id="1416" r:id="rId10"/>
    <p:sldId id="1417" r:id="rId11"/>
    <p:sldId id="1418" r:id="rId12"/>
    <p:sldId id="1419" r:id="rId13"/>
    <p:sldId id="1420" r:id="rId14"/>
    <p:sldId id="1421" r:id="rId15"/>
    <p:sldId id="1422" r:id="rId16"/>
    <p:sldId id="1423" r:id="rId17"/>
    <p:sldId id="1424" r:id="rId18"/>
    <p:sldId id="840" r:id="rId19"/>
    <p:sldId id="1045" r:id="rId20"/>
    <p:sldId id="1046" r:id="rId21"/>
    <p:sldId id="1049" r:id="rId22"/>
    <p:sldId id="1147" r:id="rId23"/>
    <p:sldId id="1148" r:id="rId24"/>
    <p:sldId id="1242" r:id="rId25"/>
    <p:sldId id="1243" r:id="rId26"/>
    <p:sldId id="1244" r:id="rId27"/>
    <p:sldId id="1245" r:id="rId28"/>
    <p:sldId id="1246" r:id="rId29"/>
    <p:sldId id="1247" r:id="rId30"/>
    <p:sldId id="1248" r:id="rId31"/>
    <p:sldId id="1249" r:id="rId32"/>
    <p:sldId id="1250" r:id="rId33"/>
    <p:sldId id="1251" r:id="rId34"/>
    <p:sldId id="1252" r:id="rId35"/>
    <p:sldId id="1253" r:id="rId36"/>
    <p:sldId id="1254" r:id="rId37"/>
    <p:sldId id="1206" r:id="rId38"/>
    <p:sldId id="1171" r:id="rId39"/>
    <p:sldId id="1240" r:id="rId40"/>
    <p:sldId id="1410" r:id="rId41"/>
    <p:sldId id="1411" r:id="rId42"/>
    <p:sldId id="1241" r:id="rId43"/>
    <p:sldId id="1149" r:id="rId44"/>
    <p:sldId id="1136" r:id="rId45"/>
    <p:sldId id="1137" r:id="rId46"/>
    <p:sldId id="1150" r:id="rId47"/>
    <p:sldId id="1131" r:id="rId48"/>
    <p:sldId id="1151" r:id="rId49"/>
    <p:sldId id="1132" r:id="rId50"/>
    <p:sldId id="1133" r:id="rId51"/>
    <p:sldId id="1134" r:id="rId52"/>
    <p:sldId id="1152" r:id="rId53"/>
    <p:sldId id="1127" r:id="rId54"/>
    <p:sldId id="1128" r:id="rId55"/>
    <p:sldId id="1129" r:id="rId56"/>
    <p:sldId id="1130" r:id="rId57"/>
    <p:sldId id="1123" r:id="rId58"/>
    <p:sldId id="1124" r:id="rId59"/>
    <p:sldId id="1125" r:id="rId60"/>
    <p:sldId id="1126" r:id="rId61"/>
    <p:sldId id="1412" r:id="rId62"/>
    <p:sldId id="1413" r:id="rId63"/>
    <p:sldId id="1169" r:id="rId64"/>
    <p:sldId id="1170" r:id="rId65"/>
    <p:sldId id="1187" r:id="rId66"/>
    <p:sldId id="1186" r:id="rId67"/>
    <p:sldId id="1172" r:id="rId68"/>
    <p:sldId id="1165" r:id="rId69"/>
    <p:sldId id="1166" r:id="rId70"/>
    <p:sldId id="1167" r:id="rId71"/>
    <p:sldId id="1168" r:id="rId72"/>
    <p:sldId id="1161" r:id="rId73"/>
    <p:sldId id="1162" r:id="rId74"/>
    <p:sldId id="1163" r:id="rId75"/>
    <p:sldId id="1164" r:id="rId76"/>
    <p:sldId id="1157" r:id="rId77"/>
    <p:sldId id="1158" r:id="rId78"/>
    <p:sldId id="1159" r:id="rId79"/>
    <p:sldId id="1160" r:id="rId80"/>
    <p:sldId id="1153" r:id="rId81"/>
    <p:sldId id="1154" r:id="rId82"/>
    <p:sldId id="1173" r:id="rId83"/>
    <p:sldId id="1155" r:id="rId84"/>
    <p:sldId id="1156" r:id="rId85"/>
    <p:sldId id="1122" r:id="rId86"/>
    <p:sldId id="1119" r:id="rId87"/>
    <p:sldId id="992" r:id="rId88"/>
    <p:sldId id="1194" r:id="rId89"/>
    <p:sldId id="1195" r:id="rId90"/>
    <p:sldId id="1196" r:id="rId91"/>
    <p:sldId id="1181" r:id="rId92"/>
    <p:sldId id="1197" r:id="rId93"/>
    <p:sldId id="1198" r:id="rId94"/>
    <p:sldId id="1208" r:id="rId95"/>
    <p:sldId id="1224" r:id="rId96"/>
    <p:sldId id="1425" r:id="rId97"/>
    <p:sldId id="1426" r:id="rId98"/>
    <p:sldId id="1427" r:id="rId99"/>
    <p:sldId id="1428" r:id="rId100"/>
    <p:sldId id="1429" r:id="rId101"/>
    <p:sldId id="1465" r:id="rId102"/>
    <p:sldId id="1466" r:id="rId103"/>
    <p:sldId id="1213" r:id="rId104"/>
    <p:sldId id="1214" r:id="rId105"/>
    <p:sldId id="1215" r:id="rId106"/>
    <p:sldId id="1216" r:id="rId107"/>
    <p:sldId id="1217" r:id="rId108"/>
    <p:sldId id="1218" r:id="rId109"/>
    <p:sldId id="993" r:id="rId110"/>
    <p:sldId id="1199" r:id="rId111"/>
    <p:sldId id="1205" r:id="rId112"/>
    <p:sldId id="1204" r:id="rId113"/>
    <p:sldId id="1203" r:id="rId114"/>
    <p:sldId id="1202" r:id="rId115"/>
    <p:sldId id="1238" r:id="rId116"/>
    <p:sldId id="1239" r:id="rId117"/>
    <p:sldId id="1236" r:id="rId118"/>
    <p:sldId id="999" r:id="rId119"/>
    <p:sldId id="1193" r:id="rId120"/>
    <p:sldId id="1000" r:id="rId121"/>
    <p:sldId id="1190" r:id="rId122"/>
    <p:sldId id="1001" r:id="rId123"/>
    <p:sldId id="1010" r:id="rId124"/>
    <p:sldId id="1031" r:id="rId125"/>
    <p:sldId id="1037" r:id="rId126"/>
    <p:sldId id="1430" r:id="rId127"/>
    <p:sldId id="1431" r:id="rId128"/>
    <p:sldId id="1432" r:id="rId129"/>
    <p:sldId id="1433" r:id="rId130"/>
    <p:sldId id="1434" r:id="rId131"/>
    <p:sldId id="1435" r:id="rId132"/>
    <p:sldId id="1436" r:id="rId133"/>
    <p:sldId id="1437" r:id="rId134"/>
    <p:sldId id="1438" r:id="rId135"/>
    <p:sldId id="1439" r:id="rId136"/>
    <p:sldId id="1440" r:id="rId137"/>
    <p:sldId id="1441" r:id="rId138"/>
    <p:sldId id="1442" r:id="rId139"/>
    <p:sldId id="1443" r:id="rId140"/>
    <p:sldId id="1444" r:id="rId141"/>
    <p:sldId id="1445" r:id="rId142"/>
    <p:sldId id="1446" r:id="rId143"/>
    <p:sldId id="1447" r:id="rId144"/>
    <p:sldId id="1448" r:id="rId145"/>
    <p:sldId id="1449" r:id="rId146"/>
    <p:sldId id="1450" r:id="rId147"/>
    <p:sldId id="1451" r:id="rId148"/>
    <p:sldId id="1452" r:id="rId149"/>
    <p:sldId id="1453" r:id="rId150"/>
    <p:sldId id="1454" r:id="rId151"/>
    <p:sldId id="1455" r:id="rId152"/>
    <p:sldId id="1456" r:id="rId153"/>
    <p:sldId id="1457" r:id="rId154"/>
    <p:sldId id="1458" r:id="rId155"/>
    <p:sldId id="1459" r:id="rId156"/>
    <p:sldId id="1460" r:id="rId157"/>
    <p:sldId id="1461" r:id="rId158"/>
    <p:sldId id="1462" r:id="rId159"/>
    <p:sldId id="1463" r:id="rId160"/>
    <p:sldId id="1464" r:id="rId161"/>
    <p:sldId id="1191" r:id="rId162"/>
    <p:sldId id="1044" r:id="rId163"/>
    <p:sldId id="1192" r:id="rId164"/>
    <p:sldId id="1038" r:id="rId165"/>
    <p:sldId id="1039" r:id="rId166"/>
    <p:sldId id="1040" r:id="rId167"/>
    <p:sldId id="843" r:id="rId168"/>
    <p:sldId id="1409" r:id="rId169"/>
  </p:sldIdLst>
  <p:sldSz cx="9144000" cy="6858000" type="screen4x3"/>
  <p:notesSz cx="7053263" cy="9356725"/>
  <p:defaultTextStyle>
    <a:defPPr>
      <a:defRPr lang="en-GB"/>
    </a:defPPr>
    <a:lvl1pPr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11" y="38"/>
      </p:cViewPr>
      <p:guideLst>
        <p:guide orient="horz" pos="2160"/>
        <p:guide pos="2880"/>
      </p:guideLst>
    </p:cSldViewPr>
  </p:slideViewPr>
  <p:notesTextViewPr>
    <p:cViewPr>
      <p:scale>
        <a:sx n="1" d="1"/>
        <a:sy n="1" d="1"/>
      </p:scale>
      <p:origin x="0" y="0"/>
    </p:cViewPr>
  </p:notesTextViewPr>
  <p:gridSpacing cx="76198" cy="7619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122" name="AutoShape 1">
            <a:extLst>
              <a:ext uri="{FF2B5EF4-FFF2-40B4-BE49-F238E27FC236}">
                <a16:creationId xmlns:a16="http://schemas.microsoft.com/office/drawing/2014/main" id="{0EA2CDF1-55FD-4C35-8553-E608B71C83C7}"/>
              </a:ext>
            </a:extLst>
          </p:cNvPr>
          <p:cNvSpPr>
            <a:spLocks noChangeArrowheads="1"/>
          </p:cNvSpPr>
          <p:nvPr/>
        </p:nvSpPr>
        <p:spPr bwMode="auto">
          <a:xfrm>
            <a:off x="0" y="0"/>
            <a:ext cx="7053263" cy="9356725"/>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697" tIns="44348" rIns="88697" bIns="44348" anchor="ctr"/>
          <a:lstStyle/>
          <a:p>
            <a:pPr eaLnBrk="1" hangingPunct="1">
              <a:buSzPct val="100000"/>
              <a:buFont typeface="Times New Roman" panose="02020603050405020304" pitchFamily="18" charset="0"/>
              <a:buNone/>
            </a:pPr>
            <a:endParaRPr lang="en-US" altLang="en-US"/>
          </a:p>
        </p:txBody>
      </p:sp>
      <p:sp>
        <p:nvSpPr>
          <p:cNvPr id="2051" name="Rectangle 2">
            <a:extLst>
              <a:ext uri="{FF2B5EF4-FFF2-40B4-BE49-F238E27FC236}">
                <a16:creationId xmlns:a16="http://schemas.microsoft.com/office/drawing/2014/main" id="{F1FDE77D-32D5-4AB8-B390-8D8A0353ACF7}"/>
              </a:ext>
            </a:extLst>
          </p:cNvPr>
          <p:cNvSpPr>
            <a:spLocks noGrp="1" noChangeArrowheads="1"/>
          </p:cNvSpPr>
          <p:nvPr>
            <p:ph type="hdr"/>
          </p:nvPr>
        </p:nvSpPr>
        <p:spPr bwMode="auto">
          <a:xfrm>
            <a:off x="0" y="0"/>
            <a:ext cx="305593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85" tIns="47988" rIns="92285" bIns="47988" numCol="1" anchor="t" anchorCtr="0" compatLnSpc="1">
            <a:prstTxWarp prst="textNoShape">
              <a:avLst/>
            </a:prstTxWarp>
          </a:bodyPr>
          <a:lstStyle>
            <a:lvl1pPr defTabSz="466725" eaLnBrk="1" hangingPunct="1">
              <a:buSzPct val="100000"/>
              <a:buFont typeface="Arial" panose="020B0604020202020204" pitchFamily="34" charset="0"/>
              <a:buNone/>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300" baseline="0">
                <a:solidFill>
                  <a:srgbClr val="000000"/>
                </a:solidFill>
                <a:latin typeface="Times New Roman" panose="02020603050405020304" pitchFamily="18" charset="0"/>
              </a:defRPr>
            </a:lvl1pPr>
          </a:lstStyle>
          <a:p>
            <a:pPr>
              <a:defRPr/>
            </a:pPr>
            <a:endParaRPr lang="en-US"/>
          </a:p>
        </p:txBody>
      </p:sp>
      <p:sp>
        <p:nvSpPr>
          <p:cNvPr id="2052" name="Rectangle 3">
            <a:extLst>
              <a:ext uri="{FF2B5EF4-FFF2-40B4-BE49-F238E27FC236}">
                <a16:creationId xmlns:a16="http://schemas.microsoft.com/office/drawing/2014/main" id="{EDA7F7B9-10FF-432E-98B4-2D7C6FD12F20}"/>
              </a:ext>
            </a:extLst>
          </p:cNvPr>
          <p:cNvSpPr>
            <a:spLocks noGrp="1" noChangeArrowheads="1"/>
          </p:cNvSpPr>
          <p:nvPr>
            <p:ph type="dt"/>
          </p:nvPr>
        </p:nvSpPr>
        <p:spPr bwMode="auto">
          <a:xfrm>
            <a:off x="3995738" y="0"/>
            <a:ext cx="305435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85" tIns="47988" rIns="92285" bIns="47988" numCol="1" anchor="t" anchorCtr="0" compatLnSpc="1">
            <a:prstTxWarp prst="textNoShape">
              <a:avLst/>
            </a:prstTxWarp>
          </a:bodyPr>
          <a:lstStyle>
            <a:lvl1pPr algn="r" defTabSz="466725" eaLnBrk="1" hangingPunct="1">
              <a:buSzPct val="100000"/>
              <a:buFont typeface="Arial" panose="020B0604020202020204" pitchFamily="34" charset="0"/>
              <a:buNone/>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300" baseline="0">
                <a:solidFill>
                  <a:srgbClr val="000000"/>
                </a:solidFill>
                <a:latin typeface="Times New Roman" panose="02020603050405020304" pitchFamily="18" charset="0"/>
              </a:defRPr>
            </a:lvl1pPr>
          </a:lstStyle>
          <a:p>
            <a:pPr>
              <a:defRPr/>
            </a:pPr>
            <a:endParaRPr lang="en-US"/>
          </a:p>
        </p:txBody>
      </p:sp>
      <p:sp>
        <p:nvSpPr>
          <p:cNvPr id="5125" name="Rectangle 4">
            <a:extLst>
              <a:ext uri="{FF2B5EF4-FFF2-40B4-BE49-F238E27FC236}">
                <a16:creationId xmlns:a16="http://schemas.microsoft.com/office/drawing/2014/main" id="{39C6002D-65FE-4CED-86D1-A195DB0FB445}"/>
              </a:ext>
            </a:extLst>
          </p:cNvPr>
          <p:cNvSpPr>
            <a:spLocks noGrp="1" noChangeArrowheads="1"/>
          </p:cNvSpPr>
          <p:nvPr>
            <p:ph type="sldImg"/>
          </p:nvPr>
        </p:nvSpPr>
        <p:spPr bwMode="auto">
          <a:xfrm>
            <a:off x="1187450" y="701675"/>
            <a:ext cx="4676775" cy="350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5">
            <a:extLst>
              <a:ext uri="{FF2B5EF4-FFF2-40B4-BE49-F238E27FC236}">
                <a16:creationId xmlns:a16="http://schemas.microsoft.com/office/drawing/2014/main" id="{5316603F-EF81-4678-A276-0C92A59ED3C1}"/>
              </a:ext>
            </a:extLst>
          </p:cNvPr>
          <p:cNvSpPr>
            <a:spLocks noGrp="1" noChangeArrowheads="1"/>
          </p:cNvSpPr>
          <p:nvPr>
            <p:ph type="body"/>
          </p:nvPr>
        </p:nvSpPr>
        <p:spPr bwMode="auto">
          <a:xfrm>
            <a:off x="704850" y="4445000"/>
            <a:ext cx="5641975" cy="420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85" tIns="47988" rIns="92285" bIns="47988" numCol="1" anchor="ctr" anchorCtr="0" compatLnSpc="1">
            <a:prstTxWarp prst="textNoShape">
              <a:avLst/>
            </a:prstTxWarp>
          </a:bodyPr>
          <a:lstStyle/>
          <a:p>
            <a:pPr lvl="0"/>
            <a:endParaRPr lang="en-US" noProof="0"/>
          </a:p>
        </p:txBody>
      </p:sp>
      <p:sp>
        <p:nvSpPr>
          <p:cNvPr id="2055" name="Rectangle 6">
            <a:extLst>
              <a:ext uri="{FF2B5EF4-FFF2-40B4-BE49-F238E27FC236}">
                <a16:creationId xmlns:a16="http://schemas.microsoft.com/office/drawing/2014/main" id="{FD4EDC85-77C0-41D9-B80F-DF82CFE2CC7C}"/>
              </a:ext>
            </a:extLst>
          </p:cNvPr>
          <p:cNvSpPr>
            <a:spLocks noGrp="1" noChangeArrowheads="1"/>
          </p:cNvSpPr>
          <p:nvPr>
            <p:ph type="ftr"/>
          </p:nvPr>
        </p:nvSpPr>
        <p:spPr bwMode="auto">
          <a:xfrm>
            <a:off x="0" y="8888413"/>
            <a:ext cx="305593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85" tIns="47988" rIns="92285" bIns="47988" numCol="1" anchor="b" anchorCtr="0" compatLnSpc="1">
            <a:prstTxWarp prst="textNoShape">
              <a:avLst/>
            </a:prstTxWarp>
          </a:bodyPr>
          <a:lstStyle>
            <a:lvl1pPr defTabSz="466725" eaLnBrk="1" hangingPunct="1">
              <a:buSzPct val="100000"/>
              <a:buFont typeface="Arial" panose="020B0604020202020204" pitchFamily="34" charset="0"/>
              <a:buNone/>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300" baseline="0">
                <a:solidFill>
                  <a:srgbClr val="000000"/>
                </a:solidFill>
                <a:latin typeface="Times New Roman" panose="02020603050405020304" pitchFamily="18" charset="0"/>
              </a:defRPr>
            </a:lvl1pPr>
          </a:lstStyle>
          <a:p>
            <a:pPr>
              <a:defRPr/>
            </a:pPr>
            <a:endParaRPr lang="en-US"/>
          </a:p>
        </p:txBody>
      </p:sp>
      <p:sp>
        <p:nvSpPr>
          <p:cNvPr id="2056" name="Rectangle 7">
            <a:extLst>
              <a:ext uri="{FF2B5EF4-FFF2-40B4-BE49-F238E27FC236}">
                <a16:creationId xmlns:a16="http://schemas.microsoft.com/office/drawing/2014/main" id="{3278A549-BA7E-4F0B-8777-A3D258B3A9A1}"/>
              </a:ext>
            </a:extLst>
          </p:cNvPr>
          <p:cNvSpPr>
            <a:spLocks noGrp="1" noChangeArrowheads="1"/>
          </p:cNvSpPr>
          <p:nvPr>
            <p:ph type="sldNum"/>
          </p:nvPr>
        </p:nvSpPr>
        <p:spPr bwMode="auto">
          <a:xfrm>
            <a:off x="3995738" y="8888413"/>
            <a:ext cx="305435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85" tIns="47988" rIns="92285" bIns="47988" numCol="1" anchor="b" anchorCtr="0" compatLnSpc="1">
            <a:prstTxWarp prst="textNoShape">
              <a:avLst/>
            </a:prstTxWarp>
          </a:bodyPr>
          <a:lstStyle>
            <a:lvl1pPr algn="r" defTabSz="466725" eaLnBrk="1" hangingPunct="1">
              <a:buSzPct val="100000"/>
              <a:buFont typeface="Arial" panose="020B0604020202020204" pitchFamily="34" charset="0"/>
              <a:buNone/>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300" baseline="0">
                <a:solidFill>
                  <a:srgbClr val="000000"/>
                </a:solidFill>
                <a:latin typeface="Times New Roman" panose="02020603050405020304" pitchFamily="18" charset="0"/>
              </a:defRPr>
            </a:lvl1pPr>
          </a:lstStyle>
          <a:p>
            <a:fld id="{6D676F13-B7F7-416D-A2DE-407AF18475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27ED23EC-0683-4414-BDDC-C6CE7DB1DE6E}"/>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005A0832-C6B9-4CA4-ABF1-26ABF14158C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1DBCBE-6B18-45D9-A867-D31B49820AF7}"/>
              </a:ext>
            </a:extLst>
          </p:cNvPr>
          <p:cNvSpPr>
            <a:spLocks noGrp="1" noChangeArrowheads="1"/>
          </p:cNvSpPr>
          <p:nvPr>
            <p:ph type="sldNum" idx="12"/>
          </p:nvPr>
        </p:nvSpPr>
        <p:spPr>
          <a:ln/>
        </p:spPr>
        <p:txBody>
          <a:bodyPr/>
          <a:lstStyle>
            <a:lvl1pPr>
              <a:defRPr/>
            </a:lvl1pPr>
          </a:lstStyle>
          <a:p>
            <a:fld id="{125233AD-EC79-46C8-A4C4-84F4B3D41C98}" type="slidenum">
              <a:rPr lang="en-US" altLang="en-US"/>
              <a:pPr/>
              <a:t>‹#›</a:t>
            </a:fld>
            <a:endParaRPr lang="en-US" altLang="en-US"/>
          </a:p>
        </p:txBody>
      </p:sp>
    </p:spTree>
    <p:extLst>
      <p:ext uri="{BB962C8B-B14F-4D97-AF65-F5344CB8AC3E}">
        <p14:creationId xmlns:p14="http://schemas.microsoft.com/office/powerpoint/2010/main" val="322940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05AB1F9-9DE1-4EEE-A6CC-009A05F9783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7EAEE68-F53C-4707-B256-650E0B60117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2720B9-7994-4B14-ABD8-096B53418ADF}"/>
              </a:ext>
            </a:extLst>
          </p:cNvPr>
          <p:cNvSpPr>
            <a:spLocks noGrp="1" noChangeArrowheads="1"/>
          </p:cNvSpPr>
          <p:nvPr>
            <p:ph type="sldNum" idx="12"/>
          </p:nvPr>
        </p:nvSpPr>
        <p:spPr>
          <a:ln/>
        </p:spPr>
        <p:txBody>
          <a:bodyPr/>
          <a:lstStyle>
            <a:lvl1pPr>
              <a:defRPr/>
            </a:lvl1pPr>
          </a:lstStyle>
          <a:p>
            <a:fld id="{BEEBB882-E2D7-4AC2-ADED-8BF3DAF98A90}" type="slidenum">
              <a:rPr lang="en-US" altLang="en-US"/>
              <a:pPr/>
              <a:t>‹#›</a:t>
            </a:fld>
            <a:endParaRPr lang="en-US" altLang="en-US"/>
          </a:p>
        </p:txBody>
      </p:sp>
    </p:spTree>
    <p:extLst>
      <p:ext uri="{BB962C8B-B14F-4D97-AF65-F5344CB8AC3E}">
        <p14:creationId xmlns:p14="http://schemas.microsoft.com/office/powerpoint/2010/main" val="167185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9B759F-4BFC-40F3-A2AC-0DADECB3E32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D0FF952-AF9C-4F94-B0FF-BAFF8DC5D83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E98002-723E-4237-B67A-40E51FA3131B}"/>
              </a:ext>
            </a:extLst>
          </p:cNvPr>
          <p:cNvSpPr>
            <a:spLocks noGrp="1" noChangeArrowheads="1"/>
          </p:cNvSpPr>
          <p:nvPr>
            <p:ph type="sldNum" idx="12"/>
          </p:nvPr>
        </p:nvSpPr>
        <p:spPr>
          <a:ln/>
        </p:spPr>
        <p:txBody>
          <a:bodyPr/>
          <a:lstStyle>
            <a:lvl1pPr>
              <a:defRPr/>
            </a:lvl1pPr>
          </a:lstStyle>
          <a:p>
            <a:fld id="{36FFCEAA-6964-4A36-9D54-364B61788BE2}" type="slidenum">
              <a:rPr lang="en-US" altLang="en-US"/>
              <a:pPr/>
              <a:t>‹#›</a:t>
            </a:fld>
            <a:endParaRPr lang="en-US" altLang="en-US"/>
          </a:p>
        </p:txBody>
      </p:sp>
    </p:spTree>
    <p:extLst>
      <p:ext uri="{BB962C8B-B14F-4D97-AF65-F5344CB8AC3E}">
        <p14:creationId xmlns:p14="http://schemas.microsoft.com/office/powerpoint/2010/main" val="2177162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0C992AB-F012-4813-817A-FA00D414111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6718B8B-2410-4370-A833-A211ECFA2D2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5D137B-3D87-46EA-98AB-D8E842C0782B}"/>
              </a:ext>
            </a:extLst>
          </p:cNvPr>
          <p:cNvSpPr>
            <a:spLocks noGrp="1" noChangeArrowheads="1"/>
          </p:cNvSpPr>
          <p:nvPr>
            <p:ph type="sldNum" idx="12"/>
          </p:nvPr>
        </p:nvSpPr>
        <p:spPr>
          <a:ln/>
        </p:spPr>
        <p:txBody>
          <a:bodyPr/>
          <a:lstStyle>
            <a:lvl1pPr>
              <a:defRPr/>
            </a:lvl1pPr>
          </a:lstStyle>
          <a:p>
            <a:fld id="{198356A1-EB2C-47E4-88D6-6C56632B086C}" type="slidenum">
              <a:rPr lang="en-US" altLang="en-US"/>
              <a:pPr/>
              <a:t>‹#›</a:t>
            </a:fld>
            <a:endParaRPr lang="en-US" altLang="en-US"/>
          </a:p>
        </p:txBody>
      </p:sp>
    </p:spTree>
    <p:extLst>
      <p:ext uri="{BB962C8B-B14F-4D97-AF65-F5344CB8AC3E}">
        <p14:creationId xmlns:p14="http://schemas.microsoft.com/office/powerpoint/2010/main" val="1843488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22E5B75-9391-4E94-84FD-1796E272D59F}"/>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7BC94DB-204D-479A-9A61-4F4B1483BC6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637FD3-04A9-4986-814B-1D78412D4AB4}"/>
              </a:ext>
            </a:extLst>
          </p:cNvPr>
          <p:cNvSpPr>
            <a:spLocks noGrp="1" noChangeArrowheads="1"/>
          </p:cNvSpPr>
          <p:nvPr>
            <p:ph type="sldNum" idx="12"/>
          </p:nvPr>
        </p:nvSpPr>
        <p:spPr>
          <a:ln/>
        </p:spPr>
        <p:txBody>
          <a:bodyPr/>
          <a:lstStyle>
            <a:lvl1pPr>
              <a:defRPr/>
            </a:lvl1pPr>
          </a:lstStyle>
          <a:p>
            <a:fld id="{E3E18E0E-D380-403D-BA17-3AEF63933C10}" type="slidenum">
              <a:rPr lang="en-US" altLang="en-US"/>
              <a:pPr/>
              <a:t>‹#›</a:t>
            </a:fld>
            <a:endParaRPr lang="en-US" altLang="en-US"/>
          </a:p>
        </p:txBody>
      </p:sp>
    </p:spTree>
    <p:extLst>
      <p:ext uri="{BB962C8B-B14F-4D97-AF65-F5344CB8AC3E}">
        <p14:creationId xmlns:p14="http://schemas.microsoft.com/office/powerpoint/2010/main" val="224362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22DEFDD6-AEE0-4D31-AB31-4ACE20C10E8E}"/>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8E33018-800D-4429-8BC0-16058760DAA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1089BD-AE70-4116-8122-4A954C6927CF}"/>
              </a:ext>
            </a:extLst>
          </p:cNvPr>
          <p:cNvSpPr>
            <a:spLocks noGrp="1" noChangeArrowheads="1"/>
          </p:cNvSpPr>
          <p:nvPr>
            <p:ph type="sldNum" idx="12"/>
          </p:nvPr>
        </p:nvSpPr>
        <p:spPr>
          <a:ln/>
        </p:spPr>
        <p:txBody>
          <a:bodyPr/>
          <a:lstStyle>
            <a:lvl1pPr>
              <a:defRPr/>
            </a:lvl1pPr>
          </a:lstStyle>
          <a:p>
            <a:fld id="{C8989F74-4752-4062-B4FE-288E13A693DB}" type="slidenum">
              <a:rPr lang="en-US" altLang="en-US"/>
              <a:pPr/>
              <a:t>‹#›</a:t>
            </a:fld>
            <a:endParaRPr lang="en-US" altLang="en-US"/>
          </a:p>
        </p:txBody>
      </p:sp>
    </p:spTree>
    <p:extLst>
      <p:ext uri="{BB962C8B-B14F-4D97-AF65-F5344CB8AC3E}">
        <p14:creationId xmlns:p14="http://schemas.microsoft.com/office/powerpoint/2010/main" val="2759271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25D2E1C2-D741-47F8-BD80-2150D7FC128B}"/>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EF5298F5-ECE5-49AC-B377-CCD233DB4E6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55B2D1E-657F-49D8-9D2F-478711FA9DB7}"/>
              </a:ext>
            </a:extLst>
          </p:cNvPr>
          <p:cNvSpPr>
            <a:spLocks noGrp="1" noChangeArrowheads="1"/>
          </p:cNvSpPr>
          <p:nvPr>
            <p:ph type="sldNum" idx="12"/>
          </p:nvPr>
        </p:nvSpPr>
        <p:spPr>
          <a:ln/>
        </p:spPr>
        <p:txBody>
          <a:bodyPr/>
          <a:lstStyle>
            <a:lvl1pPr>
              <a:defRPr/>
            </a:lvl1pPr>
          </a:lstStyle>
          <a:p>
            <a:fld id="{1DDA9539-31A6-4AB1-A4EF-7429642544FF}" type="slidenum">
              <a:rPr lang="en-US" altLang="en-US"/>
              <a:pPr/>
              <a:t>‹#›</a:t>
            </a:fld>
            <a:endParaRPr lang="en-US" altLang="en-US"/>
          </a:p>
        </p:txBody>
      </p:sp>
    </p:spTree>
    <p:extLst>
      <p:ext uri="{BB962C8B-B14F-4D97-AF65-F5344CB8AC3E}">
        <p14:creationId xmlns:p14="http://schemas.microsoft.com/office/powerpoint/2010/main" val="1479848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4638"/>
            <a:ext cx="7886700" cy="1143000"/>
          </a:xfrm>
        </p:spPr>
        <p:txBody>
          <a:bodyPr/>
          <a:lstStyle/>
          <a:p>
            <a:r>
              <a:rPr lang="en-US"/>
              <a:t>Click to edit Master title style</a:t>
            </a:r>
          </a:p>
        </p:txBody>
      </p:sp>
      <p:sp>
        <p:nvSpPr>
          <p:cNvPr id="3" name="Text Placeholder 2"/>
          <p:cNvSpPr>
            <a:spLocks noGrp="1"/>
          </p:cNvSpPr>
          <p:nvPr>
            <p:ph type="body" idx="1"/>
          </p:nvPr>
        </p:nvSpPr>
        <p:spPr>
          <a:xfrm>
            <a:off x="623888" y="1489075"/>
            <a:ext cx="386715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50" y="1489075"/>
            <a:ext cx="3868738"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42A0F27-9647-42FD-8F0F-6072DA1EEF92}"/>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B5DD137B-3B68-4C05-BCF5-025A8A961DDF}"/>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969A6D51-E57E-4541-9942-74F2F1EA1576}"/>
              </a:ext>
            </a:extLst>
          </p:cNvPr>
          <p:cNvSpPr>
            <a:spLocks noGrp="1" noChangeArrowheads="1"/>
          </p:cNvSpPr>
          <p:nvPr>
            <p:ph type="sldNum" idx="12"/>
          </p:nvPr>
        </p:nvSpPr>
        <p:spPr>
          <a:ln/>
        </p:spPr>
        <p:txBody>
          <a:bodyPr/>
          <a:lstStyle>
            <a:lvl1pPr>
              <a:defRPr/>
            </a:lvl1pPr>
          </a:lstStyle>
          <a:p>
            <a:fld id="{28F5B536-5C0D-4520-B44F-871DAA1108C4}" type="slidenum">
              <a:rPr lang="en-US" altLang="en-US"/>
              <a:pPr/>
              <a:t>‹#›</a:t>
            </a:fld>
            <a:endParaRPr lang="en-US" altLang="en-US"/>
          </a:p>
        </p:txBody>
      </p:sp>
    </p:spTree>
    <p:extLst>
      <p:ext uri="{BB962C8B-B14F-4D97-AF65-F5344CB8AC3E}">
        <p14:creationId xmlns:p14="http://schemas.microsoft.com/office/powerpoint/2010/main" val="288797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2DD22AB6-2252-491B-A681-5B965100395B}"/>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0AE13F2E-FF0F-4FBA-B753-15B9ACAB1BD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2B9AA4-8122-40B8-8BE1-920A3BA70BE0}"/>
              </a:ext>
            </a:extLst>
          </p:cNvPr>
          <p:cNvSpPr>
            <a:spLocks noGrp="1" noChangeArrowheads="1"/>
          </p:cNvSpPr>
          <p:nvPr>
            <p:ph type="sldNum" idx="12"/>
          </p:nvPr>
        </p:nvSpPr>
        <p:spPr>
          <a:ln/>
        </p:spPr>
        <p:txBody>
          <a:bodyPr/>
          <a:lstStyle>
            <a:lvl1pPr>
              <a:defRPr/>
            </a:lvl1pPr>
          </a:lstStyle>
          <a:p>
            <a:fld id="{2DE9921A-B2EF-432A-B845-6D11828DB0B2}" type="slidenum">
              <a:rPr lang="en-US" altLang="en-US"/>
              <a:pPr/>
              <a:t>‹#›</a:t>
            </a:fld>
            <a:endParaRPr lang="en-US" altLang="en-US"/>
          </a:p>
        </p:txBody>
      </p:sp>
    </p:spTree>
    <p:extLst>
      <p:ext uri="{BB962C8B-B14F-4D97-AF65-F5344CB8AC3E}">
        <p14:creationId xmlns:p14="http://schemas.microsoft.com/office/powerpoint/2010/main" val="180229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19204A9-DD3A-4DF1-93EC-F8063609F601}"/>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FBF860A3-0725-46FB-9C72-E4F83B359926}"/>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A48039-9AED-4C15-A233-AA0AB91E89D6}"/>
              </a:ext>
            </a:extLst>
          </p:cNvPr>
          <p:cNvSpPr>
            <a:spLocks noGrp="1" noChangeArrowheads="1"/>
          </p:cNvSpPr>
          <p:nvPr>
            <p:ph type="sldNum" idx="12"/>
          </p:nvPr>
        </p:nvSpPr>
        <p:spPr>
          <a:ln/>
        </p:spPr>
        <p:txBody>
          <a:bodyPr/>
          <a:lstStyle>
            <a:lvl1pPr>
              <a:defRPr/>
            </a:lvl1pPr>
          </a:lstStyle>
          <a:p>
            <a:fld id="{CC45E452-91D5-4DD9-8546-317363E33B53}" type="slidenum">
              <a:rPr lang="en-US" altLang="en-US"/>
              <a:pPr/>
              <a:t>‹#›</a:t>
            </a:fld>
            <a:endParaRPr lang="en-US" altLang="en-US"/>
          </a:p>
        </p:txBody>
      </p:sp>
    </p:spTree>
    <p:extLst>
      <p:ext uri="{BB962C8B-B14F-4D97-AF65-F5344CB8AC3E}">
        <p14:creationId xmlns:p14="http://schemas.microsoft.com/office/powerpoint/2010/main" val="298986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C5283431-7900-4DB3-A391-FA1753E0EB9A}"/>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E2211644-7E7B-4359-8A1F-9B75F230A80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1D8AB86-B470-4BC2-8006-2904428737B1}"/>
              </a:ext>
            </a:extLst>
          </p:cNvPr>
          <p:cNvSpPr>
            <a:spLocks noGrp="1" noChangeArrowheads="1"/>
          </p:cNvSpPr>
          <p:nvPr>
            <p:ph type="sldNum" idx="12"/>
          </p:nvPr>
        </p:nvSpPr>
        <p:spPr>
          <a:ln/>
        </p:spPr>
        <p:txBody>
          <a:bodyPr/>
          <a:lstStyle>
            <a:lvl1pPr>
              <a:defRPr/>
            </a:lvl1pPr>
          </a:lstStyle>
          <a:p>
            <a:fld id="{9490A628-2929-4026-8512-C39F6E1A9776}" type="slidenum">
              <a:rPr lang="en-US" altLang="en-US"/>
              <a:pPr/>
              <a:t>‹#›</a:t>
            </a:fld>
            <a:endParaRPr lang="en-US" altLang="en-US"/>
          </a:p>
        </p:txBody>
      </p:sp>
    </p:spTree>
    <p:extLst>
      <p:ext uri="{BB962C8B-B14F-4D97-AF65-F5344CB8AC3E}">
        <p14:creationId xmlns:p14="http://schemas.microsoft.com/office/powerpoint/2010/main" val="155376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5E03F28-B05C-4749-BC97-5AD6594E07D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E909A54-B1E9-46C6-90D1-FDEFF4AFB7A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2684A3-AB20-4EB5-A2A7-F4A1380071FF}"/>
              </a:ext>
            </a:extLst>
          </p:cNvPr>
          <p:cNvSpPr>
            <a:spLocks noGrp="1" noChangeArrowheads="1"/>
          </p:cNvSpPr>
          <p:nvPr>
            <p:ph type="sldNum" idx="12"/>
          </p:nvPr>
        </p:nvSpPr>
        <p:spPr>
          <a:ln/>
        </p:spPr>
        <p:txBody>
          <a:bodyPr/>
          <a:lstStyle>
            <a:lvl1pPr>
              <a:defRPr/>
            </a:lvl1pPr>
          </a:lstStyle>
          <a:p>
            <a:fld id="{6869C767-E874-40FA-83E4-7775A9E3F111}" type="slidenum">
              <a:rPr lang="en-US" altLang="en-US"/>
              <a:pPr/>
              <a:t>‹#›</a:t>
            </a:fld>
            <a:endParaRPr lang="en-US" altLang="en-US"/>
          </a:p>
        </p:txBody>
      </p:sp>
    </p:spTree>
    <p:extLst>
      <p:ext uri="{BB962C8B-B14F-4D97-AF65-F5344CB8AC3E}">
        <p14:creationId xmlns:p14="http://schemas.microsoft.com/office/powerpoint/2010/main" val="1602895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BDFAC5D1-6B52-4EA8-A9F5-80AEA00F6E73}"/>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5B1252E6-5EB7-4460-9E23-116F471CE70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597135E-7CCD-4B93-A866-DB7FACDC17BB}"/>
              </a:ext>
            </a:extLst>
          </p:cNvPr>
          <p:cNvSpPr>
            <a:spLocks noGrp="1" noChangeArrowheads="1"/>
          </p:cNvSpPr>
          <p:nvPr>
            <p:ph type="sldNum" idx="12"/>
          </p:nvPr>
        </p:nvSpPr>
        <p:spPr>
          <a:ln/>
        </p:spPr>
        <p:txBody>
          <a:bodyPr/>
          <a:lstStyle>
            <a:lvl1pPr>
              <a:defRPr/>
            </a:lvl1pPr>
          </a:lstStyle>
          <a:p>
            <a:fld id="{F1140A31-7D14-43EF-B898-151CFA0F2842}" type="slidenum">
              <a:rPr lang="en-US" altLang="en-US"/>
              <a:pPr/>
              <a:t>‹#›</a:t>
            </a:fld>
            <a:endParaRPr lang="en-US" altLang="en-US"/>
          </a:p>
        </p:txBody>
      </p:sp>
    </p:spTree>
    <p:extLst>
      <p:ext uri="{BB962C8B-B14F-4D97-AF65-F5344CB8AC3E}">
        <p14:creationId xmlns:p14="http://schemas.microsoft.com/office/powerpoint/2010/main" val="2404026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42B5909-A5DE-48F5-B3F1-87437DD308F5}"/>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ADF59587-5966-44CF-BDEF-B3D330E58DB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0E3A5-40D8-4716-8A3F-C5C3C0CBC289}"/>
              </a:ext>
            </a:extLst>
          </p:cNvPr>
          <p:cNvSpPr>
            <a:spLocks noGrp="1" noChangeArrowheads="1"/>
          </p:cNvSpPr>
          <p:nvPr>
            <p:ph type="sldNum" idx="12"/>
          </p:nvPr>
        </p:nvSpPr>
        <p:spPr>
          <a:ln/>
        </p:spPr>
        <p:txBody>
          <a:bodyPr/>
          <a:lstStyle>
            <a:lvl1pPr>
              <a:defRPr/>
            </a:lvl1pPr>
          </a:lstStyle>
          <a:p>
            <a:fld id="{E47FC135-A730-48CA-861E-A72B71C23D72}" type="slidenum">
              <a:rPr lang="en-US" altLang="en-US"/>
              <a:pPr/>
              <a:t>‹#›</a:t>
            </a:fld>
            <a:endParaRPr lang="en-US" altLang="en-US"/>
          </a:p>
        </p:txBody>
      </p:sp>
    </p:spTree>
    <p:extLst>
      <p:ext uri="{BB962C8B-B14F-4D97-AF65-F5344CB8AC3E}">
        <p14:creationId xmlns:p14="http://schemas.microsoft.com/office/powerpoint/2010/main" val="3344906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132BAA0-4C12-415C-B515-06D3F575B96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107CB99E-4290-408E-B4B4-62D8353EE6A4}"/>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720E40-237C-404E-BEB4-6F7F3F7732BC}"/>
              </a:ext>
            </a:extLst>
          </p:cNvPr>
          <p:cNvSpPr>
            <a:spLocks noGrp="1" noChangeArrowheads="1"/>
          </p:cNvSpPr>
          <p:nvPr>
            <p:ph type="sldNum" idx="12"/>
          </p:nvPr>
        </p:nvSpPr>
        <p:spPr>
          <a:ln/>
        </p:spPr>
        <p:txBody>
          <a:bodyPr/>
          <a:lstStyle>
            <a:lvl1pPr>
              <a:defRPr/>
            </a:lvl1pPr>
          </a:lstStyle>
          <a:p>
            <a:fld id="{3045A6F6-1031-478E-B487-112BB71F326A}" type="slidenum">
              <a:rPr lang="en-US" altLang="en-US"/>
              <a:pPr/>
              <a:t>‹#›</a:t>
            </a:fld>
            <a:endParaRPr lang="en-US" altLang="en-US"/>
          </a:p>
        </p:txBody>
      </p:sp>
    </p:spTree>
    <p:extLst>
      <p:ext uri="{BB962C8B-B14F-4D97-AF65-F5344CB8AC3E}">
        <p14:creationId xmlns:p14="http://schemas.microsoft.com/office/powerpoint/2010/main" val="2234606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6599065-C5AE-4860-8810-EE6AF5E5A26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0430AD24-4890-4735-8542-E8216341F0E0}"/>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7CA784-82BB-4728-A8F1-DF441C831225}"/>
              </a:ext>
            </a:extLst>
          </p:cNvPr>
          <p:cNvSpPr>
            <a:spLocks noGrp="1" noChangeArrowheads="1"/>
          </p:cNvSpPr>
          <p:nvPr>
            <p:ph type="sldNum" idx="12"/>
          </p:nvPr>
        </p:nvSpPr>
        <p:spPr>
          <a:ln/>
        </p:spPr>
        <p:txBody>
          <a:bodyPr/>
          <a:lstStyle>
            <a:lvl1pPr>
              <a:defRPr/>
            </a:lvl1pPr>
          </a:lstStyle>
          <a:p>
            <a:fld id="{BE921342-22B0-4478-9647-47398FA994E1}" type="slidenum">
              <a:rPr lang="en-US" altLang="en-US"/>
              <a:pPr/>
              <a:t>‹#›</a:t>
            </a:fld>
            <a:endParaRPr lang="en-US" altLang="en-US"/>
          </a:p>
        </p:txBody>
      </p:sp>
    </p:spTree>
    <p:extLst>
      <p:ext uri="{BB962C8B-B14F-4D97-AF65-F5344CB8AC3E}">
        <p14:creationId xmlns:p14="http://schemas.microsoft.com/office/powerpoint/2010/main" val="401332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7423E80-DD59-46FB-B070-47858CCE0C47}"/>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7203B87-A3AA-4256-AC5A-8B43AD332970}"/>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2D49CD-4E8D-4605-B3AD-81B8F42F59A0}"/>
              </a:ext>
            </a:extLst>
          </p:cNvPr>
          <p:cNvSpPr>
            <a:spLocks noGrp="1" noChangeArrowheads="1"/>
          </p:cNvSpPr>
          <p:nvPr>
            <p:ph type="sldNum" idx="12"/>
          </p:nvPr>
        </p:nvSpPr>
        <p:spPr>
          <a:ln/>
        </p:spPr>
        <p:txBody>
          <a:bodyPr/>
          <a:lstStyle>
            <a:lvl1pPr>
              <a:defRPr/>
            </a:lvl1pPr>
          </a:lstStyle>
          <a:p>
            <a:fld id="{53231A02-C01A-425E-87B1-77E56A5083E4}" type="slidenum">
              <a:rPr lang="en-US" altLang="en-US"/>
              <a:pPr/>
              <a:t>‹#›</a:t>
            </a:fld>
            <a:endParaRPr lang="en-US" altLang="en-US"/>
          </a:p>
        </p:txBody>
      </p:sp>
    </p:spTree>
    <p:extLst>
      <p:ext uri="{BB962C8B-B14F-4D97-AF65-F5344CB8AC3E}">
        <p14:creationId xmlns:p14="http://schemas.microsoft.com/office/powerpoint/2010/main" val="219652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FD800CD0-CA43-4A82-8D28-51F2E8E8FC0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7AEE193-F7A5-4CC3-9B83-CDFB9328E1F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770CB9-A5E7-4D46-973B-C1CBBEFDC538}"/>
              </a:ext>
            </a:extLst>
          </p:cNvPr>
          <p:cNvSpPr>
            <a:spLocks noGrp="1" noChangeArrowheads="1"/>
          </p:cNvSpPr>
          <p:nvPr>
            <p:ph type="sldNum" idx="12"/>
          </p:nvPr>
        </p:nvSpPr>
        <p:spPr>
          <a:ln/>
        </p:spPr>
        <p:txBody>
          <a:bodyPr/>
          <a:lstStyle>
            <a:lvl1pPr>
              <a:defRPr/>
            </a:lvl1pPr>
          </a:lstStyle>
          <a:p>
            <a:fld id="{CBAF3CD4-DC7B-46F7-B964-13F6572AD174}" type="slidenum">
              <a:rPr lang="en-US" altLang="en-US"/>
              <a:pPr/>
              <a:t>‹#›</a:t>
            </a:fld>
            <a:endParaRPr lang="en-US" altLang="en-US"/>
          </a:p>
        </p:txBody>
      </p:sp>
    </p:spTree>
    <p:extLst>
      <p:ext uri="{BB962C8B-B14F-4D97-AF65-F5344CB8AC3E}">
        <p14:creationId xmlns:p14="http://schemas.microsoft.com/office/powerpoint/2010/main" val="3969828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CDAA2493-9941-4D6F-BC21-537EC5C2A761}"/>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44454E8-1408-4567-8DAA-B26504DC4BB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013D423-454D-42FB-A27D-F1EF9C676E42}"/>
              </a:ext>
            </a:extLst>
          </p:cNvPr>
          <p:cNvSpPr>
            <a:spLocks noGrp="1" noChangeArrowheads="1"/>
          </p:cNvSpPr>
          <p:nvPr>
            <p:ph type="sldNum" idx="12"/>
          </p:nvPr>
        </p:nvSpPr>
        <p:spPr>
          <a:ln/>
        </p:spPr>
        <p:txBody>
          <a:bodyPr/>
          <a:lstStyle>
            <a:lvl1pPr>
              <a:defRPr/>
            </a:lvl1pPr>
          </a:lstStyle>
          <a:p>
            <a:fld id="{7BEDFF1C-20B4-400A-9CBC-DCF6F1F75598}" type="slidenum">
              <a:rPr lang="en-US" altLang="en-US"/>
              <a:pPr/>
              <a:t>‹#›</a:t>
            </a:fld>
            <a:endParaRPr lang="en-US" altLang="en-US"/>
          </a:p>
        </p:txBody>
      </p:sp>
    </p:spTree>
    <p:extLst>
      <p:ext uri="{BB962C8B-B14F-4D97-AF65-F5344CB8AC3E}">
        <p14:creationId xmlns:p14="http://schemas.microsoft.com/office/powerpoint/2010/main" val="2263777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4638"/>
            <a:ext cx="7886700" cy="1143000"/>
          </a:xfrm>
        </p:spPr>
        <p:txBody>
          <a:bodyPr/>
          <a:lstStyle/>
          <a:p>
            <a:r>
              <a:rPr lang="en-US"/>
              <a:t>Click to edit Master title style</a:t>
            </a:r>
          </a:p>
        </p:txBody>
      </p:sp>
      <p:sp>
        <p:nvSpPr>
          <p:cNvPr id="3" name="Text Placeholder 2"/>
          <p:cNvSpPr>
            <a:spLocks noGrp="1"/>
          </p:cNvSpPr>
          <p:nvPr>
            <p:ph type="body" idx="1"/>
          </p:nvPr>
        </p:nvSpPr>
        <p:spPr>
          <a:xfrm>
            <a:off x="623888" y="1489075"/>
            <a:ext cx="386715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50" y="1489075"/>
            <a:ext cx="3868738"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73B82D4-8BBA-45BB-8098-C42E679F8585}"/>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47B25D20-5376-4339-9D67-4598A1ABB15E}"/>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2784EBE5-8960-4A73-9792-9F72CFC5EE20}"/>
              </a:ext>
            </a:extLst>
          </p:cNvPr>
          <p:cNvSpPr>
            <a:spLocks noGrp="1" noChangeArrowheads="1"/>
          </p:cNvSpPr>
          <p:nvPr>
            <p:ph type="sldNum" idx="12"/>
          </p:nvPr>
        </p:nvSpPr>
        <p:spPr>
          <a:ln/>
        </p:spPr>
        <p:txBody>
          <a:bodyPr/>
          <a:lstStyle>
            <a:lvl1pPr>
              <a:defRPr/>
            </a:lvl1pPr>
          </a:lstStyle>
          <a:p>
            <a:fld id="{18161E5C-FE8B-4A1C-A66E-B66C8CE84D15}" type="slidenum">
              <a:rPr lang="en-US" altLang="en-US"/>
              <a:pPr/>
              <a:t>‹#›</a:t>
            </a:fld>
            <a:endParaRPr lang="en-US" altLang="en-US"/>
          </a:p>
        </p:txBody>
      </p:sp>
    </p:spTree>
    <p:extLst>
      <p:ext uri="{BB962C8B-B14F-4D97-AF65-F5344CB8AC3E}">
        <p14:creationId xmlns:p14="http://schemas.microsoft.com/office/powerpoint/2010/main" val="893357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A1E2992B-5E0D-4ED4-8A02-970660AD94BC}"/>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E986F4BD-9A44-4D81-9C64-5253F229D72A}"/>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E8CCEA-6464-4210-9ACF-0FC8613C18FA}"/>
              </a:ext>
            </a:extLst>
          </p:cNvPr>
          <p:cNvSpPr>
            <a:spLocks noGrp="1" noChangeArrowheads="1"/>
          </p:cNvSpPr>
          <p:nvPr>
            <p:ph type="sldNum" idx="12"/>
          </p:nvPr>
        </p:nvSpPr>
        <p:spPr>
          <a:ln/>
        </p:spPr>
        <p:txBody>
          <a:bodyPr/>
          <a:lstStyle>
            <a:lvl1pPr>
              <a:defRPr/>
            </a:lvl1pPr>
          </a:lstStyle>
          <a:p>
            <a:fld id="{CD2B6005-A12F-4F32-BD9C-EC4C0CBE128A}" type="slidenum">
              <a:rPr lang="en-US" altLang="en-US"/>
              <a:pPr/>
              <a:t>‹#›</a:t>
            </a:fld>
            <a:endParaRPr lang="en-US" altLang="en-US"/>
          </a:p>
        </p:txBody>
      </p:sp>
    </p:spTree>
    <p:extLst>
      <p:ext uri="{BB962C8B-B14F-4D97-AF65-F5344CB8AC3E}">
        <p14:creationId xmlns:p14="http://schemas.microsoft.com/office/powerpoint/2010/main" val="3262901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358DC09-C2AB-4BB7-9468-E87C05899259}"/>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B42685E-15D6-4368-9052-35D6C86B607A}"/>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70BB8C-5002-4F19-B593-306E5B9A3E6C}"/>
              </a:ext>
            </a:extLst>
          </p:cNvPr>
          <p:cNvSpPr>
            <a:spLocks noGrp="1" noChangeArrowheads="1"/>
          </p:cNvSpPr>
          <p:nvPr>
            <p:ph type="sldNum" idx="12"/>
          </p:nvPr>
        </p:nvSpPr>
        <p:spPr>
          <a:ln/>
        </p:spPr>
        <p:txBody>
          <a:bodyPr/>
          <a:lstStyle>
            <a:lvl1pPr>
              <a:defRPr/>
            </a:lvl1pPr>
          </a:lstStyle>
          <a:p>
            <a:fld id="{0CF34AD0-08A9-49FC-8DC5-D2EF4C47537F}" type="slidenum">
              <a:rPr lang="en-US" altLang="en-US"/>
              <a:pPr/>
              <a:t>‹#›</a:t>
            </a:fld>
            <a:endParaRPr lang="en-US" altLang="en-US"/>
          </a:p>
        </p:txBody>
      </p:sp>
    </p:spTree>
    <p:extLst>
      <p:ext uri="{BB962C8B-B14F-4D97-AF65-F5344CB8AC3E}">
        <p14:creationId xmlns:p14="http://schemas.microsoft.com/office/powerpoint/2010/main" val="217917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7BCDAC9E-870F-45C9-ABBE-A883B7727F9A}"/>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108517A0-A522-47A6-B8BD-E9493EFAD02E}"/>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2665-BD37-429D-9686-1A9B234C2B8D}"/>
              </a:ext>
            </a:extLst>
          </p:cNvPr>
          <p:cNvSpPr>
            <a:spLocks noGrp="1" noChangeArrowheads="1"/>
          </p:cNvSpPr>
          <p:nvPr>
            <p:ph type="sldNum" idx="12"/>
          </p:nvPr>
        </p:nvSpPr>
        <p:spPr>
          <a:ln/>
        </p:spPr>
        <p:txBody>
          <a:bodyPr/>
          <a:lstStyle>
            <a:lvl1pPr>
              <a:defRPr/>
            </a:lvl1pPr>
          </a:lstStyle>
          <a:p>
            <a:fld id="{6755AAAE-D559-4A66-839D-E9B01A647297}" type="slidenum">
              <a:rPr lang="en-US" altLang="en-US"/>
              <a:pPr/>
              <a:t>‹#›</a:t>
            </a:fld>
            <a:endParaRPr lang="en-US" altLang="en-US"/>
          </a:p>
        </p:txBody>
      </p:sp>
    </p:spTree>
    <p:extLst>
      <p:ext uri="{BB962C8B-B14F-4D97-AF65-F5344CB8AC3E}">
        <p14:creationId xmlns:p14="http://schemas.microsoft.com/office/powerpoint/2010/main" val="3642277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B4E594AA-6B9E-4FB7-9BEA-7916B4CA649E}"/>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3D871D04-EBE5-4680-9BAE-E4D5C47E47A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B639F6F-43F8-4C23-BD5F-32E9AD4C2FFA}"/>
              </a:ext>
            </a:extLst>
          </p:cNvPr>
          <p:cNvSpPr>
            <a:spLocks noGrp="1" noChangeArrowheads="1"/>
          </p:cNvSpPr>
          <p:nvPr>
            <p:ph type="sldNum" idx="12"/>
          </p:nvPr>
        </p:nvSpPr>
        <p:spPr>
          <a:ln/>
        </p:spPr>
        <p:txBody>
          <a:bodyPr/>
          <a:lstStyle>
            <a:lvl1pPr>
              <a:defRPr/>
            </a:lvl1pPr>
          </a:lstStyle>
          <a:p>
            <a:fld id="{CF609762-AE17-4134-B0BA-8939B52D9317}" type="slidenum">
              <a:rPr lang="en-US" altLang="en-US"/>
              <a:pPr/>
              <a:t>‹#›</a:t>
            </a:fld>
            <a:endParaRPr lang="en-US" altLang="en-US"/>
          </a:p>
        </p:txBody>
      </p:sp>
    </p:spTree>
    <p:extLst>
      <p:ext uri="{BB962C8B-B14F-4D97-AF65-F5344CB8AC3E}">
        <p14:creationId xmlns:p14="http://schemas.microsoft.com/office/powerpoint/2010/main" val="125210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EB039422-F3E8-4F21-82F9-C3FFE436055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E31E6300-06CA-4DB4-B1BC-14F3925AF11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097A32D-8F38-48DA-8C3A-3E0D2B7AFC6E}"/>
              </a:ext>
            </a:extLst>
          </p:cNvPr>
          <p:cNvSpPr>
            <a:spLocks noGrp="1" noChangeArrowheads="1"/>
          </p:cNvSpPr>
          <p:nvPr>
            <p:ph type="sldNum" idx="12"/>
          </p:nvPr>
        </p:nvSpPr>
        <p:spPr>
          <a:ln/>
        </p:spPr>
        <p:txBody>
          <a:bodyPr/>
          <a:lstStyle>
            <a:lvl1pPr>
              <a:defRPr/>
            </a:lvl1pPr>
          </a:lstStyle>
          <a:p>
            <a:fld id="{C4F5AAAF-F767-4269-B7E2-9D6706ACC09F}" type="slidenum">
              <a:rPr lang="en-US" altLang="en-US"/>
              <a:pPr/>
              <a:t>‹#›</a:t>
            </a:fld>
            <a:endParaRPr lang="en-US" altLang="en-US"/>
          </a:p>
        </p:txBody>
      </p:sp>
    </p:spTree>
    <p:extLst>
      <p:ext uri="{BB962C8B-B14F-4D97-AF65-F5344CB8AC3E}">
        <p14:creationId xmlns:p14="http://schemas.microsoft.com/office/powerpoint/2010/main" val="1247142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7D122FC-3FA3-4A63-A823-EEAE8555636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017E9199-2B52-4CE7-9EE6-E38DCFF7598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6E8282-CB95-484E-AFCC-2000E682F61B}"/>
              </a:ext>
            </a:extLst>
          </p:cNvPr>
          <p:cNvSpPr>
            <a:spLocks noGrp="1" noChangeArrowheads="1"/>
          </p:cNvSpPr>
          <p:nvPr>
            <p:ph type="sldNum" idx="12"/>
          </p:nvPr>
        </p:nvSpPr>
        <p:spPr>
          <a:ln/>
        </p:spPr>
        <p:txBody>
          <a:bodyPr/>
          <a:lstStyle>
            <a:lvl1pPr>
              <a:defRPr/>
            </a:lvl1pPr>
          </a:lstStyle>
          <a:p>
            <a:fld id="{89FDA990-3C10-4E84-A616-47EC1F6C66EA}" type="slidenum">
              <a:rPr lang="en-US" altLang="en-US"/>
              <a:pPr/>
              <a:t>‹#›</a:t>
            </a:fld>
            <a:endParaRPr lang="en-US" altLang="en-US"/>
          </a:p>
        </p:txBody>
      </p:sp>
    </p:spTree>
    <p:extLst>
      <p:ext uri="{BB962C8B-B14F-4D97-AF65-F5344CB8AC3E}">
        <p14:creationId xmlns:p14="http://schemas.microsoft.com/office/powerpoint/2010/main" val="1131922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4DF8059-5233-4692-A855-FC774B45D47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E5AA5374-09AD-4D4D-A9EB-FB76196BC238}"/>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47332-F34B-4C98-ADE6-F3161E9AF275}"/>
              </a:ext>
            </a:extLst>
          </p:cNvPr>
          <p:cNvSpPr>
            <a:spLocks noGrp="1" noChangeArrowheads="1"/>
          </p:cNvSpPr>
          <p:nvPr>
            <p:ph type="sldNum" idx="12"/>
          </p:nvPr>
        </p:nvSpPr>
        <p:spPr>
          <a:ln/>
        </p:spPr>
        <p:txBody>
          <a:bodyPr/>
          <a:lstStyle>
            <a:lvl1pPr>
              <a:defRPr/>
            </a:lvl1pPr>
          </a:lstStyle>
          <a:p>
            <a:fld id="{852791BA-DD7B-4C3A-8FF4-1C2867E9BF7B}" type="slidenum">
              <a:rPr lang="en-US" altLang="en-US"/>
              <a:pPr/>
              <a:t>‹#›</a:t>
            </a:fld>
            <a:endParaRPr lang="en-US" altLang="en-US"/>
          </a:p>
        </p:txBody>
      </p:sp>
    </p:spTree>
    <p:extLst>
      <p:ext uri="{BB962C8B-B14F-4D97-AF65-F5344CB8AC3E}">
        <p14:creationId xmlns:p14="http://schemas.microsoft.com/office/powerpoint/2010/main" val="4194319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E4CC86C7-A3C3-47FD-A05A-CEB1D45FCF16}"/>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181B4853-8115-4053-B4D6-49D1E6488564}"/>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8EA2C5-B9CD-4A62-9B63-9E84A6F17D60}"/>
              </a:ext>
            </a:extLst>
          </p:cNvPr>
          <p:cNvSpPr>
            <a:spLocks noGrp="1" noChangeArrowheads="1"/>
          </p:cNvSpPr>
          <p:nvPr>
            <p:ph type="sldNum" idx="12"/>
          </p:nvPr>
        </p:nvSpPr>
        <p:spPr>
          <a:ln/>
        </p:spPr>
        <p:txBody>
          <a:bodyPr/>
          <a:lstStyle>
            <a:lvl1pPr>
              <a:defRPr/>
            </a:lvl1pPr>
          </a:lstStyle>
          <a:p>
            <a:fld id="{6374D573-D13C-4713-85A6-75C3A5B3647E}" type="slidenum">
              <a:rPr lang="en-US" altLang="en-US"/>
              <a:pPr/>
              <a:t>‹#›</a:t>
            </a:fld>
            <a:endParaRPr lang="en-US" altLang="en-US"/>
          </a:p>
        </p:txBody>
      </p:sp>
    </p:spTree>
    <p:extLst>
      <p:ext uri="{BB962C8B-B14F-4D97-AF65-F5344CB8AC3E}">
        <p14:creationId xmlns:p14="http://schemas.microsoft.com/office/powerpoint/2010/main" val="2658375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B73372D-B8D3-4748-8098-3908F457245A}"/>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BD8FA89-5EA5-4975-A98F-7D8429F0F28B}"/>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1856D9-2EF8-4EC0-AA23-DCE37260C508}"/>
              </a:ext>
            </a:extLst>
          </p:cNvPr>
          <p:cNvSpPr>
            <a:spLocks noGrp="1" noChangeArrowheads="1"/>
          </p:cNvSpPr>
          <p:nvPr>
            <p:ph type="sldNum" idx="12"/>
          </p:nvPr>
        </p:nvSpPr>
        <p:spPr>
          <a:ln/>
        </p:spPr>
        <p:txBody>
          <a:bodyPr/>
          <a:lstStyle>
            <a:lvl1pPr>
              <a:defRPr/>
            </a:lvl1pPr>
          </a:lstStyle>
          <a:p>
            <a:fld id="{FA9BC2BB-473D-445D-B3DE-B45053298782}" type="slidenum">
              <a:rPr lang="en-US" altLang="en-US"/>
              <a:pPr/>
              <a:t>‹#›</a:t>
            </a:fld>
            <a:endParaRPr lang="en-US" altLang="en-US"/>
          </a:p>
        </p:txBody>
      </p:sp>
    </p:spTree>
    <p:extLst>
      <p:ext uri="{BB962C8B-B14F-4D97-AF65-F5344CB8AC3E}">
        <p14:creationId xmlns:p14="http://schemas.microsoft.com/office/powerpoint/2010/main" val="3217761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256A63FA-3CB6-43D9-B6A4-B199E90CF4C9}"/>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F73B58E7-BFC6-44FB-87E6-DD7C31F21118}"/>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919A70-7815-405E-A00D-E2D8672FC9D9}"/>
              </a:ext>
            </a:extLst>
          </p:cNvPr>
          <p:cNvSpPr>
            <a:spLocks noGrp="1" noChangeArrowheads="1"/>
          </p:cNvSpPr>
          <p:nvPr>
            <p:ph type="sldNum" idx="12"/>
          </p:nvPr>
        </p:nvSpPr>
        <p:spPr>
          <a:ln/>
        </p:spPr>
        <p:txBody>
          <a:bodyPr/>
          <a:lstStyle>
            <a:lvl1pPr>
              <a:defRPr/>
            </a:lvl1pPr>
          </a:lstStyle>
          <a:p>
            <a:fld id="{017A6DA6-60D6-4CBE-9BBE-76D2C3CE2967}" type="slidenum">
              <a:rPr lang="en-US" altLang="en-US"/>
              <a:pPr/>
              <a:t>‹#›</a:t>
            </a:fld>
            <a:endParaRPr lang="en-US" altLang="en-US"/>
          </a:p>
        </p:txBody>
      </p:sp>
    </p:spTree>
    <p:extLst>
      <p:ext uri="{BB962C8B-B14F-4D97-AF65-F5344CB8AC3E}">
        <p14:creationId xmlns:p14="http://schemas.microsoft.com/office/powerpoint/2010/main" val="3525140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89976400-8ECB-43AB-97C1-C00FF05B320B}"/>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20F59136-A979-4162-A2C0-7BE7C5DA772B}"/>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5357686-D971-4944-A2C6-B78BD021D1C5}"/>
              </a:ext>
            </a:extLst>
          </p:cNvPr>
          <p:cNvSpPr>
            <a:spLocks noGrp="1" noChangeArrowheads="1"/>
          </p:cNvSpPr>
          <p:nvPr>
            <p:ph type="sldNum" idx="12"/>
          </p:nvPr>
        </p:nvSpPr>
        <p:spPr>
          <a:ln/>
        </p:spPr>
        <p:txBody>
          <a:bodyPr/>
          <a:lstStyle>
            <a:lvl1pPr>
              <a:defRPr/>
            </a:lvl1pPr>
          </a:lstStyle>
          <a:p>
            <a:fld id="{60D2EE72-5DCD-4481-A754-F801CD07CBEE}" type="slidenum">
              <a:rPr lang="en-US" altLang="en-US"/>
              <a:pPr/>
              <a:t>‹#›</a:t>
            </a:fld>
            <a:endParaRPr lang="en-US" altLang="en-US"/>
          </a:p>
        </p:txBody>
      </p:sp>
    </p:spTree>
    <p:extLst>
      <p:ext uri="{BB962C8B-B14F-4D97-AF65-F5344CB8AC3E}">
        <p14:creationId xmlns:p14="http://schemas.microsoft.com/office/powerpoint/2010/main" val="3123279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4638"/>
            <a:ext cx="7886700" cy="1143000"/>
          </a:xfrm>
        </p:spPr>
        <p:txBody>
          <a:bodyPr/>
          <a:lstStyle/>
          <a:p>
            <a:r>
              <a:rPr lang="en-US"/>
              <a:t>Click to edit Master title style</a:t>
            </a:r>
          </a:p>
        </p:txBody>
      </p:sp>
      <p:sp>
        <p:nvSpPr>
          <p:cNvPr id="3" name="Text Placeholder 2"/>
          <p:cNvSpPr>
            <a:spLocks noGrp="1"/>
          </p:cNvSpPr>
          <p:nvPr>
            <p:ph type="body" idx="1"/>
          </p:nvPr>
        </p:nvSpPr>
        <p:spPr>
          <a:xfrm>
            <a:off x="623888" y="1489075"/>
            <a:ext cx="386715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50" y="1489075"/>
            <a:ext cx="3868738"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E66BBEF2-EEAA-4E78-902E-8CC117B6D23D}"/>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31680978-C0B8-4DD8-9BB2-15620DC0DFF1}"/>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CA2F40CB-60F6-49B4-A15B-7A1A1EE7F5C8}"/>
              </a:ext>
            </a:extLst>
          </p:cNvPr>
          <p:cNvSpPr>
            <a:spLocks noGrp="1" noChangeArrowheads="1"/>
          </p:cNvSpPr>
          <p:nvPr>
            <p:ph type="sldNum" idx="12"/>
          </p:nvPr>
        </p:nvSpPr>
        <p:spPr>
          <a:ln/>
        </p:spPr>
        <p:txBody>
          <a:bodyPr/>
          <a:lstStyle>
            <a:lvl1pPr>
              <a:defRPr/>
            </a:lvl1pPr>
          </a:lstStyle>
          <a:p>
            <a:fld id="{3F3DB226-6BB6-422F-A882-6DAA3E75AA73}" type="slidenum">
              <a:rPr lang="en-US" altLang="en-US"/>
              <a:pPr/>
              <a:t>‹#›</a:t>
            </a:fld>
            <a:endParaRPr lang="en-US" altLang="en-US"/>
          </a:p>
        </p:txBody>
      </p:sp>
    </p:spTree>
    <p:extLst>
      <p:ext uri="{BB962C8B-B14F-4D97-AF65-F5344CB8AC3E}">
        <p14:creationId xmlns:p14="http://schemas.microsoft.com/office/powerpoint/2010/main" val="2773334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D333C3DC-57E2-47D6-A3AC-D043029FE0BF}"/>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EFE08C46-9C13-4CC5-AB9E-9CCE8364B009}"/>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81F133-E269-4BDE-8668-4C18D4240A30}"/>
              </a:ext>
            </a:extLst>
          </p:cNvPr>
          <p:cNvSpPr>
            <a:spLocks noGrp="1" noChangeArrowheads="1"/>
          </p:cNvSpPr>
          <p:nvPr>
            <p:ph type="sldNum" idx="12"/>
          </p:nvPr>
        </p:nvSpPr>
        <p:spPr>
          <a:ln/>
        </p:spPr>
        <p:txBody>
          <a:bodyPr/>
          <a:lstStyle>
            <a:lvl1pPr>
              <a:defRPr/>
            </a:lvl1pPr>
          </a:lstStyle>
          <a:p>
            <a:fld id="{1300C525-B87D-4F95-B530-D9F9F6EC667D}" type="slidenum">
              <a:rPr lang="en-US" altLang="en-US"/>
              <a:pPr/>
              <a:t>‹#›</a:t>
            </a:fld>
            <a:endParaRPr lang="en-US" altLang="en-US"/>
          </a:p>
        </p:txBody>
      </p:sp>
    </p:spTree>
    <p:extLst>
      <p:ext uri="{BB962C8B-B14F-4D97-AF65-F5344CB8AC3E}">
        <p14:creationId xmlns:p14="http://schemas.microsoft.com/office/powerpoint/2010/main" val="282558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D21DF9BF-6B26-4A7E-AD26-5EA159BD6A6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13ACDED1-8F35-454C-89B5-82D15488C32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EDD17D9-92D7-47E9-A18D-8FC2B316C83E}"/>
              </a:ext>
            </a:extLst>
          </p:cNvPr>
          <p:cNvSpPr>
            <a:spLocks noGrp="1" noChangeArrowheads="1"/>
          </p:cNvSpPr>
          <p:nvPr>
            <p:ph type="sldNum" idx="12"/>
          </p:nvPr>
        </p:nvSpPr>
        <p:spPr>
          <a:ln/>
        </p:spPr>
        <p:txBody>
          <a:bodyPr/>
          <a:lstStyle>
            <a:lvl1pPr>
              <a:defRPr/>
            </a:lvl1pPr>
          </a:lstStyle>
          <a:p>
            <a:fld id="{69ABBD79-FE72-49AB-9A4F-E6EC77E63CC9}" type="slidenum">
              <a:rPr lang="en-US" altLang="en-US"/>
              <a:pPr/>
              <a:t>‹#›</a:t>
            </a:fld>
            <a:endParaRPr lang="en-US" altLang="en-US"/>
          </a:p>
        </p:txBody>
      </p:sp>
    </p:spTree>
    <p:extLst>
      <p:ext uri="{BB962C8B-B14F-4D97-AF65-F5344CB8AC3E}">
        <p14:creationId xmlns:p14="http://schemas.microsoft.com/office/powerpoint/2010/main" val="4144681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8FA2369-A32E-4C80-8A5B-FA47BEA31CF3}"/>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6ACDCBEE-D303-4A7C-B3CF-76B5DF8D40AF}"/>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EF096E-85C8-4F27-BF48-DECFC2C6A48A}"/>
              </a:ext>
            </a:extLst>
          </p:cNvPr>
          <p:cNvSpPr>
            <a:spLocks noGrp="1" noChangeArrowheads="1"/>
          </p:cNvSpPr>
          <p:nvPr>
            <p:ph type="sldNum" idx="12"/>
          </p:nvPr>
        </p:nvSpPr>
        <p:spPr>
          <a:ln/>
        </p:spPr>
        <p:txBody>
          <a:bodyPr/>
          <a:lstStyle>
            <a:lvl1pPr>
              <a:defRPr/>
            </a:lvl1pPr>
          </a:lstStyle>
          <a:p>
            <a:fld id="{91CF13CC-7E1D-49A2-9B86-A5FC13E76F3C}" type="slidenum">
              <a:rPr lang="en-US" altLang="en-US"/>
              <a:pPr/>
              <a:t>‹#›</a:t>
            </a:fld>
            <a:endParaRPr lang="en-US" altLang="en-US"/>
          </a:p>
        </p:txBody>
      </p:sp>
    </p:spTree>
    <p:extLst>
      <p:ext uri="{BB962C8B-B14F-4D97-AF65-F5344CB8AC3E}">
        <p14:creationId xmlns:p14="http://schemas.microsoft.com/office/powerpoint/2010/main" val="3689244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836FFA92-C7B0-4DC6-9617-D1669DE797E7}"/>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BCDD137-26F3-4452-A806-2BFFBC78AC7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319A8FC-B7C9-44E7-A38C-5F079827BD35}"/>
              </a:ext>
            </a:extLst>
          </p:cNvPr>
          <p:cNvSpPr>
            <a:spLocks noGrp="1" noChangeArrowheads="1"/>
          </p:cNvSpPr>
          <p:nvPr>
            <p:ph type="sldNum" idx="12"/>
          </p:nvPr>
        </p:nvSpPr>
        <p:spPr>
          <a:ln/>
        </p:spPr>
        <p:txBody>
          <a:bodyPr/>
          <a:lstStyle>
            <a:lvl1pPr>
              <a:defRPr/>
            </a:lvl1pPr>
          </a:lstStyle>
          <a:p>
            <a:fld id="{2AB23FA2-4638-477D-9BCD-10F714B896EF}" type="slidenum">
              <a:rPr lang="en-US" altLang="en-US"/>
              <a:pPr/>
              <a:t>‹#›</a:t>
            </a:fld>
            <a:endParaRPr lang="en-US" altLang="en-US"/>
          </a:p>
        </p:txBody>
      </p:sp>
    </p:spTree>
    <p:extLst>
      <p:ext uri="{BB962C8B-B14F-4D97-AF65-F5344CB8AC3E}">
        <p14:creationId xmlns:p14="http://schemas.microsoft.com/office/powerpoint/2010/main" val="2935531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FFB22878-25AF-4905-92E2-7BB02F750DC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ED9A42F0-BA60-4183-8B0E-EC539EFC7A6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B3F0C6C-6492-42F9-B8F2-F3DE0F5A260D}"/>
              </a:ext>
            </a:extLst>
          </p:cNvPr>
          <p:cNvSpPr>
            <a:spLocks noGrp="1" noChangeArrowheads="1"/>
          </p:cNvSpPr>
          <p:nvPr>
            <p:ph type="sldNum" idx="12"/>
          </p:nvPr>
        </p:nvSpPr>
        <p:spPr>
          <a:ln/>
        </p:spPr>
        <p:txBody>
          <a:bodyPr/>
          <a:lstStyle>
            <a:lvl1pPr>
              <a:defRPr/>
            </a:lvl1pPr>
          </a:lstStyle>
          <a:p>
            <a:fld id="{A5A8FC65-279E-4C85-8E63-A5A94C35B21B}" type="slidenum">
              <a:rPr lang="en-US" altLang="en-US"/>
              <a:pPr/>
              <a:t>‹#›</a:t>
            </a:fld>
            <a:endParaRPr lang="en-US" altLang="en-US"/>
          </a:p>
        </p:txBody>
      </p:sp>
    </p:spTree>
    <p:extLst>
      <p:ext uri="{BB962C8B-B14F-4D97-AF65-F5344CB8AC3E}">
        <p14:creationId xmlns:p14="http://schemas.microsoft.com/office/powerpoint/2010/main" val="3858844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3F6C2D2-2D5D-44E1-9818-43434C970360}"/>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1DBB85C-A90E-482F-9A2C-D61A6143CB3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866C9D-B459-459D-AFAF-6DC06C5B3576}"/>
              </a:ext>
            </a:extLst>
          </p:cNvPr>
          <p:cNvSpPr>
            <a:spLocks noGrp="1" noChangeArrowheads="1"/>
          </p:cNvSpPr>
          <p:nvPr>
            <p:ph type="sldNum" idx="12"/>
          </p:nvPr>
        </p:nvSpPr>
        <p:spPr>
          <a:ln/>
        </p:spPr>
        <p:txBody>
          <a:bodyPr/>
          <a:lstStyle>
            <a:lvl1pPr>
              <a:defRPr/>
            </a:lvl1pPr>
          </a:lstStyle>
          <a:p>
            <a:fld id="{216D9117-D1E2-4264-AAB0-F5BB9EDF5AFA}" type="slidenum">
              <a:rPr lang="en-US" altLang="en-US"/>
              <a:pPr/>
              <a:t>‹#›</a:t>
            </a:fld>
            <a:endParaRPr lang="en-US" altLang="en-US"/>
          </a:p>
        </p:txBody>
      </p:sp>
    </p:spTree>
    <p:extLst>
      <p:ext uri="{BB962C8B-B14F-4D97-AF65-F5344CB8AC3E}">
        <p14:creationId xmlns:p14="http://schemas.microsoft.com/office/powerpoint/2010/main" val="2056108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5A04F02-7876-402B-850E-78027F6DB2C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F916ED48-008A-4D20-9FFB-784F381CCA40}"/>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4B5EC0-3F84-4434-96CA-A7EA9DBCAF2E}"/>
              </a:ext>
            </a:extLst>
          </p:cNvPr>
          <p:cNvSpPr>
            <a:spLocks noGrp="1" noChangeArrowheads="1"/>
          </p:cNvSpPr>
          <p:nvPr>
            <p:ph type="sldNum" idx="12"/>
          </p:nvPr>
        </p:nvSpPr>
        <p:spPr>
          <a:ln/>
        </p:spPr>
        <p:txBody>
          <a:bodyPr/>
          <a:lstStyle>
            <a:lvl1pPr>
              <a:defRPr/>
            </a:lvl1pPr>
          </a:lstStyle>
          <a:p>
            <a:fld id="{B455F808-457C-4086-A391-F038111ACC45}" type="slidenum">
              <a:rPr lang="en-US" altLang="en-US"/>
              <a:pPr/>
              <a:t>‹#›</a:t>
            </a:fld>
            <a:endParaRPr lang="en-US" altLang="en-US"/>
          </a:p>
        </p:txBody>
      </p:sp>
    </p:spTree>
    <p:extLst>
      <p:ext uri="{BB962C8B-B14F-4D97-AF65-F5344CB8AC3E}">
        <p14:creationId xmlns:p14="http://schemas.microsoft.com/office/powerpoint/2010/main" val="89717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4638"/>
            <a:ext cx="7886700" cy="1143000"/>
          </a:xfrm>
        </p:spPr>
        <p:txBody>
          <a:bodyPr/>
          <a:lstStyle/>
          <a:p>
            <a:r>
              <a:rPr lang="en-US"/>
              <a:t>Click to edit Master title style</a:t>
            </a:r>
          </a:p>
        </p:txBody>
      </p:sp>
      <p:sp>
        <p:nvSpPr>
          <p:cNvPr id="3" name="Text Placeholder 2"/>
          <p:cNvSpPr>
            <a:spLocks noGrp="1"/>
          </p:cNvSpPr>
          <p:nvPr>
            <p:ph type="body" idx="1"/>
          </p:nvPr>
        </p:nvSpPr>
        <p:spPr>
          <a:xfrm>
            <a:off x="623888" y="1489075"/>
            <a:ext cx="386715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50" y="1489075"/>
            <a:ext cx="3868738"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997584C-8E03-43A3-AB56-9FDF049F497A}"/>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4B047A1D-1CCA-41A6-AAC4-4E1E18C91FE5}"/>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0D7C6871-5574-454F-B21B-1CE6502B7AA1}"/>
              </a:ext>
            </a:extLst>
          </p:cNvPr>
          <p:cNvSpPr>
            <a:spLocks noGrp="1" noChangeArrowheads="1"/>
          </p:cNvSpPr>
          <p:nvPr>
            <p:ph type="sldNum" idx="12"/>
          </p:nvPr>
        </p:nvSpPr>
        <p:spPr>
          <a:ln/>
        </p:spPr>
        <p:txBody>
          <a:bodyPr/>
          <a:lstStyle>
            <a:lvl1pPr>
              <a:defRPr/>
            </a:lvl1pPr>
          </a:lstStyle>
          <a:p>
            <a:fld id="{39594865-BC45-4679-BB6A-91EFB1E1D612}" type="slidenum">
              <a:rPr lang="en-US" altLang="en-US"/>
              <a:pPr/>
              <a:t>‹#›</a:t>
            </a:fld>
            <a:endParaRPr lang="en-US" altLang="en-US"/>
          </a:p>
        </p:txBody>
      </p:sp>
    </p:spTree>
    <p:extLst>
      <p:ext uri="{BB962C8B-B14F-4D97-AF65-F5344CB8AC3E}">
        <p14:creationId xmlns:p14="http://schemas.microsoft.com/office/powerpoint/2010/main" val="151846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5AB2CDDD-DC60-4FE4-9A4E-287C338E4599}"/>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F8DFCED9-D7C1-4CB4-BCE5-051DA23EDFC5}"/>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8748FF-F690-4894-A2E3-DCDF1E108829}"/>
              </a:ext>
            </a:extLst>
          </p:cNvPr>
          <p:cNvSpPr>
            <a:spLocks noGrp="1" noChangeArrowheads="1"/>
          </p:cNvSpPr>
          <p:nvPr>
            <p:ph type="sldNum" idx="12"/>
          </p:nvPr>
        </p:nvSpPr>
        <p:spPr>
          <a:ln/>
        </p:spPr>
        <p:txBody>
          <a:bodyPr/>
          <a:lstStyle>
            <a:lvl1pPr>
              <a:defRPr/>
            </a:lvl1pPr>
          </a:lstStyle>
          <a:p>
            <a:fld id="{78C213DE-0FF8-4DDC-99BC-0BB27277D9C7}" type="slidenum">
              <a:rPr lang="en-US" altLang="en-US"/>
              <a:pPr/>
              <a:t>‹#›</a:t>
            </a:fld>
            <a:endParaRPr lang="en-US" altLang="en-US"/>
          </a:p>
        </p:txBody>
      </p:sp>
    </p:spTree>
    <p:extLst>
      <p:ext uri="{BB962C8B-B14F-4D97-AF65-F5344CB8AC3E}">
        <p14:creationId xmlns:p14="http://schemas.microsoft.com/office/powerpoint/2010/main" val="4049834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FCFC3D-7956-4F7C-9116-12B084441D9C}"/>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C1D2E4DA-1405-4013-8D71-FC1C2CD1537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A583FD1-08EC-498A-ADE0-2F9C2C0E33F6}"/>
              </a:ext>
            </a:extLst>
          </p:cNvPr>
          <p:cNvSpPr>
            <a:spLocks noGrp="1" noChangeArrowheads="1"/>
          </p:cNvSpPr>
          <p:nvPr>
            <p:ph type="sldNum" idx="12"/>
          </p:nvPr>
        </p:nvSpPr>
        <p:spPr>
          <a:ln/>
        </p:spPr>
        <p:txBody>
          <a:bodyPr/>
          <a:lstStyle>
            <a:lvl1pPr>
              <a:defRPr/>
            </a:lvl1pPr>
          </a:lstStyle>
          <a:p>
            <a:fld id="{E7189391-173D-4AC8-B48A-8F86B0B4F657}" type="slidenum">
              <a:rPr lang="en-US" altLang="en-US"/>
              <a:pPr/>
              <a:t>‹#›</a:t>
            </a:fld>
            <a:endParaRPr lang="en-US" altLang="en-US"/>
          </a:p>
        </p:txBody>
      </p:sp>
    </p:spTree>
    <p:extLst>
      <p:ext uri="{BB962C8B-B14F-4D97-AF65-F5344CB8AC3E}">
        <p14:creationId xmlns:p14="http://schemas.microsoft.com/office/powerpoint/2010/main" val="7209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9C2DF6AA-24ED-4750-B727-6566200499D0}"/>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10C3DE76-FD74-4F81-B338-A03F23DC1F4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9D6FE6B-4C6D-4909-B112-954364145AB8}"/>
              </a:ext>
            </a:extLst>
          </p:cNvPr>
          <p:cNvSpPr>
            <a:spLocks noGrp="1" noChangeArrowheads="1"/>
          </p:cNvSpPr>
          <p:nvPr>
            <p:ph type="sldNum" idx="12"/>
          </p:nvPr>
        </p:nvSpPr>
        <p:spPr>
          <a:ln/>
        </p:spPr>
        <p:txBody>
          <a:bodyPr/>
          <a:lstStyle>
            <a:lvl1pPr>
              <a:defRPr/>
            </a:lvl1pPr>
          </a:lstStyle>
          <a:p>
            <a:fld id="{12BE0A8D-3160-4299-B386-DDD09EDF8B73}" type="slidenum">
              <a:rPr lang="en-US" altLang="en-US"/>
              <a:pPr/>
              <a:t>‹#›</a:t>
            </a:fld>
            <a:endParaRPr lang="en-US" altLang="en-US"/>
          </a:p>
        </p:txBody>
      </p:sp>
    </p:spTree>
    <p:extLst>
      <p:ext uri="{BB962C8B-B14F-4D97-AF65-F5344CB8AC3E}">
        <p14:creationId xmlns:p14="http://schemas.microsoft.com/office/powerpoint/2010/main" val="2085427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6E726BC1-3582-4719-AA8C-28D585A0855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378091CD-7628-41D4-A2E6-01459BE21AEB}"/>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406D0F0-8EFC-40D0-BA3B-AA0FFDC7458C}"/>
              </a:ext>
            </a:extLst>
          </p:cNvPr>
          <p:cNvSpPr>
            <a:spLocks noGrp="1" noChangeArrowheads="1"/>
          </p:cNvSpPr>
          <p:nvPr>
            <p:ph type="sldNum" idx="12"/>
          </p:nvPr>
        </p:nvSpPr>
        <p:spPr>
          <a:ln/>
        </p:spPr>
        <p:txBody>
          <a:bodyPr/>
          <a:lstStyle>
            <a:lvl1pPr>
              <a:defRPr/>
            </a:lvl1pPr>
          </a:lstStyle>
          <a:p>
            <a:fld id="{8D2DCE3E-5DCB-4BDB-82FF-E7EB98C5A0E7}" type="slidenum">
              <a:rPr lang="en-US" altLang="en-US"/>
              <a:pPr/>
              <a:t>‹#›</a:t>
            </a:fld>
            <a:endParaRPr lang="en-US" altLang="en-US"/>
          </a:p>
        </p:txBody>
      </p:sp>
    </p:spTree>
    <p:extLst>
      <p:ext uri="{BB962C8B-B14F-4D97-AF65-F5344CB8AC3E}">
        <p14:creationId xmlns:p14="http://schemas.microsoft.com/office/powerpoint/2010/main" val="369008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82734D44-290E-4D59-89EF-CE04D6217223}"/>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38FE5775-BFFA-429D-9FF8-A5B02CE5C69D}"/>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0D1FC9E1-24CF-4B89-813F-87042F7E63CE}"/>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pPr>
              <a:defRPr/>
            </a:pPr>
            <a:endParaRPr lang="en-US"/>
          </a:p>
        </p:txBody>
      </p:sp>
      <p:sp>
        <p:nvSpPr>
          <p:cNvPr id="1029" name="Rectangle 4">
            <a:extLst>
              <a:ext uri="{FF2B5EF4-FFF2-40B4-BE49-F238E27FC236}">
                <a16:creationId xmlns:a16="http://schemas.microsoft.com/office/drawing/2014/main" id="{DBD8A070-96E7-40C4-93D9-0B4F5EA3FAD6}"/>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pPr>
              <a:defRPr/>
            </a:pPr>
            <a:endParaRPr lang="en-US"/>
          </a:p>
        </p:txBody>
      </p:sp>
      <p:sp>
        <p:nvSpPr>
          <p:cNvPr id="1030" name="Rectangle 5">
            <a:extLst>
              <a:ext uri="{FF2B5EF4-FFF2-40B4-BE49-F238E27FC236}">
                <a16:creationId xmlns:a16="http://schemas.microsoft.com/office/drawing/2014/main" id="{49698F09-9881-4DEE-918E-663E140939E3}"/>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fld id="{90CED53B-7D5F-4B29-8091-468920D795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0" fontAlgn="base" hangingPunct="0">
        <a:spcBef>
          <a:spcPct val="0"/>
        </a:spcBef>
        <a:spcAft>
          <a:spcPct val="0"/>
        </a:spcAft>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457200"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914400"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1371600"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1828800" algn="ctr" defTabSz="457200" rtl="0" eaLnBrk="0" fontAlgn="base" hangingPunct="0">
        <a:spcBef>
          <a:spcPct val="0"/>
        </a:spcBef>
        <a:spcAft>
          <a:spcPct val="0"/>
        </a:spcAft>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ts val="800"/>
        </a:spcBef>
        <a:spcAft>
          <a:spcPct val="0"/>
        </a:spcAft>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ABC029DD-B710-4C8C-A8E9-9CBCF1403F11}"/>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98F2C1F0-9AA3-467B-9311-EBFD482BFBFC}"/>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6803C9B6-FE45-46C4-939C-DBFDFF6C2AB8}"/>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29" name="Rectangle 4">
            <a:extLst>
              <a:ext uri="{FF2B5EF4-FFF2-40B4-BE49-F238E27FC236}">
                <a16:creationId xmlns:a16="http://schemas.microsoft.com/office/drawing/2014/main" id="{2EA37B2A-C26D-4885-B459-9647A6A74D1D}"/>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30" name="Rectangle 5">
            <a:extLst>
              <a:ext uri="{FF2B5EF4-FFF2-40B4-BE49-F238E27FC236}">
                <a16:creationId xmlns:a16="http://schemas.microsoft.com/office/drawing/2014/main" id="{7B5121D7-8A84-44CA-95C0-1C26B0CEC657}"/>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fld id="{BAA77CAF-085E-48CF-8386-020ED1EAF0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0" fontAlgn="base" hangingPunct="0">
        <a:spcBef>
          <a:spcPct val="0"/>
        </a:spcBef>
        <a:spcAft>
          <a:spcPct val="0"/>
        </a:spcAft>
        <a:buSzPct val="100000"/>
        <a:buFont typeface="Times New Roman" panose="02020603050405020304" pitchFamily="18" charset="0"/>
        <a:defRPr sz="4400" kern="1200">
          <a:solidFill>
            <a:schemeClr val="tx1"/>
          </a:solidFill>
          <a:latin typeface="+mj-lt"/>
          <a:ea typeface="+mj-ea"/>
          <a:cs typeface="+mj-cs"/>
        </a:defRPr>
      </a:lvl1pPr>
      <a:lvl2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5pPr>
      <a:lvl6pPr marL="4572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6pPr>
      <a:lvl7pPr marL="9144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7pPr>
      <a:lvl8pPr marL="13716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8pPr>
      <a:lvl9pPr marL="18288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ts val="800"/>
        </a:spcBef>
        <a:spcAft>
          <a:spcPct val="0"/>
        </a:spcAft>
        <a:buSzPct val="100000"/>
        <a:buFont typeface="Times New Roman" panose="02020603050405020304" pitchFamily="18" charset="0"/>
        <a:defRPr sz="3200" kern="1200">
          <a:solidFill>
            <a:schemeClr val="tx1"/>
          </a:solidFill>
          <a:latin typeface="+mn-lt"/>
          <a:ea typeface="+mn-ea"/>
          <a:cs typeface="+mn-cs"/>
        </a:defRPr>
      </a:lvl1pPr>
      <a:lvl2pPr marL="742950" indent="-285750" algn="l" defTabSz="457200" rtl="0" eaLnBrk="0" fontAlgn="base" hangingPunct="0">
        <a:spcBef>
          <a:spcPts val="700"/>
        </a:spcBef>
        <a:spcAft>
          <a:spcPct val="0"/>
        </a:spcAft>
        <a:buSzPct val="100000"/>
        <a:buFont typeface="Times New Roman" panose="02020603050405020304" pitchFamily="18" charset="0"/>
        <a:defRPr sz="2800" kern="1200">
          <a:solidFill>
            <a:schemeClr val="tx1"/>
          </a:solidFill>
          <a:latin typeface="+mn-lt"/>
          <a:ea typeface="+mn-ea"/>
          <a:cs typeface="+mn-cs"/>
        </a:defRPr>
      </a:lvl2pPr>
      <a:lvl3pPr marL="1143000" indent="-228600" algn="l" defTabSz="457200" rtl="0" eaLnBrk="0" fontAlgn="base" hangingPunct="0">
        <a:spcBef>
          <a:spcPts val="600"/>
        </a:spcBef>
        <a:spcAft>
          <a:spcPct val="0"/>
        </a:spcAft>
        <a:buSzPct val="100000"/>
        <a:buFont typeface="Times New Roman" panose="02020603050405020304" pitchFamily="18" charset="0"/>
        <a:defRPr sz="2400" kern="1200">
          <a:solidFill>
            <a:schemeClr val="tx1"/>
          </a:solidFill>
          <a:latin typeface="+mn-lt"/>
          <a:ea typeface="+mn-ea"/>
          <a:cs typeface="+mn-cs"/>
        </a:defRPr>
      </a:lvl3pPr>
      <a:lvl4pPr marL="16002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4pPr>
      <a:lvl5pPr marL="20574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184320E5-31B3-4A41-9DF4-CC6A053C4F69}"/>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3075" name="Rectangle 2">
            <a:extLst>
              <a:ext uri="{FF2B5EF4-FFF2-40B4-BE49-F238E27FC236}">
                <a16:creationId xmlns:a16="http://schemas.microsoft.com/office/drawing/2014/main" id="{C54DEFD6-EB15-4812-AC0B-C641FF82FFAC}"/>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3A54632D-5574-45F1-99A2-9808E859783A}"/>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29" name="Rectangle 4">
            <a:extLst>
              <a:ext uri="{FF2B5EF4-FFF2-40B4-BE49-F238E27FC236}">
                <a16:creationId xmlns:a16="http://schemas.microsoft.com/office/drawing/2014/main" id="{203237FB-CA17-4148-BC9C-CD47BFBD4632}"/>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30" name="Rectangle 5">
            <a:extLst>
              <a:ext uri="{FF2B5EF4-FFF2-40B4-BE49-F238E27FC236}">
                <a16:creationId xmlns:a16="http://schemas.microsoft.com/office/drawing/2014/main" id="{DD3C23F1-C6BE-445E-8B49-D7CF8D9A3EF6}"/>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fld id="{EF58819A-7A63-4326-B241-5B2D50D1F3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0" fontAlgn="base" hangingPunct="0">
        <a:spcBef>
          <a:spcPct val="0"/>
        </a:spcBef>
        <a:spcAft>
          <a:spcPct val="0"/>
        </a:spcAft>
        <a:buSzPct val="100000"/>
        <a:buFont typeface="Times New Roman" panose="02020603050405020304" pitchFamily="18" charset="0"/>
        <a:defRPr sz="4400" kern="1200">
          <a:solidFill>
            <a:schemeClr val="tx1"/>
          </a:solidFill>
          <a:latin typeface="+mj-lt"/>
          <a:ea typeface="+mj-ea"/>
          <a:cs typeface="+mj-cs"/>
        </a:defRPr>
      </a:lvl1pPr>
      <a:lvl2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5pPr>
      <a:lvl6pPr marL="4572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6pPr>
      <a:lvl7pPr marL="9144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7pPr>
      <a:lvl8pPr marL="13716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8pPr>
      <a:lvl9pPr marL="18288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ts val="800"/>
        </a:spcBef>
        <a:spcAft>
          <a:spcPct val="0"/>
        </a:spcAft>
        <a:buSzPct val="100000"/>
        <a:buFont typeface="Times New Roman" panose="02020603050405020304" pitchFamily="18" charset="0"/>
        <a:defRPr sz="3200" kern="1200">
          <a:solidFill>
            <a:schemeClr val="tx1"/>
          </a:solidFill>
          <a:latin typeface="+mn-lt"/>
          <a:ea typeface="+mn-ea"/>
          <a:cs typeface="+mn-cs"/>
        </a:defRPr>
      </a:lvl1pPr>
      <a:lvl2pPr marL="742950" indent="-285750" algn="l" defTabSz="457200" rtl="0" eaLnBrk="0" fontAlgn="base" hangingPunct="0">
        <a:spcBef>
          <a:spcPts val="700"/>
        </a:spcBef>
        <a:spcAft>
          <a:spcPct val="0"/>
        </a:spcAft>
        <a:buSzPct val="100000"/>
        <a:buFont typeface="Times New Roman" panose="02020603050405020304" pitchFamily="18" charset="0"/>
        <a:defRPr sz="2800" kern="1200">
          <a:solidFill>
            <a:schemeClr val="tx1"/>
          </a:solidFill>
          <a:latin typeface="+mn-lt"/>
          <a:ea typeface="+mn-ea"/>
          <a:cs typeface="+mn-cs"/>
        </a:defRPr>
      </a:lvl2pPr>
      <a:lvl3pPr marL="1143000" indent="-228600" algn="l" defTabSz="457200" rtl="0" eaLnBrk="0" fontAlgn="base" hangingPunct="0">
        <a:spcBef>
          <a:spcPts val="600"/>
        </a:spcBef>
        <a:spcAft>
          <a:spcPct val="0"/>
        </a:spcAft>
        <a:buSzPct val="100000"/>
        <a:buFont typeface="Times New Roman" panose="02020603050405020304" pitchFamily="18" charset="0"/>
        <a:defRPr sz="2400" kern="1200">
          <a:solidFill>
            <a:schemeClr val="tx1"/>
          </a:solidFill>
          <a:latin typeface="+mn-lt"/>
          <a:ea typeface="+mn-ea"/>
          <a:cs typeface="+mn-cs"/>
        </a:defRPr>
      </a:lvl3pPr>
      <a:lvl4pPr marL="16002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4pPr>
      <a:lvl5pPr marL="20574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50F3011E-A181-4DC9-9B29-717D5ED74E8E}"/>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099" name="Rectangle 2">
            <a:extLst>
              <a:ext uri="{FF2B5EF4-FFF2-40B4-BE49-F238E27FC236}">
                <a16:creationId xmlns:a16="http://schemas.microsoft.com/office/drawing/2014/main" id="{BE416B51-938C-4100-B598-D251D752A115}"/>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39ACA982-2DBA-4D1E-B492-A8A26ADA1D43}"/>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29" name="Rectangle 4">
            <a:extLst>
              <a:ext uri="{FF2B5EF4-FFF2-40B4-BE49-F238E27FC236}">
                <a16:creationId xmlns:a16="http://schemas.microsoft.com/office/drawing/2014/main" id="{96F4ABA4-8FBE-40EE-B750-CB3FD0AAADFF}"/>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30" name="Rectangle 5">
            <a:extLst>
              <a:ext uri="{FF2B5EF4-FFF2-40B4-BE49-F238E27FC236}">
                <a16:creationId xmlns:a16="http://schemas.microsoft.com/office/drawing/2014/main" id="{0CFB0E0D-9143-4F8E-A2E2-C4A335466CDA}"/>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fld id="{99072D1C-D7DC-44E7-BB65-89B9C991B03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7200" rtl="0" eaLnBrk="0" fontAlgn="base" hangingPunct="0">
        <a:spcBef>
          <a:spcPct val="0"/>
        </a:spcBef>
        <a:spcAft>
          <a:spcPct val="0"/>
        </a:spcAft>
        <a:buSzPct val="100000"/>
        <a:buFont typeface="Times New Roman" panose="02020603050405020304" pitchFamily="18" charset="0"/>
        <a:defRPr sz="4400" kern="1200">
          <a:solidFill>
            <a:schemeClr val="tx1"/>
          </a:solidFill>
          <a:latin typeface="+mj-lt"/>
          <a:ea typeface="+mj-ea"/>
          <a:cs typeface="+mj-cs"/>
        </a:defRPr>
      </a:lvl1pPr>
      <a:lvl2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5pPr>
      <a:lvl6pPr marL="4572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6pPr>
      <a:lvl7pPr marL="9144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7pPr>
      <a:lvl8pPr marL="13716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8pPr>
      <a:lvl9pPr marL="18288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ts val="800"/>
        </a:spcBef>
        <a:spcAft>
          <a:spcPct val="0"/>
        </a:spcAft>
        <a:buSzPct val="100000"/>
        <a:buFont typeface="Times New Roman" panose="02020603050405020304" pitchFamily="18" charset="0"/>
        <a:defRPr sz="3200" kern="1200">
          <a:solidFill>
            <a:schemeClr val="tx1"/>
          </a:solidFill>
          <a:latin typeface="+mn-lt"/>
          <a:ea typeface="+mn-ea"/>
          <a:cs typeface="+mn-cs"/>
        </a:defRPr>
      </a:lvl1pPr>
      <a:lvl2pPr marL="742950" indent="-285750" algn="l" defTabSz="457200" rtl="0" eaLnBrk="0" fontAlgn="base" hangingPunct="0">
        <a:spcBef>
          <a:spcPts val="700"/>
        </a:spcBef>
        <a:spcAft>
          <a:spcPct val="0"/>
        </a:spcAft>
        <a:buSzPct val="100000"/>
        <a:buFont typeface="Times New Roman" panose="02020603050405020304" pitchFamily="18" charset="0"/>
        <a:defRPr sz="2800" kern="1200">
          <a:solidFill>
            <a:schemeClr val="tx1"/>
          </a:solidFill>
          <a:latin typeface="+mn-lt"/>
          <a:ea typeface="+mn-ea"/>
          <a:cs typeface="+mn-cs"/>
        </a:defRPr>
      </a:lvl2pPr>
      <a:lvl3pPr marL="1143000" indent="-228600" algn="l" defTabSz="457200" rtl="0" eaLnBrk="0" fontAlgn="base" hangingPunct="0">
        <a:spcBef>
          <a:spcPts val="600"/>
        </a:spcBef>
        <a:spcAft>
          <a:spcPct val="0"/>
        </a:spcAft>
        <a:buSzPct val="100000"/>
        <a:buFont typeface="Times New Roman" panose="02020603050405020304" pitchFamily="18" charset="0"/>
        <a:defRPr sz="2400" kern="1200">
          <a:solidFill>
            <a:schemeClr val="tx1"/>
          </a:solidFill>
          <a:latin typeface="+mn-lt"/>
          <a:ea typeface="+mn-ea"/>
          <a:cs typeface="+mn-cs"/>
        </a:defRPr>
      </a:lvl3pPr>
      <a:lvl4pPr marL="16002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4pPr>
      <a:lvl5pPr marL="20574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ztcs.or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google.com/about/datacenters/gallery/#/places/8" TargetMode="Externa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oogle.com/about/datacenters/gallery/#/places/9" TargetMode="Externa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com/about/datacenters/gallery/#/places/11" TargetMode="Externa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hyperlink" Target="http://support.google.com/drive/bin/answer.py?hl=en&amp;answer=190843"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oogle.com/about/datacenters/gallery/#/places/17" TargetMode="Externa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google.com/about/datacenters/gallery/#/places/18" TargetMode="Externa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hyperlink" Target="https://tools.google.com/dlpage/drive"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hyperlink" Target="http://www.gcflearnfree.org/googledriveanddocs" TargetMode="External"/><Relationship Id="rId2" Type="http://schemas.openxmlformats.org/officeDocument/2006/relationships/hyperlink" Target="http://support.google.com/drive/?hl=en" TargetMode="External"/><Relationship Id="rId1" Type="http://schemas.openxmlformats.org/officeDocument/2006/relationships/slideLayout" Target="../slideLayouts/slideLayout7.xml"/><Relationship Id="rId4" Type="http://schemas.openxmlformats.org/officeDocument/2006/relationships/hyperlink" Target="http://www.gcflearnfree.org/googledocument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upport.google.com/drive/bin/answer.py?hl=en&amp;answer=2375012&amp;topic=2375002&amp;ctx=topic"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google.com/about/datacenters/inside/locations/index.html" TargetMode="Externa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upport.google.com/drive/bin/answer.py?hl=en&amp;answer=2375082"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oogle.com/about/datacenters/gallery/#/places/6" TargetMode="Externa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ogle.com/about/datacenters/gallery/#/places/3" TargetMode="Externa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datacenterknowledge.com/archives/2013/12/02/in-iowa-a-field-becomes-a-huge-google-server-farm/" TargetMode="Externa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support.google.com/drive/bin/answer.py?hl=en&amp;answer=1190765&amp;ctx=cb&amp;src=cb&amp;cbid=1le7legfzqat7&amp;cbrank=2"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a:extLst>
              <a:ext uri="{FF2B5EF4-FFF2-40B4-BE49-F238E27FC236}">
                <a16:creationId xmlns:a16="http://schemas.microsoft.com/office/drawing/2014/main" id="{E61F511C-7141-4D95-8C4A-D1B60EE2B67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989DDBC-2B2C-4AB7-BD4C-44F3C19D3EF7}" type="slidenum">
              <a:rPr lang="en-US" altLang="en-US" sz="2400" baseline="0">
                <a:latin typeface="Times New Roman" panose="02020603050405020304" pitchFamily="18" charset="0"/>
              </a:rPr>
              <a:pPr eaLnBrk="1" hangingPunct="1">
                <a:spcBef>
                  <a:spcPct val="0"/>
                </a:spcBef>
              </a:pPr>
              <a:t>1</a:t>
            </a:fld>
            <a:endParaRPr lang="en-US" altLang="en-US" sz="2400" baseline="0">
              <a:latin typeface="Times New Roman" panose="02020603050405020304" pitchFamily="18" charset="0"/>
            </a:endParaRPr>
          </a:p>
        </p:txBody>
      </p:sp>
      <p:sp>
        <p:nvSpPr>
          <p:cNvPr id="6147" name="Rectangle 2">
            <a:extLst>
              <a:ext uri="{FF2B5EF4-FFF2-40B4-BE49-F238E27FC236}">
                <a16:creationId xmlns:a16="http://schemas.microsoft.com/office/drawing/2014/main" id="{79BC9766-71E4-443C-A325-8788D051E8AC}"/>
              </a:ext>
            </a:extLst>
          </p:cNvPr>
          <p:cNvSpPr>
            <a:spLocks noChangeArrowheads="1"/>
          </p:cNvSpPr>
          <p:nvPr/>
        </p:nvSpPr>
        <p:spPr bwMode="auto">
          <a:xfrm>
            <a:off x="0" y="806450"/>
            <a:ext cx="9144000"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6000" b="1" baseline="0">
                <a:cs typeface="Times New Roman" panose="02020603050405020304" pitchFamily="18" charset="0"/>
              </a:rPr>
              <a:t>CLOUD STORAGE WITH "GOOGLE DRIVE"</a:t>
            </a:r>
          </a:p>
        </p:txBody>
      </p:sp>
      <p:sp>
        <p:nvSpPr>
          <p:cNvPr id="6148" name="Rectangle 3">
            <a:extLst>
              <a:ext uri="{FF2B5EF4-FFF2-40B4-BE49-F238E27FC236}">
                <a16:creationId xmlns:a16="http://schemas.microsoft.com/office/drawing/2014/main" id="{80387A5A-355F-41C3-AEC1-FBD16A1D840A}"/>
              </a:ext>
            </a:extLst>
          </p:cNvPr>
          <p:cNvSpPr>
            <a:spLocks noChangeArrowheads="1"/>
          </p:cNvSpPr>
          <p:nvPr/>
        </p:nvSpPr>
        <p:spPr bwMode="auto">
          <a:xfrm>
            <a:off x="574675" y="-857250"/>
            <a:ext cx="32893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SzPct val="100000"/>
              <a:buFont typeface="Times New Roman" panose="02020603050405020304" pitchFamily="18" charset="0"/>
              <a:buNone/>
            </a:pPr>
            <a:endParaRPr lang="en-US" altLang="en-US"/>
          </a:p>
        </p:txBody>
      </p:sp>
      <p:sp>
        <p:nvSpPr>
          <p:cNvPr id="6149" name="Rectangle 4">
            <a:extLst>
              <a:ext uri="{FF2B5EF4-FFF2-40B4-BE49-F238E27FC236}">
                <a16:creationId xmlns:a16="http://schemas.microsoft.com/office/drawing/2014/main" id="{1AD4FC0F-CB28-4686-945D-E88DC670BD8D}"/>
              </a:ext>
            </a:extLst>
          </p:cNvPr>
          <p:cNvSpPr>
            <a:spLocks noChangeArrowheads="1"/>
          </p:cNvSpPr>
          <p:nvPr/>
        </p:nvSpPr>
        <p:spPr bwMode="auto">
          <a:xfrm>
            <a:off x="574675" y="-857250"/>
            <a:ext cx="3556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SzPct val="100000"/>
              <a:buFont typeface="Times New Roman" panose="02020603050405020304" pitchFamily="18" charset="0"/>
              <a:buNone/>
            </a:pPr>
            <a:endParaRPr lang="en-US" altLang="en-US"/>
          </a:p>
        </p:txBody>
      </p:sp>
      <p:sp>
        <p:nvSpPr>
          <p:cNvPr id="6150" name="Rectangle 5">
            <a:extLst>
              <a:ext uri="{FF2B5EF4-FFF2-40B4-BE49-F238E27FC236}">
                <a16:creationId xmlns:a16="http://schemas.microsoft.com/office/drawing/2014/main" id="{625DF890-6C5C-4070-9BCC-4D8AD4490704}"/>
              </a:ext>
            </a:extLst>
          </p:cNvPr>
          <p:cNvSpPr>
            <a:spLocks noChangeArrowheads="1"/>
          </p:cNvSpPr>
          <p:nvPr/>
        </p:nvSpPr>
        <p:spPr bwMode="auto">
          <a:xfrm>
            <a:off x="574675" y="-857250"/>
            <a:ext cx="68453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SzPct val="100000"/>
              <a:buFont typeface="Times New Roman" panose="02020603050405020304" pitchFamily="18" charset="0"/>
              <a:buNone/>
            </a:pPr>
            <a:endParaRPr lang="en-US" altLang="en-US"/>
          </a:p>
        </p:txBody>
      </p:sp>
      <p:sp>
        <p:nvSpPr>
          <p:cNvPr id="6151" name="Rectangle 6">
            <a:extLst>
              <a:ext uri="{FF2B5EF4-FFF2-40B4-BE49-F238E27FC236}">
                <a16:creationId xmlns:a16="http://schemas.microsoft.com/office/drawing/2014/main" id="{F22270F5-F8EF-4430-8119-2A60E2283392}"/>
              </a:ext>
            </a:extLst>
          </p:cNvPr>
          <p:cNvSpPr>
            <a:spLocks noChangeArrowheads="1"/>
          </p:cNvSpPr>
          <p:nvPr/>
        </p:nvSpPr>
        <p:spPr bwMode="auto">
          <a:xfrm>
            <a:off x="3887788" y="-1087438"/>
            <a:ext cx="2190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r>
              <a:rPr lang="en-US" altLang="en-US" sz="1200" baseline="0">
                <a:latin typeface="Times New Roman" panose="02020603050405020304" pitchFamily="18" charset="0"/>
                <a:cs typeface="Times New Roman" panose="02020603050405020304" pitchFamily="18" charset="0"/>
              </a:rPr>
              <a:t> </a:t>
            </a:r>
          </a:p>
          <a:p>
            <a:pPr>
              <a:spcBef>
                <a:spcPct val="0"/>
              </a:spcBef>
            </a:pPr>
            <a:endParaRPr lang="en-US" altLang="en-US" sz="1200" baseline="0">
              <a:latin typeface="Times New Roman" panose="02020603050405020304" pitchFamily="18" charset="0"/>
              <a:cs typeface="Times New Roman" panose="02020603050405020304" pitchFamily="18" charset="0"/>
            </a:endParaRPr>
          </a:p>
        </p:txBody>
      </p:sp>
      <p:sp>
        <p:nvSpPr>
          <p:cNvPr id="6152" name="Rectangle 7">
            <a:extLst>
              <a:ext uri="{FF2B5EF4-FFF2-40B4-BE49-F238E27FC236}">
                <a16:creationId xmlns:a16="http://schemas.microsoft.com/office/drawing/2014/main" id="{BEA43F0A-05F5-4AB1-8BE8-D47B57405E51}"/>
              </a:ext>
            </a:extLst>
          </p:cNvPr>
          <p:cNvSpPr>
            <a:spLocks noChangeArrowheads="1"/>
          </p:cNvSpPr>
          <p:nvPr/>
        </p:nvSpPr>
        <p:spPr bwMode="auto">
          <a:xfrm>
            <a:off x="3276600" y="2667000"/>
            <a:ext cx="3581400"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3600" baseline="0">
                <a:cs typeface="Times New Roman" panose="02020603050405020304" pitchFamily="18" charset="0"/>
              </a:rPr>
              <a:t>          </a:t>
            </a:r>
            <a:endParaRPr lang="en-US" altLang="en-US" sz="2800" baseline="0">
              <a:cs typeface="Times New Roman" panose="02020603050405020304" pitchFamily="18" charset="0"/>
            </a:endParaRPr>
          </a:p>
          <a:p>
            <a:pPr algn="ctr">
              <a:spcBef>
                <a:spcPct val="0"/>
              </a:spcBef>
            </a:pPr>
            <a:endParaRPr lang="en-US" altLang="en-US" sz="2800" baseline="0">
              <a:cs typeface="Times New Roman" panose="02020603050405020304" pitchFamily="18" charset="0"/>
            </a:endParaRPr>
          </a:p>
        </p:txBody>
      </p:sp>
      <p:sp>
        <p:nvSpPr>
          <p:cNvPr id="6153" name="TextBox 1">
            <a:extLst>
              <a:ext uri="{FF2B5EF4-FFF2-40B4-BE49-F238E27FC236}">
                <a16:creationId xmlns:a16="http://schemas.microsoft.com/office/drawing/2014/main" id="{A922F98C-B6FE-49E4-8456-6DBFC8C3CBD7}"/>
              </a:ext>
            </a:extLst>
          </p:cNvPr>
          <p:cNvSpPr txBox="1">
            <a:spLocks noChangeArrowheads="1"/>
          </p:cNvSpPr>
          <p:nvPr/>
        </p:nvSpPr>
        <p:spPr bwMode="auto">
          <a:xfrm>
            <a:off x="6553200" y="6400800"/>
            <a:ext cx="60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anose="020B0604020202020204" pitchFamily="34" charset="0"/>
              <a:buNone/>
            </a:pPr>
            <a:r>
              <a:rPr lang="en-US" altLang="en-US"/>
              <a:t> </a:t>
            </a:r>
          </a:p>
        </p:txBody>
      </p:sp>
      <p:pic>
        <p:nvPicPr>
          <p:cNvPr id="6154" name="Picture 1">
            <a:extLst>
              <a:ext uri="{FF2B5EF4-FFF2-40B4-BE49-F238E27FC236}">
                <a16:creationId xmlns:a16="http://schemas.microsoft.com/office/drawing/2014/main" id="{44A30A7F-D7A1-491A-8315-18416EB4B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7127"/>
          <a:stretch>
            <a:fillRect/>
          </a:stretch>
        </p:blipFill>
        <p:spPr bwMode="auto">
          <a:xfrm>
            <a:off x="1828800" y="2971800"/>
            <a:ext cx="54356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4">
            <a:hlinkClick r:id="rId3"/>
            <a:extLst>
              <a:ext uri="{FF2B5EF4-FFF2-40B4-BE49-F238E27FC236}">
                <a16:creationId xmlns:a16="http://schemas.microsoft.com/office/drawing/2014/main" id="{79556F7A-904E-42CD-B1DD-FE7BE9BA6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5014913"/>
            <a:ext cx="2978150" cy="98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6" name="Picture 15">
            <a:extLst>
              <a:ext uri="{FF2B5EF4-FFF2-40B4-BE49-F238E27FC236}">
                <a16:creationId xmlns:a16="http://schemas.microsoft.com/office/drawing/2014/main" id="{3452F2DE-70B7-43E9-9E43-E65D07B2EE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4862513"/>
            <a:ext cx="29718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6">
            <a:extLst>
              <a:ext uri="{FF2B5EF4-FFF2-40B4-BE49-F238E27FC236}">
                <a16:creationId xmlns:a16="http://schemas.microsoft.com/office/drawing/2014/main" id="{50AA6907-F760-4F85-ACCC-1576516C9F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51575" y="4732338"/>
            <a:ext cx="28130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3269E2A8-68B1-4A93-B03E-36E8A45E763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07E70DA-2766-4887-B7AC-52F1FE71673B}" type="slidenum">
              <a:rPr lang="en-US" altLang="en-US" sz="2400" baseline="0">
                <a:solidFill>
                  <a:srgbClr val="FFFFFF"/>
                </a:solidFill>
                <a:latin typeface="Times New Roman" panose="02020603050405020304" pitchFamily="18" charset="0"/>
              </a:rPr>
              <a:pPr eaLnBrk="1" hangingPunct="1">
                <a:spcBef>
                  <a:spcPct val="0"/>
                </a:spcBef>
                <a:buFontTx/>
                <a:buNone/>
              </a:pPr>
              <a:t>10</a:t>
            </a:fld>
            <a:endParaRPr lang="en-US" altLang="en-US" sz="2400" baseline="0">
              <a:solidFill>
                <a:srgbClr val="FFFFFF"/>
              </a:solidFill>
              <a:latin typeface="Times New Roman" panose="02020603050405020304" pitchFamily="18" charset="0"/>
            </a:endParaRPr>
          </a:p>
        </p:txBody>
      </p:sp>
      <p:sp>
        <p:nvSpPr>
          <p:cNvPr id="15363" name="Rectangle 1">
            <a:extLst>
              <a:ext uri="{FF2B5EF4-FFF2-40B4-BE49-F238E27FC236}">
                <a16:creationId xmlns:a16="http://schemas.microsoft.com/office/drawing/2014/main" id="{B43005BA-AA49-483A-B55E-34491E80AA73}"/>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Server Farm at </a:t>
            </a:r>
            <a:r>
              <a:rPr lang="en-US" altLang="en-US" sz="3600">
                <a:hlinkClick r:id="rId2"/>
              </a:rPr>
              <a:t>Douglas County</a:t>
            </a:r>
            <a:r>
              <a:rPr lang="en-US" altLang="en-US" sz="3600"/>
              <a:t>, Georgia</a:t>
            </a:r>
          </a:p>
        </p:txBody>
      </p:sp>
      <p:pic>
        <p:nvPicPr>
          <p:cNvPr id="15364" name="Picture 1">
            <a:extLst>
              <a:ext uri="{FF2B5EF4-FFF2-40B4-BE49-F238E27FC236}">
                <a16:creationId xmlns:a16="http://schemas.microsoft.com/office/drawing/2014/main" id="{AAD29E69-C42B-4865-A478-6B275C543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2151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7522" name="Slide Number Placeholder 5">
            <a:extLst>
              <a:ext uri="{FF2B5EF4-FFF2-40B4-BE49-F238E27FC236}">
                <a16:creationId xmlns:a16="http://schemas.microsoft.com/office/drawing/2014/main" id="{BC3CCAD3-6696-45EC-8C5B-256E2B93689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88E4E2D-FB9E-4AE7-96D1-3BE83A6ED096}" type="slidenum">
              <a:rPr lang="en-US" altLang="en-US" sz="2400" baseline="0">
                <a:latin typeface="Times New Roman" panose="02020603050405020304" pitchFamily="18" charset="0"/>
              </a:rPr>
              <a:pPr eaLnBrk="1" hangingPunct="1">
                <a:spcBef>
                  <a:spcPct val="0"/>
                </a:spcBef>
              </a:pPr>
              <a:t>100</a:t>
            </a:fld>
            <a:endParaRPr lang="en-US" altLang="en-US" sz="2400" baseline="0">
              <a:latin typeface="Times New Roman" panose="02020603050405020304" pitchFamily="18" charset="0"/>
            </a:endParaRPr>
          </a:p>
        </p:txBody>
      </p:sp>
      <p:sp>
        <p:nvSpPr>
          <p:cNvPr id="107523" name="Rectangle 1">
            <a:extLst>
              <a:ext uri="{FF2B5EF4-FFF2-40B4-BE49-F238E27FC236}">
                <a16:creationId xmlns:a16="http://schemas.microsoft.com/office/drawing/2014/main" id="{2F85B042-7301-4DD6-B42D-AB2B7C26EDF5}"/>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07524" name="Rectangle 2">
            <a:extLst>
              <a:ext uri="{FF2B5EF4-FFF2-40B4-BE49-F238E27FC236}">
                <a16:creationId xmlns:a16="http://schemas.microsoft.com/office/drawing/2014/main" id="{D62B1440-0FC8-4B4E-92CF-00C4C13687B4}"/>
              </a:ext>
            </a:extLst>
          </p:cNvPr>
          <p:cNvSpPr>
            <a:spLocks noGrp="1" noChangeArrowheads="1"/>
          </p:cNvSpPr>
          <p:nvPr>
            <p:ph type="body" idx="4294967295"/>
          </p:nvPr>
        </p:nvSpPr>
        <p:spPr>
          <a:xfrm>
            <a:off x="76200" y="762000"/>
            <a:ext cx="8915400" cy="4419600"/>
          </a:xfrm>
        </p:spPr>
        <p:txBody>
          <a:bodyPr/>
          <a:lstStyle/>
          <a:p>
            <a:pPr marL="1314450" lvl="1" indent="-571500" eaLnBrk="1" hangingPunct="1">
              <a:spcBef>
                <a:spcPts val="900"/>
              </a:spcBef>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Details of Method 1:                                                              Use the RIGHT mouse button to click on it and then select from the pop-up context menu:</a:t>
            </a:r>
          </a:p>
          <a:p>
            <a:pPr indent="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4800"/>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8546" name="Slide Number Placeholder 5">
            <a:extLst>
              <a:ext uri="{FF2B5EF4-FFF2-40B4-BE49-F238E27FC236}">
                <a16:creationId xmlns:a16="http://schemas.microsoft.com/office/drawing/2014/main" id="{8FC52630-DCFF-43A8-80E1-630C4B01859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8550F980-865D-42A7-B19E-4F3559A152AB}" type="slidenum">
              <a:rPr lang="en-US" altLang="en-US" sz="2400" baseline="0">
                <a:latin typeface="Times New Roman" panose="02020603050405020304" pitchFamily="18" charset="0"/>
              </a:rPr>
              <a:pPr eaLnBrk="1" hangingPunct="1">
                <a:spcBef>
                  <a:spcPct val="0"/>
                </a:spcBef>
              </a:pPr>
              <a:t>101</a:t>
            </a:fld>
            <a:endParaRPr lang="en-US" altLang="en-US" sz="2400" baseline="0">
              <a:latin typeface="Times New Roman" panose="02020603050405020304" pitchFamily="18" charset="0"/>
            </a:endParaRPr>
          </a:p>
        </p:txBody>
      </p:sp>
      <p:pic>
        <p:nvPicPr>
          <p:cNvPr id="108547" name="Picture 1">
            <a:extLst>
              <a:ext uri="{FF2B5EF4-FFF2-40B4-BE49-F238E27FC236}">
                <a16:creationId xmlns:a16="http://schemas.microsoft.com/office/drawing/2014/main" id="{5ADA89CF-606B-4D7D-AA9D-C1A472DE3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75" y="457200"/>
            <a:ext cx="66897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8548" name="Straight Arrow Connector 3">
            <a:extLst>
              <a:ext uri="{FF2B5EF4-FFF2-40B4-BE49-F238E27FC236}">
                <a16:creationId xmlns:a16="http://schemas.microsoft.com/office/drawing/2014/main" id="{735D322E-6258-40D8-A6A8-B776309E9A4E}"/>
              </a:ext>
            </a:extLst>
          </p:cNvPr>
          <p:cNvCxnSpPr>
            <a:cxnSpLocks noChangeShapeType="1"/>
          </p:cNvCxnSpPr>
          <p:nvPr/>
        </p:nvCxnSpPr>
        <p:spPr bwMode="auto">
          <a:xfrm flipV="1">
            <a:off x="838200" y="1371600"/>
            <a:ext cx="1676400" cy="39624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11C58B1-6CC0-445C-A39E-96A3F229E68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20DCF13-B575-479E-99D3-507A8DABAE02}" type="slidenum">
              <a:rPr lang="en-US" altLang="en-US" sz="2400" baseline="0">
                <a:latin typeface="Times New Roman" panose="02020603050405020304" pitchFamily="18" charset="0"/>
              </a:rPr>
              <a:pPr eaLnBrk="1" hangingPunct="1">
                <a:spcBef>
                  <a:spcPct val="0"/>
                </a:spcBef>
              </a:pPr>
              <a:t>102</a:t>
            </a:fld>
            <a:endParaRPr lang="en-US" altLang="en-US" sz="2400" baseline="0">
              <a:latin typeface="Times New Roman" panose="02020603050405020304" pitchFamily="18" charset="0"/>
            </a:endParaRPr>
          </a:p>
        </p:txBody>
      </p:sp>
      <p:sp>
        <p:nvSpPr>
          <p:cNvPr id="109571" name="Rectangle 1">
            <a:extLst>
              <a:ext uri="{FF2B5EF4-FFF2-40B4-BE49-F238E27FC236}">
                <a16:creationId xmlns:a16="http://schemas.microsoft.com/office/drawing/2014/main" id="{80F37563-2C24-4871-A25F-EDF074DA6AAE}"/>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09572" name="Rectangle 2">
            <a:extLst>
              <a:ext uri="{FF2B5EF4-FFF2-40B4-BE49-F238E27FC236}">
                <a16:creationId xmlns:a16="http://schemas.microsoft.com/office/drawing/2014/main" id="{E89DC6E6-8FCF-4469-9C0B-F9E4B41DF2A3}"/>
              </a:ext>
            </a:extLst>
          </p:cNvPr>
          <p:cNvSpPr>
            <a:spLocks noGrp="1" noChangeArrowheads="1"/>
          </p:cNvSpPr>
          <p:nvPr>
            <p:ph type="body" idx="4294967295"/>
          </p:nvPr>
        </p:nvSpPr>
        <p:spPr>
          <a:xfrm>
            <a:off x="76200" y="762000"/>
            <a:ext cx="8915400" cy="4419600"/>
          </a:xfrm>
        </p:spPr>
        <p:txBody>
          <a:bodyPr/>
          <a:lstStyle/>
          <a:p>
            <a:pPr marL="1314450" lvl="1" indent="-571500" eaLnBrk="1" hangingPunct="1">
              <a:spcBef>
                <a:spcPts val="900"/>
              </a:spcBef>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a:t>Details of Method 2:                                                      Place a checkmark for the file or folder and then click on the "More" button:</a:t>
            </a:r>
          </a:p>
          <a:p>
            <a:pPr indent="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5400"/>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0594" name="Slide Number Placeholder 5">
            <a:extLst>
              <a:ext uri="{FF2B5EF4-FFF2-40B4-BE49-F238E27FC236}">
                <a16:creationId xmlns:a16="http://schemas.microsoft.com/office/drawing/2014/main" id="{BA2280CE-E60D-44B8-B7FC-97C51EEA731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DAF9A41-A9E8-4C96-8543-B398A11C6481}" type="slidenum">
              <a:rPr lang="en-US" altLang="en-US" sz="2400" baseline="0">
                <a:latin typeface="Times New Roman" panose="02020603050405020304" pitchFamily="18" charset="0"/>
              </a:rPr>
              <a:pPr eaLnBrk="1" hangingPunct="1">
                <a:spcBef>
                  <a:spcPct val="0"/>
                </a:spcBef>
              </a:pPr>
              <a:t>103</a:t>
            </a:fld>
            <a:endParaRPr lang="en-US" altLang="en-US" sz="2400" baseline="0">
              <a:latin typeface="Times New Roman" panose="02020603050405020304" pitchFamily="18" charset="0"/>
            </a:endParaRPr>
          </a:p>
        </p:txBody>
      </p:sp>
      <p:pic>
        <p:nvPicPr>
          <p:cNvPr id="110595" name="Picture 1">
            <a:extLst>
              <a:ext uri="{FF2B5EF4-FFF2-40B4-BE49-F238E27FC236}">
                <a16:creationId xmlns:a16="http://schemas.microsoft.com/office/drawing/2014/main" id="{FF95D9FB-FDF3-4618-A1C0-1B72981C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201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0596" name="Straight Arrow Connector 3">
            <a:extLst>
              <a:ext uri="{FF2B5EF4-FFF2-40B4-BE49-F238E27FC236}">
                <a16:creationId xmlns:a16="http://schemas.microsoft.com/office/drawing/2014/main" id="{71F8E279-B98E-473E-B722-E39938071D63}"/>
              </a:ext>
            </a:extLst>
          </p:cNvPr>
          <p:cNvCxnSpPr>
            <a:cxnSpLocks noChangeShapeType="1"/>
          </p:cNvCxnSpPr>
          <p:nvPr/>
        </p:nvCxnSpPr>
        <p:spPr bwMode="auto">
          <a:xfrm flipV="1">
            <a:off x="1447800" y="2514600"/>
            <a:ext cx="1600200" cy="38862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43B3AFE9-401B-4FBD-8AE5-C25B6217560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2B1E029-0952-4502-8878-E7210309390B}" type="slidenum">
              <a:rPr lang="en-US" altLang="en-US" sz="2400" baseline="0">
                <a:latin typeface="Times New Roman" panose="02020603050405020304" pitchFamily="18" charset="0"/>
              </a:rPr>
              <a:pPr eaLnBrk="1" hangingPunct="1">
                <a:spcBef>
                  <a:spcPct val="0"/>
                </a:spcBef>
              </a:pPr>
              <a:t>104</a:t>
            </a:fld>
            <a:endParaRPr lang="en-US" altLang="en-US" sz="2400" baseline="0">
              <a:latin typeface="Times New Roman" panose="02020603050405020304" pitchFamily="18" charset="0"/>
            </a:endParaRPr>
          </a:p>
        </p:txBody>
      </p:sp>
      <p:pic>
        <p:nvPicPr>
          <p:cNvPr id="111619" name="Picture 1">
            <a:extLst>
              <a:ext uri="{FF2B5EF4-FFF2-40B4-BE49-F238E27FC236}">
                <a16:creationId xmlns:a16="http://schemas.microsoft.com/office/drawing/2014/main" id="{CC973CE7-26F3-4758-8137-AA537686D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201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1620" name="Straight Arrow Connector 3">
            <a:extLst>
              <a:ext uri="{FF2B5EF4-FFF2-40B4-BE49-F238E27FC236}">
                <a16:creationId xmlns:a16="http://schemas.microsoft.com/office/drawing/2014/main" id="{155E5755-56E0-4BF1-98E6-D948BCB10E94}"/>
              </a:ext>
            </a:extLst>
          </p:cNvPr>
          <p:cNvCxnSpPr>
            <a:cxnSpLocks noChangeShapeType="1"/>
          </p:cNvCxnSpPr>
          <p:nvPr/>
        </p:nvCxnSpPr>
        <p:spPr bwMode="auto">
          <a:xfrm flipV="1">
            <a:off x="5029200" y="1371600"/>
            <a:ext cx="304800" cy="51816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DB112FEC-BD0B-4F34-A4BE-C61938AD90B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31ABC85-1B40-416C-8365-8B5FB4C7445A}" type="slidenum">
              <a:rPr lang="en-US" altLang="en-US" sz="2400" baseline="0">
                <a:latin typeface="Times New Roman" panose="02020603050405020304" pitchFamily="18" charset="0"/>
              </a:rPr>
              <a:pPr eaLnBrk="1" hangingPunct="1">
                <a:spcBef>
                  <a:spcPct val="0"/>
                </a:spcBef>
              </a:pPr>
              <a:t>105</a:t>
            </a:fld>
            <a:endParaRPr lang="en-US" altLang="en-US" sz="2400" baseline="0">
              <a:latin typeface="Times New Roman" panose="02020603050405020304" pitchFamily="18" charset="0"/>
            </a:endParaRPr>
          </a:p>
        </p:txBody>
      </p:sp>
      <p:pic>
        <p:nvPicPr>
          <p:cNvPr id="112643" name="Picture 1">
            <a:extLst>
              <a:ext uri="{FF2B5EF4-FFF2-40B4-BE49-F238E27FC236}">
                <a16:creationId xmlns:a16="http://schemas.microsoft.com/office/drawing/2014/main" id="{8CF98937-0281-4041-94F2-2F683CF60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708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3666" name="Slide Number Placeholder 5">
            <a:extLst>
              <a:ext uri="{FF2B5EF4-FFF2-40B4-BE49-F238E27FC236}">
                <a16:creationId xmlns:a16="http://schemas.microsoft.com/office/drawing/2014/main" id="{06497D53-1F9A-421E-9A86-6D70AD402DE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DB81072-B09B-4FEE-B3F7-E10DDE6A5168}" type="slidenum">
              <a:rPr lang="en-US" altLang="en-US" sz="2400" baseline="0">
                <a:latin typeface="Times New Roman" panose="02020603050405020304" pitchFamily="18" charset="0"/>
              </a:rPr>
              <a:pPr eaLnBrk="1" hangingPunct="1">
                <a:spcBef>
                  <a:spcPct val="0"/>
                </a:spcBef>
              </a:pPr>
              <a:t>106</a:t>
            </a:fld>
            <a:endParaRPr lang="en-US" altLang="en-US" sz="2400" baseline="0">
              <a:latin typeface="Times New Roman" panose="02020603050405020304" pitchFamily="18" charset="0"/>
            </a:endParaRPr>
          </a:p>
        </p:txBody>
      </p:sp>
      <p:sp>
        <p:nvSpPr>
          <p:cNvPr id="113667" name="Rectangle 1">
            <a:extLst>
              <a:ext uri="{FF2B5EF4-FFF2-40B4-BE49-F238E27FC236}">
                <a16:creationId xmlns:a16="http://schemas.microsoft.com/office/drawing/2014/main" id="{05203973-3BFE-4D79-B53B-CBD3A979BBE3}"/>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13668" name="Rectangle 2">
            <a:extLst>
              <a:ext uri="{FF2B5EF4-FFF2-40B4-BE49-F238E27FC236}">
                <a16:creationId xmlns:a16="http://schemas.microsoft.com/office/drawing/2014/main" id="{46D99EE6-1154-4E81-8D8C-41D561B7E2EC}"/>
              </a:ext>
            </a:extLst>
          </p:cNvPr>
          <p:cNvSpPr>
            <a:spLocks noGrp="1" noChangeArrowheads="1"/>
          </p:cNvSpPr>
          <p:nvPr>
            <p:ph type="body" idx="4294967295"/>
          </p:nvPr>
        </p:nvSpPr>
        <p:spPr>
          <a:xfrm>
            <a:off x="-150813" y="762000"/>
            <a:ext cx="9218613" cy="5881688"/>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a:t>If you right click on a file and do an "Open with.." and select "Google Docs", "Google Sheets", or "Google Slides", you will create a new tab in your Web browser: </a:t>
            </a:r>
            <a:endParaRPr lang="en-US" altLang="en-US" sz="5400"/>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4690" name="Slide Number Placeholder 5">
            <a:extLst>
              <a:ext uri="{FF2B5EF4-FFF2-40B4-BE49-F238E27FC236}">
                <a16:creationId xmlns:a16="http://schemas.microsoft.com/office/drawing/2014/main" id="{8C2E33F0-4FD6-48D9-B7D5-C9CA3B0B627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DBE47E2-7496-4CEF-94A5-C1DCFB878191}" type="slidenum">
              <a:rPr lang="en-US" altLang="en-US" sz="2400" baseline="0">
                <a:latin typeface="Times New Roman" panose="02020603050405020304" pitchFamily="18" charset="0"/>
              </a:rPr>
              <a:pPr eaLnBrk="1" hangingPunct="1">
                <a:spcBef>
                  <a:spcPct val="0"/>
                </a:spcBef>
              </a:pPr>
              <a:t>107</a:t>
            </a:fld>
            <a:endParaRPr lang="en-US" altLang="en-US" sz="2400" baseline="0">
              <a:latin typeface="Times New Roman" panose="02020603050405020304" pitchFamily="18" charset="0"/>
            </a:endParaRPr>
          </a:p>
        </p:txBody>
      </p:sp>
      <p:pic>
        <p:nvPicPr>
          <p:cNvPr id="114691" name="Picture 1">
            <a:extLst>
              <a:ext uri="{FF2B5EF4-FFF2-40B4-BE49-F238E27FC236}">
                <a16:creationId xmlns:a16="http://schemas.microsoft.com/office/drawing/2014/main" id="{CE36DB28-0BC7-441E-8792-D2D120B68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9413"/>
            <a:ext cx="8620125"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5714" name="Slide Number Placeholder 5">
            <a:extLst>
              <a:ext uri="{FF2B5EF4-FFF2-40B4-BE49-F238E27FC236}">
                <a16:creationId xmlns:a16="http://schemas.microsoft.com/office/drawing/2014/main" id="{B370B196-25D6-4D5D-B7C9-6F505EC48A0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48B0917-0320-44A3-A53E-83E3047754C7}" type="slidenum">
              <a:rPr lang="en-US" altLang="en-US" sz="2400" baseline="0">
                <a:latin typeface="Times New Roman" panose="02020603050405020304" pitchFamily="18" charset="0"/>
              </a:rPr>
              <a:pPr eaLnBrk="1" hangingPunct="1">
                <a:spcBef>
                  <a:spcPct val="0"/>
                </a:spcBef>
              </a:pPr>
              <a:t>108</a:t>
            </a:fld>
            <a:endParaRPr lang="en-US" altLang="en-US" sz="2400" baseline="0">
              <a:latin typeface="Times New Roman" panose="02020603050405020304" pitchFamily="18" charset="0"/>
            </a:endParaRPr>
          </a:p>
        </p:txBody>
      </p:sp>
      <p:pic>
        <p:nvPicPr>
          <p:cNvPr id="115715" name="Picture 1">
            <a:extLst>
              <a:ext uri="{FF2B5EF4-FFF2-40B4-BE49-F238E27FC236}">
                <a16:creationId xmlns:a16="http://schemas.microsoft.com/office/drawing/2014/main" id="{B2CC693F-2080-4727-B46C-D05145F32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763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716" name="Straight Arrow Connector 3">
            <a:extLst>
              <a:ext uri="{FF2B5EF4-FFF2-40B4-BE49-F238E27FC236}">
                <a16:creationId xmlns:a16="http://schemas.microsoft.com/office/drawing/2014/main" id="{ACD02FCD-C571-46C6-9A32-7B3A816DC341}"/>
              </a:ext>
            </a:extLst>
          </p:cNvPr>
          <p:cNvCxnSpPr>
            <a:cxnSpLocks noChangeShapeType="1"/>
          </p:cNvCxnSpPr>
          <p:nvPr/>
        </p:nvCxnSpPr>
        <p:spPr bwMode="auto">
          <a:xfrm flipV="1">
            <a:off x="2209800" y="2819400"/>
            <a:ext cx="1371600" cy="2514600"/>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6738" name="Slide Number Placeholder 5">
            <a:extLst>
              <a:ext uri="{FF2B5EF4-FFF2-40B4-BE49-F238E27FC236}">
                <a16:creationId xmlns:a16="http://schemas.microsoft.com/office/drawing/2014/main" id="{1A8C59E8-2BE3-464C-9F5E-3E289FED44A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2192099-83B1-4A14-B080-2DD093DB6AD3}" type="slidenum">
              <a:rPr lang="en-US" altLang="en-US" sz="2400" baseline="0">
                <a:latin typeface="Times New Roman" panose="02020603050405020304" pitchFamily="18" charset="0"/>
              </a:rPr>
              <a:pPr eaLnBrk="1" hangingPunct="1">
                <a:spcBef>
                  <a:spcPct val="0"/>
                </a:spcBef>
              </a:pPr>
              <a:t>109</a:t>
            </a:fld>
            <a:endParaRPr lang="en-US" altLang="en-US" sz="2400" baseline="0">
              <a:latin typeface="Times New Roman" panose="02020603050405020304" pitchFamily="18" charset="0"/>
            </a:endParaRPr>
          </a:p>
        </p:txBody>
      </p:sp>
      <p:pic>
        <p:nvPicPr>
          <p:cNvPr id="116739" name="Picture 1">
            <a:extLst>
              <a:ext uri="{FF2B5EF4-FFF2-40B4-BE49-F238E27FC236}">
                <a16:creationId xmlns:a16="http://schemas.microsoft.com/office/drawing/2014/main" id="{E9E18C1A-F7EF-4AB8-8437-B7D396990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1625"/>
            <a:ext cx="65198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740" name="Straight Arrow Connector 3">
            <a:extLst>
              <a:ext uri="{FF2B5EF4-FFF2-40B4-BE49-F238E27FC236}">
                <a16:creationId xmlns:a16="http://schemas.microsoft.com/office/drawing/2014/main" id="{48294318-EA21-4848-95D0-C8077F383F0D}"/>
              </a:ext>
            </a:extLst>
          </p:cNvPr>
          <p:cNvCxnSpPr>
            <a:cxnSpLocks noChangeShapeType="1"/>
          </p:cNvCxnSpPr>
          <p:nvPr/>
        </p:nvCxnSpPr>
        <p:spPr bwMode="auto">
          <a:xfrm flipV="1">
            <a:off x="381000" y="1828800"/>
            <a:ext cx="3505200" cy="2133600"/>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6" name="Slide Number Placeholder 5">
            <a:extLst>
              <a:ext uri="{FF2B5EF4-FFF2-40B4-BE49-F238E27FC236}">
                <a16:creationId xmlns:a16="http://schemas.microsoft.com/office/drawing/2014/main" id="{DA6F72D2-3293-452D-8000-D4F0A9EF52C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3CDD224-602E-441A-8972-2032A1495154}" type="slidenum">
              <a:rPr lang="en-US" altLang="en-US" sz="2400" baseline="0">
                <a:solidFill>
                  <a:srgbClr val="FFFFFF"/>
                </a:solidFill>
                <a:latin typeface="Times New Roman" panose="02020603050405020304" pitchFamily="18" charset="0"/>
              </a:rPr>
              <a:pPr eaLnBrk="1" hangingPunct="1">
                <a:spcBef>
                  <a:spcPct val="0"/>
                </a:spcBef>
                <a:buFontTx/>
                <a:buNone/>
              </a:pPr>
              <a:t>11</a:t>
            </a:fld>
            <a:endParaRPr lang="en-US" altLang="en-US" sz="2400" baseline="0">
              <a:solidFill>
                <a:srgbClr val="FFFFFF"/>
              </a:solidFill>
              <a:latin typeface="Times New Roman" panose="02020603050405020304" pitchFamily="18" charset="0"/>
            </a:endParaRPr>
          </a:p>
        </p:txBody>
      </p:sp>
      <p:sp>
        <p:nvSpPr>
          <p:cNvPr id="16387" name="Rectangle 1">
            <a:extLst>
              <a:ext uri="{FF2B5EF4-FFF2-40B4-BE49-F238E27FC236}">
                <a16:creationId xmlns:a16="http://schemas.microsoft.com/office/drawing/2014/main" id="{C2F7AB57-C14F-4CF4-BD3E-3157A941D147}"/>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Server Farm at </a:t>
            </a:r>
            <a:r>
              <a:rPr lang="en-US" altLang="en-US" sz="3600">
                <a:hlinkClick r:id="rId2"/>
              </a:rPr>
              <a:t>Lenoir</a:t>
            </a:r>
            <a:r>
              <a:rPr lang="en-US" altLang="en-US" sz="3600"/>
              <a:t>, North Carolina</a:t>
            </a:r>
          </a:p>
        </p:txBody>
      </p:sp>
      <p:pic>
        <p:nvPicPr>
          <p:cNvPr id="16388" name="Picture 2">
            <a:extLst>
              <a:ext uri="{FF2B5EF4-FFF2-40B4-BE49-F238E27FC236}">
                <a16:creationId xmlns:a16="http://schemas.microsoft.com/office/drawing/2014/main" id="{B7E42178-1809-40B3-8C35-EC5E9126A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77850"/>
            <a:ext cx="716280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7762" name="Slide Number Placeholder 5">
            <a:extLst>
              <a:ext uri="{FF2B5EF4-FFF2-40B4-BE49-F238E27FC236}">
                <a16:creationId xmlns:a16="http://schemas.microsoft.com/office/drawing/2014/main" id="{C114005F-2473-4FE2-8B9F-8137E79FCC6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8DE9AD3-A981-4817-8FFA-96B0448BD8C8}" type="slidenum">
              <a:rPr lang="en-US" altLang="en-US" sz="2400" baseline="0">
                <a:latin typeface="Times New Roman" panose="02020603050405020304" pitchFamily="18" charset="0"/>
              </a:rPr>
              <a:pPr eaLnBrk="1" hangingPunct="1">
                <a:spcBef>
                  <a:spcPct val="0"/>
                </a:spcBef>
              </a:pPr>
              <a:t>110</a:t>
            </a:fld>
            <a:endParaRPr lang="en-US" altLang="en-US" sz="2400" baseline="0">
              <a:latin typeface="Times New Roman" panose="02020603050405020304" pitchFamily="18" charset="0"/>
            </a:endParaRPr>
          </a:p>
        </p:txBody>
      </p:sp>
      <p:pic>
        <p:nvPicPr>
          <p:cNvPr id="117763" name="Picture 1">
            <a:extLst>
              <a:ext uri="{FF2B5EF4-FFF2-40B4-BE49-F238E27FC236}">
                <a16:creationId xmlns:a16="http://schemas.microsoft.com/office/drawing/2014/main" id="{8139F294-1658-4BF2-94C4-06EB62662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286000"/>
            <a:ext cx="8896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764" name="Straight Arrow Connector 3">
            <a:extLst>
              <a:ext uri="{FF2B5EF4-FFF2-40B4-BE49-F238E27FC236}">
                <a16:creationId xmlns:a16="http://schemas.microsoft.com/office/drawing/2014/main" id="{2D361EC3-6200-499A-8044-C8654BD80F3E}"/>
              </a:ext>
            </a:extLst>
          </p:cNvPr>
          <p:cNvCxnSpPr>
            <a:cxnSpLocks noChangeShapeType="1"/>
          </p:cNvCxnSpPr>
          <p:nvPr/>
        </p:nvCxnSpPr>
        <p:spPr bwMode="auto">
          <a:xfrm flipV="1">
            <a:off x="838200" y="3352800"/>
            <a:ext cx="5029200" cy="2590800"/>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0A375435-2B65-425C-BCD8-A4785DF1B39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B80D505-BC46-47C6-B7B0-55DA415BC662}" type="slidenum">
              <a:rPr lang="en-US" altLang="en-US" sz="2400" baseline="0">
                <a:latin typeface="Times New Roman" panose="02020603050405020304" pitchFamily="18" charset="0"/>
              </a:rPr>
              <a:pPr eaLnBrk="1" hangingPunct="1">
                <a:spcBef>
                  <a:spcPct val="0"/>
                </a:spcBef>
              </a:pPr>
              <a:t>111</a:t>
            </a:fld>
            <a:endParaRPr lang="en-US" altLang="en-US" sz="2400" baseline="0">
              <a:latin typeface="Times New Roman" panose="02020603050405020304" pitchFamily="18" charset="0"/>
            </a:endParaRPr>
          </a:p>
        </p:txBody>
      </p:sp>
      <p:pic>
        <p:nvPicPr>
          <p:cNvPr id="118787" name="Picture 1">
            <a:extLst>
              <a:ext uri="{FF2B5EF4-FFF2-40B4-BE49-F238E27FC236}">
                <a16:creationId xmlns:a16="http://schemas.microsoft.com/office/drawing/2014/main" id="{83801D32-018C-45FE-BDC7-E9BCA1CC9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45661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9810" name="Slide Number Placeholder 5">
            <a:extLst>
              <a:ext uri="{FF2B5EF4-FFF2-40B4-BE49-F238E27FC236}">
                <a16:creationId xmlns:a16="http://schemas.microsoft.com/office/drawing/2014/main" id="{99A84469-A4A6-4926-8CED-7BDFD74E1DD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FA650C5-83B1-4250-95E1-016844B9C4A4}" type="slidenum">
              <a:rPr lang="en-US" altLang="en-US" sz="2400" baseline="0">
                <a:latin typeface="Times New Roman" panose="02020603050405020304" pitchFamily="18" charset="0"/>
              </a:rPr>
              <a:pPr eaLnBrk="1" hangingPunct="1">
                <a:spcBef>
                  <a:spcPct val="0"/>
                </a:spcBef>
              </a:pPr>
              <a:t>112</a:t>
            </a:fld>
            <a:endParaRPr lang="en-US" altLang="en-US" sz="2400" baseline="0">
              <a:latin typeface="Times New Roman" panose="02020603050405020304" pitchFamily="18" charset="0"/>
            </a:endParaRPr>
          </a:p>
        </p:txBody>
      </p:sp>
      <p:pic>
        <p:nvPicPr>
          <p:cNvPr id="119811" name="Picture 1">
            <a:extLst>
              <a:ext uri="{FF2B5EF4-FFF2-40B4-BE49-F238E27FC236}">
                <a16:creationId xmlns:a16="http://schemas.microsoft.com/office/drawing/2014/main" id="{88F2DB5B-4301-45B4-BAC8-D89AD7AA2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248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0834" name="Slide Number Placeholder 5">
            <a:extLst>
              <a:ext uri="{FF2B5EF4-FFF2-40B4-BE49-F238E27FC236}">
                <a16:creationId xmlns:a16="http://schemas.microsoft.com/office/drawing/2014/main" id="{8EE7DC3E-F36F-48E3-9B5E-83329323EFC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F01A12D-669B-42E3-8503-44F3C050CD19}" type="slidenum">
              <a:rPr lang="en-US" altLang="en-US" sz="2400" baseline="0">
                <a:latin typeface="Times New Roman" panose="02020603050405020304" pitchFamily="18" charset="0"/>
              </a:rPr>
              <a:pPr eaLnBrk="1" hangingPunct="1">
                <a:spcBef>
                  <a:spcPct val="0"/>
                </a:spcBef>
              </a:pPr>
              <a:t>113</a:t>
            </a:fld>
            <a:endParaRPr lang="en-US" altLang="en-US" sz="2400" baseline="0">
              <a:latin typeface="Times New Roman" panose="02020603050405020304" pitchFamily="18" charset="0"/>
            </a:endParaRPr>
          </a:p>
        </p:txBody>
      </p:sp>
      <p:pic>
        <p:nvPicPr>
          <p:cNvPr id="120835" name="Picture 1">
            <a:extLst>
              <a:ext uri="{FF2B5EF4-FFF2-40B4-BE49-F238E27FC236}">
                <a16:creationId xmlns:a16="http://schemas.microsoft.com/office/drawing/2014/main" id="{411842C4-EF01-40E3-9459-97E21183E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0975"/>
            <a:ext cx="836295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1858" name="Slide Number Placeholder 5">
            <a:extLst>
              <a:ext uri="{FF2B5EF4-FFF2-40B4-BE49-F238E27FC236}">
                <a16:creationId xmlns:a16="http://schemas.microsoft.com/office/drawing/2014/main" id="{CA0CD872-A9DC-4D71-8778-9E60CA4468D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2CB5769-8411-4164-841B-0697F70204F3}" type="slidenum">
              <a:rPr lang="en-US" altLang="en-US" sz="2400" baseline="0">
                <a:latin typeface="Times New Roman" panose="02020603050405020304" pitchFamily="18" charset="0"/>
              </a:rPr>
              <a:pPr eaLnBrk="1" hangingPunct="1">
                <a:spcBef>
                  <a:spcPct val="0"/>
                </a:spcBef>
              </a:pPr>
              <a:t>114</a:t>
            </a:fld>
            <a:endParaRPr lang="en-US" altLang="en-US" sz="2400" baseline="0">
              <a:latin typeface="Times New Roman" panose="02020603050405020304" pitchFamily="18" charset="0"/>
            </a:endParaRPr>
          </a:p>
        </p:txBody>
      </p:sp>
      <p:pic>
        <p:nvPicPr>
          <p:cNvPr id="121859" name="Picture 1">
            <a:extLst>
              <a:ext uri="{FF2B5EF4-FFF2-40B4-BE49-F238E27FC236}">
                <a16:creationId xmlns:a16="http://schemas.microsoft.com/office/drawing/2014/main" id="{2F697399-6396-4789-AFE2-77E182751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3048000"/>
            <a:ext cx="901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FB2CD3A9-314D-43B8-8E1A-73254E6C370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F851D7F-7C2A-4630-ACCA-3DD2D4DA7C31}" type="slidenum">
              <a:rPr lang="en-US" altLang="en-US" sz="2400" baseline="0">
                <a:latin typeface="Times New Roman" panose="02020603050405020304" pitchFamily="18" charset="0"/>
              </a:rPr>
              <a:pPr eaLnBrk="1" hangingPunct="1">
                <a:spcBef>
                  <a:spcPct val="0"/>
                </a:spcBef>
              </a:pPr>
              <a:t>115</a:t>
            </a:fld>
            <a:endParaRPr lang="en-US" altLang="en-US" sz="2400" baseline="0">
              <a:latin typeface="Times New Roman" panose="02020603050405020304" pitchFamily="18" charset="0"/>
            </a:endParaRPr>
          </a:p>
        </p:txBody>
      </p:sp>
      <p:sp>
        <p:nvSpPr>
          <p:cNvPr id="122883" name="Rectangle 1">
            <a:extLst>
              <a:ext uri="{FF2B5EF4-FFF2-40B4-BE49-F238E27FC236}">
                <a16:creationId xmlns:a16="http://schemas.microsoft.com/office/drawing/2014/main" id="{CB59758D-C4E7-48EF-BE1B-D9E7433463EC}"/>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2884" name="Rectangle 2">
            <a:extLst>
              <a:ext uri="{FF2B5EF4-FFF2-40B4-BE49-F238E27FC236}">
                <a16:creationId xmlns:a16="http://schemas.microsoft.com/office/drawing/2014/main" id="{75F235E4-5062-450A-BC46-C2F975E5FD46}"/>
              </a:ext>
            </a:extLst>
          </p:cNvPr>
          <p:cNvSpPr>
            <a:spLocks noGrp="1" noChangeArrowheads="1"/>
          </p:cNvSpPr>
          <p:nvPr>
            <p:ph type="body" idx="4294967295"/>
          </p:nvPr>
        </p:nvSpPr>
        <p:spPr>
          <a:xfrm>
            <a:off x="0" y="762000"/>
            <a:ext cx="8991600" cy="5483225"/>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If you create a new document, spreadsheet, or presentation, Google Drive will store the new file in its own proprietary format.</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If you then download this file down to your a local hard drive of your computer, you will have to select the format that you want to file to be downloaded as.</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5">
            <a:extLst>
              <a:ext uri="{FF2B5EF4-FFF2-40B4-BE49-F238E27FC236}">
                <a16:creationId xmlns:a16="http://schemas.microsoft.com/office/drawing/2014/main" id="{FC760E34-EA3A-4F27-A393-20122F94D2F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0799360-9252-4D6E-8729-FCF0438997C0}" type="slidenum">
              <a:rPr lang="en-US" altLang="en-US" sz="2400" baseline="0">
                <a:latin typeface="Times New Roman" panose="02020603050405020304" pitchFamily="18" charset="0"/>
              </a:rPr>
              <a:pPr eaLnBrk="1" hangingPunct="1">
                <a:spcBef>
                  <a:spcPct val="0"/>
                </a:spcBef>
              </a:pPr>
              <a:t>116</a:t>
            </a:fld>
            <a:endParaRPr lang="en-US" altLang="en-US" sz="2400" baseline="0">
              <a:latin typeface="Times New Roman" panose="02020603050405020304" pitchFamily="18" charset="0"/>
            </a:endParaRPr>
          </a:p>
        </p:txBody>
      </p:sp>
      <p:sp>
        <p:nvSpPr>
          <p:cNvPr id="123907" name="Rectangle 1">
            <a:extLst>
              <a:ext uri="{FF2B5EF4-FFF2-40B4-BE49-F238E27FC236}">
                <a16:creationId xmlns:a16="http://schemas.microsoft.com/office/drawing/2014/main" id="{7154AF64-B81B-4CD4-BF8E-2A9CCF3600E7}"/>
              </a:ext>
            </a:extLst>
          </p:cNvPr>
          <p:cNvSpPr>
            <a:spLocks noGrp="1" noChangeArrowheads="1"/>
          </p:cNvSpPr>
          <p:nvPr>
            <p:ph type="title" idx="4294967295"/>
          </p:nvPr>
        </p:nvSpPr>
        <p:spPr>
          <a:xfrm>
            <a:off x="381000" y="-74613"/>
            <a:ext cx="8304213" cy="698501"/>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Google Drive (continued)</a:t>
            </a:r>
          </a:p>
        </p:txBody>
      </p:sp>
      <p:sp>
        <p:nvSpPr>
          <p:cNvPr id="123908" name="Rectangle 2">
            <a:extLst>
              <a:ext uri="{FF2B5EF4-FFF2-40B4-BE49-F238E27FC236}">
                <a16:creationId xmlns:a16="http://schemas.microsoft.com/office/drawing/2014/main" id="{0061C5C3-42CC-413B-A508-944605A3760E}"/>
              </a:ext>
            </a:extLst>
          </p:cNvPr>
          <p:cNvSpPr>
            <a:spLocks noGrp="1" noChangeArrowheads="1"/>
          </p:cNvSpPr>
          <p:nvPr>
            <p:ph type="body" idx="4294967295"/>
          </p:nvPr>
        </p:nvSpPr>
        <p:spPr>
          <a:xfrm>
            <a:off x="0" y="609600"/>
            <a:ext cx="8991600" cy="5943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For viewing and editing: </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a:t>.PDF files open for viewing in the "Google Docs" Web-based service.</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a:t>.DOC files open for viewing and editing in the "Google Docs" Web-based service.</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a:t>.XLS files open for viewing and editing at the "Google Sheets" Web-based service.</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a:t>.PPT files  open for viewing and editing in the "Google Slides" Web-based service.</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a:t>.PPTX files open for viewing and editng at the "Google Sheets" Web-based service..</a:t>
            </a:r>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a:p>
          <a:p>
            <a:pPr marL="1314450" lvl="1"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3600"/>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3600"/>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4930" name="Slide Number Placeholder 5">
            <a:extLst>
              <a:ext uri="{FF2B5EF4-FFF2-40B4-BE49-F238E27FC236}">
                <a16:creationId xmlns:a16="http://schemas.microsoft.com/office/drawing/2014/main" id="{D1BDE36B-DFDA-43D2-84ED-BBA0FDDD5CD6}"/>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E616330-728C-42B7-8D13-94B8D504EDEA}" type="slidenum">
              <a:rPr lang="en-US" altLang="en-US" sz="2400" baseline="0">
                <a:latin typeface="Times New Roman" panose="02020603050405020304" pitchFamily="18" charset="0"/>
              </a:rPr>
              <a:pPr eaLnBrk="1" hangingPunct="1">
                <a:spcBef>
                  <a:spcPct val="0"/>
                </a:spcBef>
              </a:pPr>
              <a:t>117</a:t>
            </a:fld>
            <a:endParaRPr lang="en-US" altLang="en-US" sz="2400" baseline="0">
              <a:latin typeface="Times New Roman" panose="02020603050405020304" pitchFamily="18" charset="0"/>
            </a:endParaRPr>
          </a:p>
        </p:txBody>
      </p:sp>
      <p:sp>
        <p:nvSpPr>
          <p:cNvPr id="124931" name="Rectangle 1">
            <a:extLst>
              <a:ext uri="{FF2B5EF4-FFF2-40B4-BE49-F238E27FC236}">
                <a16:creationId xmlns:a16="http://schemas.microsoft.com/office/drawing/2014/main" id="{D5FC85B1-69FC-4C8E-B677-2C99C9FCCFBD}"/>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4932" name="Rectangle 2">
            <a:extLst>
              <a:ext uri="{FF2B5EF4-FFF2-40B4-BE49-F238E27FC236}">
                <a16:creationId xmlns:a16="http://schemas.microsoft.com/office/drawing/2014/main" id="{6C9B03DF-E84D-4EE6-8690-1B2590494D80}"/>
              </a:ext>
            </a:extLst>
          </p:cNvPr>
          <p:cNvSpPr>
            <a:spLocks noGrp="1" noChangeArrowheads="1"/>
          </p:cNvSpPr>
          <p:nvPr>
            <p:ph type="body" idx="4294967295"/>
          </p:nvPr>
        </p:nvSpPr>
        <p:spPr>
          <a:xfrm>
            <a:off x="0" y="685800"/>
            <a:ext cx="9144000" cy="52578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If you upload a .doc, .docx, .xls, .xlsx, or a .pptx file to the server farm of "Google Drive" and then you use "Google Docs", "Google Sheets", or "Google Slides" to edit the file, "Google Docs" will create a new file that is minus the file extension.   </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5954" name="Slide Number Placeholder 5">
            <a:extLst>
              <a:ext uri="{FF2B5EF4-FFF2-40B4-BE49-F238E27FC236}">
                <a16:creationId xmlns:a16="http://schemas.microsoft.com/office/drawing/2014/main" id="{909AB167-5F98-4562-BD3A-557C9A765E4D}"/>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B81E8DC-899B-4AB8-A22C-D97D6CB075ED}" type="slidenum">
              <a:rPr lang="en-US" altLang="en-US" sz="2400" baseline="0">
                <a:latin typeface="Times New Roman" panose="02020603050405020304" pitchFamily="18" charset="0"/>
              </a:rPr>
              <a:pPr eaLnBrk="1" hangingPunct="1">
                <a:spcBef>
                  <a:spcPct val="0"/>
                </a:spcBef>
              </a:pPr>
              <a:t>118</a:t>
            </a:fld>
            <a:endParaRPr lang="en-US" altLang="en-US" sz="2400" baseline="0">
              <a:latin typeface="Times New Roman" panose="02020603050405020304" pitchFamily="18" charset="0"/>
            </a:endParaRPr>
          </a:p>
        </p:txBody>
      </p:sp>
      <p:sp>
        <p:nvSpPr>
          <p:cNvPr id="125955" name="Rectangle 1">
            <a:extLst>
              <a:ext uri="{FF2B5EF4-FFF2-40B4-BE49-F238E27FC236}">
                <a16:creationId xmlns:a16="http://schemas.microsoft.com/office/drawing/2014/main" id="{42143417-EBA0-42FF-8587-4ECF60AA96FF}"/>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5956" name="Rectangle 2">
            <a:extLst>
              <a:ext uri="{FF2B5EF4-FFF2-40B4-BE49-F238E27FC236}">
                <a16:creationId xmlns:a16="http://schemas.microsoft.com/office/drawing/2014/main" id="{7D08BC2A-C3E4-4216-9E8C-DD9621B0428E}"/>
              </a:ext>
            </a:extLst>
          </p:cNvPr>
          <p:cNvSpPr>
            <a:spLocks noGrp="1" noChangeArrowheads="1"/>
          </p:cNvSpPr>
          <p:nvPr>
            <p:ph type="body" idx="4294967295"/>
          </p:nvPr>
        </p:nvSpPr>
        <p:spPr>
          <a:xfrm>
            <a:off x="0" y="533400"/>
            <a:ext cx="9144000" cy="52578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Each time that you edit the original .doc, .docx, .xls, .xlsx, or .pptx file, "Google Docs", "Google Sheets", or "Google Slides", you will create another file that is minus the file extension. These files will have the same name but will have a different "Last Modified" date and time.</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6978" name="Slide Number Placeholder 5">
            <a:extLst>
              <a:ext uri="{FF2B5EF4-FFF2-40B4-BE49-F238E27FC236}">
                <a16:creationId xmlns:a16="http://schemas.microsoft.com/office/drawing/2014/main" id="{8C43A44D-5799-4429-946C-64980C736BF2}"/>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75AF44C-F445-46A9-AD3B-3B71B36E1267}" type="slidenum">
              <a:rPr lang="en-US" altLang="en-US" sz="2400" baseline="0">
                <a:latin typeface="Times New Roman" panose="02020603050405020304" pitchFamily="18" charset="0"/>
              </a:rPr>
              <a:pPr eaLnBrk="1" hangingPunct="1">
                <a:spcBef>
                  <a:spcPct val="0"/>
                </a:spcBef>
              </a:pPr>
              <a:t>119</a:t>
            </a:fld>
            <a:endParaRPr lang="en-US" altLang="en-US" sz="2400" baseline="0">
              <a:latin typeface="Times New Roman" panose="02020603050405020304" pitchFamily="18" charset="0"/>
            </a:endParaRPr>
          </a:p>
        </p:txBody>
      </p:sp>
      <p:sp>
        <p:nvSpPr>
          <p:cNvPr id="126979" name="Rectangle 1">
            <a:extLst>
              <a:ext uri="{FF2B5EF4-FFF2-40B4-BE49-F238E27FC236}">
                <a16:creationId xmlns:a16="http://schemas.microsoft.com/office/drawing/2014/main" id="{F1461162-E9AE-432B-900F-CE231B681891}"/>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6980" name="Rectangle 2">
            <a:extLst>
              <a:ext uri="{FF2B5EF4-FFF2-40B4-BE49-F238E27FC236}">
                <a16:creationId xmlns:a16="http://schemas.microsoft.com/office/drawing/2014/main" id="{F483339B-71C5-4E60-8963-A03FCA367074}"/>
              </a:ext>
            </a:extLst>
          </p:cNvPr>
          <p:cNvSpPr>
            <a:spLocks noGrp="1" noChangeArrowheads="1"/>
          </p:cNvSpPr>
          <p:nvPr>
            <p:ph type="body" idx="4294967295"/>
          </p:nvPr>
        </p:nvSpPr>
        <p:spPr>
          <a:xfrm>
            <a:off x="0" y="609600"/>
            <a:ext cx="9144000" cy="54864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The "Google Docs" proprietary format for documents is called .gdoc                                                             A .gdoc file (that is located in the "Google Drive" folder in your PC or Mac)  is actually a shortcut that points to the location of the actual file up at the "Google Docs" server farm.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7410" name="Slide Number Placeholder 5">
            <a:extLst>
              <a:ext uri="{FF2B5EF4-FFF2-40B4-BE49-F238E27FC236}">
                <a16:creationId xmlns:a16="http://schemas.microsoft.com/office/drawing/2014/main" id="{1686C241-AC2F-485C-894C-B3045DFD509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01F01CF-D6D8-4D12-AD63-2C26ECDE5AEE}" type="slidenum">
              <a:rPr lang="en-US" altLang="en-US" sz="2400" baseline="0">
                <a:solidFill>
                  <a:srgbClr val="FFFFFF"/>
                </a:solidFill>
                <a:latin typeface="Times New Roman" panose="02020603050405020304" pitchFamily="18" charset="0"/>
              </a:rPr>
              <a:pPr eaLnBrk="1" hangingPunct="1">
                <a:spcBef>
                  <a:spcPct val="0"/>
                </a:spcBef>
                <a:buFontTx/>
                <a:buNone/>
              </a:pPr>
              <a:t>12</a:t>
            </a:fld>
            <a:endParaRPr lang="en-US" altLang="en-US" sz="2400" baseline="0">
              <a:solidFill>
                <a:srgbClr val="FFFFFF"/>
              </a:solidFill>
              <a:latin typeface="Times New Roman" panose="02020603050405020304" pitchFamily="18" charset="0"/>
            </a:endParaRPr>
          </a:p>
        </p:txBody>
      </p:sp>
      <p:sp>
        <p:nvSpPr>
          <p:cNvPr id="17411" name="Rectangle 1">
            <a:extLst>
              <a:ext uri="{FF2B5EF4-FFF2-40B4-BE49-F238E27FC236}">
                <a16:creationId xmlns:a16="http://schemas.microsoft.com/office/drawing/2014/main" id="{0D179190-6181-4B12-BAF6-BE8EAB363B25}"/>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Server Farm at </a:t>
            </a:r>
            <a:r>
              <a:rPr lang="en-US" altLang="en-US" sz="3600">
                <a:hlinkClick r:id="rId2"/>
              </a:rPr>
              <a:t>Hamina</a:t>
            </a:r>
            <a:r>
              <a:rPr lang="en-US" altLang="en-US" sz="3600"/>
              <a:t>, Finland</a:t>
            </a:r>
          </a:p>
        </p:txBody>
      </p:sp>
      <p:pic>
        <p:nvPicPr>
          <p:cNvPr id="17412" name="Picture 1">
            <a:extLst>
              <a:ext uri="{FF2B5EF4-FFF2-40B4-BE49-F238E27FC236}">
                <a16:creationId xmlns:a16="http://schemas.microsoft.com/office/drawing/2014/main" id="{0F8FA9B1-D31D-4A0C-BB62-61E49FB3F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612775"/>
            <a:ext cx="70485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8002" name="Slide Number Placeholder 5">
            <a:extLst>
              <a:ext uri="{FF2B5EF4-FFF2-40B4-BE49-F238E27FC236}">
                <a16:creationId xmlns:a16="http://schemas.microsoft.com/office/drawing/2014/main" id="{7547B84A-77A5-401D-96B3-1352B443EEBE}"/>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558C8D2-BD95-48B5-88BD-35F7738812C7}" type="slidenum">
              <a:rPr lang="en-US" altLang="en-US" sz="2400" baseline="0">
                <a:latin typeface="Times New Roman" panose="02020603050405020304" pitchFamily="18" charset="0"/>
              </a:rPr>
              <a:pPr eaLnBrk="1" hangingPunct="1">
                <a:spcBef>
                  <a:spcPct val="0"/>
                </a:spcBef>
              </a:pPr>
              <a:t>120</a:t>
            </a:fld>
            <a:endParaRPr lang="en-US" altLang="en-US" sz="2400" baseline="0">
              <a:latin typeface="Times New Roman" panose="02020603050405020304" pitchFamily="18" charset="0"/>
            </a:endParaRPr>
          </a:p>
        </p:txBody>
      </p:sp>
      <p:sp>
        <p:nvSpPr>
          <p:cNvPr id="128003" name="Rectangle 1">
            <a:extLst>
              <a:ext uri="{FF2B5EF4-FFF2-40B4-BE49-F238E27FC236}">
                <a16:creationId xmlns:a16="http://schemas.microsoft.com/office/drawing/2014/main" id="{A32769E1-6056-4A9F-A18C-03A6E97F8193}"/>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8004" name="Rectangle 2">
            <a:extLst>
              <a:ext uri="{FF2B5EF4-FFF2-40B4-BE49-F238E27FC236}">
                <a16:creationId xmlns:a16="http://schemas.microsoft.com/office/drawing/2014/main" id="{B9A2316B-9247-4CF9-8276-6219A0A8E721}"/>
              </a:ext>
            </a:extLst>
          </p:cNvPr>
          <p:cNvSpPr>
            <a:spLocks noGrp="1" noChangeArrowheads="1"/>
          </p:cNvSpPr>
          <p:nvPr>
            <p:ph type="body" idx="4294967295"/>
          </p:nvPr>
        </p:nvSpPr>
        <p:spPr>
          <a:xfrm>
            <a:off x="0" y="609600"/>
            <a:ext cx="9144000" cy="54864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The "Google Docs" proprietary format for spreadsheets is called  .gsheet                                                      A </a:t>
            </a:r>
            <a:r>
              <a:rPr lang="fr-FR" altLang="en-US" sz="5400"/>
              <a:t>.</a:t>
            </a:r>
            <a:r>
              <a:rPr lang="fr-FR" altLang="en-US" sz="4000"/>
              <a:t>gsheet file (that is located in the "Google Drive" folder in your PC or Mac)  is actually a shortcut that points to the location of the actual file up at the "Google Docs" server farm.</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4000"/>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9026" name="Slide Number Placeholder 5">
            <a:extLst>
              <a:ext uri="{FF2B5EF4-FFF2-40B4-BE49-F238E27FC236}">
                <a16:creationId xmlns:a16="http://schemas.microsoft.com/office/drawing/2014/main" id="{DF609D0B-BCA2-4ADD-9266-8613CA702928}"/>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90F0145-C160-4668-B017-B8D1B0A5207F}" type="slidenum">
              <a:rPr lang="en-US" altLang="en-US" sz="2400" baseline="0">
                <a:latin typeface="Times New Roman" panose="02020603050405020304" pitchFamily="18" charset="0"/>
              </a:rPr>
              <a:pPr eaLnBrk="1" hangingPunct="1">
                <a:spcBef>
                  <a:spcPct val="0"/>
                </a:spcBef>
              </a:pPr>
              <a:t>121</a:t>
            </a:fld>
            <a:endParaRPr lang="en-US" altLang="en-US" sz="2400" baseline="0">
              <a:latin typeface="Times New Roman" panose="02020603050405020304" pitchFamily="18" charset="0"/>
            </a:endParaRPr>
          </a:p>
        </p:txBody>
      </p:sp>
      <p:sp>
        <p:nvSpPr>
          <p:cNvPr id="129027" name="Rectangle 1">
            <a:extLst>
              <a:ext uri="{FF2B5EF4-FFF2-40B4-BE49-F238E27FC236}">
                <a16:creationId xmlns:a16="http://schemas.microsoft.com/office/drawing/2014/main" id="{3D9BD531-3649-4898-A601-F5A9B04E298B}"/>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29028" name="Rectangle 2">
            <a:extLst>
              <a:ext uri="{FF2B5EF4-FFF2-40B4-BE49-F238E27FC236}">
                <a16:creationId xmlns:a16="http://schemas.microsoft.com/office/drawing/2014/main" id="{0FB11C87-CCFD-4CB4-A641-B5350F036F57}"/>
              </a:ext>
            </a:extLst>
          </p:cNvPr>
          <p:cNvSpPr>
            <a:spLocks noGrp="1" noChangeArrowheads="1"/>
          </p:cNvSpPr>
          <p:nvPr>
            <p:ph type="body" idx="4294967295"/>
          </p:nvPr>
        </p:nvSpPr>
        <p:spPr>
          <a:xfrm>
            <a:off x="0" y="533400"/>
            <a:ext cx="9144000" cy="5943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The "Google Docs" proprietary format for presentation files is called .gslides                                            A </a:t>
            </a:r>
            <a:r>
              <a:rPr lang="fr-FR" altLang="en-US" sz="5400"/>
              <a:t>.</a:t>
            </a:r>
            <a:r>
              <a:rPr lang="fr-FR" altLang="en-US" sz="4000"/>
              <a:t>gslides file (that is located in the "Google Drive" folder in your PC or Mac) is actually a shortcut that points to the location of the actual file up at the "Google Docs" server farm.</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4000"/>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0050" name="Slide Number Placeholder 5">
            <a:extLst>
              <a:ext uri="{FF2B5EF4-FFF2-40B4-BE49-F238E27FC236}">
                <a16:creationId xmlns:a16="http://schemas.microsoft.com/office/drawing/2014/main" id="{14A105F8-B015-4BF6-B679-77D87727B9F8}"/>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82076EA-22FB-4599-802B-3F33F179F1B5}" type="slidenum">
              <a:rPr lang="en-US" altLang="en-US" sz="2400" baseline="0">
                <a:latin typeface="Times New Roman" panose="02020603050405020304" pitchFamily="18" charset="0"/>
              </a:rPr>
              <a:pPr eaLnBrk="1" hangingPunct="1">
                <a:spcBef>
                  <a:spcPct val="0"/>
                </a:spcBef>
              </a:pPr>
              <a:t>122</a:t>
            </a:fld>
            <a:endParaRPr lang="en-US" altLang="en-US" sz="2400" baseline="0">
              <a:latin typeface="Times New Roman" panose="02020603050405020304" pitchFamily="18" charset="0"/>
            </a:endParaRPr>
          </a:p>
        </p:txBody>
      </p:sp>
      <p:sp>
        <p:nvSpPr>
          <p:cNvPr id="130051" name="Rectangle 1">
            <a:extLst>
              <a:ext uri="{FF2B5EF4-FFF2-40B4-BE49-F238E27FC236}">
                <a16:creationId xmlns:a16="http://schemas.microsoft.com/office/drawing/2014/main" id="{0FF52182-54F9-474B-BB7F-535870DB815D}"/>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130052" name="Rectangle 2">
            <a:extLst>
              <a:ext uri="{FF2B5EF4-FFF2-40B4-BE49-F238E27FC236}">
                <a16:creationId xmlns:a16="http://schemas.microsoft.com/office/drawing/2014/main" id="{CA2DF5EA-BEA7-402A-BB0F-9FCA6B5914B6}"/>
              </a:ext>
            </a:extLst>
          </p:cNvPr>
          <p:cNvSpPr>
            <a:spLocks noGrp="1" noChangeArrowheads="1"/>
          </p:cNvSpPr>
          <p:nvPr>
            <p:ph type="body" idx="4294967295"/>
          </p:nvPr>
        </p:nvSpPr>
        <p:spPr>
          <a:xfrm>
            <a:off x="0" y="609600"/>
            <a:ext cx="9144000" cy="54864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The three "Google Docs" proprietary formats store "revision history" that lets you see how the file looked at a previous point in time. See  </a:t>
            </a:r>
            <a:r>
              <a:rPr lang="fr-FR" altLang="en-US" sz="4400">
                <a:hlinkClick r:id="rId2"/>
              </a:rPr>
              <a:t>http://support.google.com/drive/bin/answer.py?hl=en&amp;answer=190843</a:t>
            </a:r>
            <a:endParaRPr lang="fr-FR" altLang="en-US" sz="4400"/>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4400"/>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1074" name="Slide Number Placeholder 5">
            <a:extLst>
              <a:ext uri="{FF2B5EF4-FFF2-40B4-BE49-F238E27FC236}">
                <a16:creationId xmlns:a16="http://schemas.microsoft.com/office/drawing/2014/main" id="{2914BA3B-F65A-4BDA-840C-E502D113806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B3F90FF-F0A8-4050-A0B9-9F551B75913B}" type="slidenum">
              <a:rPr lang="en-US" altLang="en-US" sz="2400" baseline="0">
                <a:solidFill>
                  <a:srgbClr val="FFFFFF"/>
                </a:solidFill>
                <a:latin typeface="Times New Roman" panose="02020603050405020304" pitchFamily="18" charset="0"/>
              </a:rPr>
              <a:pPr eaLnBrk="1" hangingPunct="1">
                <a:spcBef>
                  <a:spcPct val="0"/>
                </a:spcBef>
                <a:buFontTx/>
                <a:buNone/>
              </a:pPr>
              <a:t>123</a:t>
            </a:fld>
            <a:endParaRPr lang="en-US" altLang="en-US" sz="2400" baseline="0">
              <a:solidFill>
                <a:srgbClr val="FFFFFF"/>
              </a:solidFill>
              <a:latin typeface="Times New Roman" panose="02020603050405020304" pitchFamily="18" charset="0"/>
            </a:endParaRPr>
          </a:p>
        </p:txBody>
      </p:sp>
      <p:sp>
        <p:nvSpPr>
          <p:cNvPr id="131075" name="Rectangle 1">
            <a:extLst>
              <a:ext uri="{FF2B5EF4-FFF2-40B4-BE49-F238E27FC236}">
                <a16:creationId xmlns:a16="http://schemas.microsoft.com/office/drawing/2014/main" id="{7163B32A-8859-4A51-9DDA-9FD4EE85E295}"/>
              </a:ext>
            </a:extLst>
          </p:cNvPr>
          <p:cNvSpPr>
            <a:spLocks noGrp="1" noChangeArrowheads="1"/>
          </p:cNvSpPr>
          <p:nvPr>
            <p:ph type="title" idx="4294967295"/>
          </p:nvPr>
        </p:nvSpPr>
        <p:spPr>
          <a:xfrm>
            <a:off x="-76200" y="0"/>
            <a:ext cx="9220200" cy="112871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Web-based File Creation, Editing, and Viewing in "Google Drive" (continued)</a:t>
            </a:r>
          </a:p>
        </p:txBody>
      </p:sp>
      <p:sp>
        <p:nvSpPr>
          <p:cNvPr id="131076" name="Rectangle 2">
            <a:extLst>
              <a:ext uri="{FF2B5EF4-FFF2-40B4-BE49-F238E27FC236}">
                <a16:creationId xmlns:a16="http://schemas.microsoft.com/office/drawing/2014/main" id="{8B0B888D-6ED8-4B60-BF59-CB68FAF5D7F9}"/>
              </a:ext>
            </a:extLst>
          </p:cNvPr>
          <p:cNvSpPr>
            <a:spLocks noGrp="1" noChangeArrowheads="1"/>
          </p:cNvSpPr>
          <p:nvPr>
            <p:ph type="body" idx="4294967295"/>
          </p:nvPr>
        </p:nvSpPr>
        <p:spPr>
          <a:xfrm>
            <a:off x="0" y="1128713"/>
            <a:ext cx="9144000" cy="5119687"/>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400"/>
              <a:t>The "Connect more apps" selection option lets you start up many more online Web-based services for file creation, editing, and viewing:</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2098" name="Slide Number Placeholder 5">
            <a:extLst>
              <a:ext uri="{FF2B5EF4-FFF2-40B4-BE49-F238E27FC236}">
                <a16:creationId xmlns:a16="http://schemas.microsoft.com/office/drawing/2014/main" id="{960244E0-DC76-4629-86D7-550BF149294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DE33E36-9BB4-4FDA-AC84-76F6BFCB75FB}" type="slidenum">
              <a:rPr lang="en-US" altLang="en-US" sz="2400" baseline="0">
                <a:solidFill>
                  <a:srgbClr val="FFFFFF"/>
                </a:solidFill>
                <a:latin typeface="Times New Roman" panose="02020603050405020304" pitchFamily="18" charset="0"/>
              </a:rPr>
              <a:pPr eaLnBrk="1" hangingPunct="1">
                <a:spcBef>
                  <a:spcPct val="0"/>
                </a:spcBef>
                <a:buFontTx/>
                <a:buNone/>
              </a:pPr>
              <a:t>124</a:t>
            </a:fld>
            <a:endParaRPr lang="en-US" altLang="en-US" sz="2400" baseline="0">
              <a:solidFill>
                <a:srgbClr val="FFFFFF"/>
              </a:solidFill>
              <a:latin typeface="Times New Roman" panose="02020603050405020304" pitchFamily="18" charset="0"/>
            </a:endParaRPr>
          </a:p>
        </p:txBody>
      </p:sp>
      <p:pic>
        <p:nvPicPr>
          <p:cNvPr id="132099" name="Picture 1">
            <a:extLst>
              <a:ext uri="{FF2B5EF4-FFF2-40B4-BE49-F238E27FC236}">
                <a16:creationId xmlns:a16="http://schemas.microsoft.com/office/drawing/2014/main" id="{0CEFBC36-74FA-4A91-94AE-1F63AC1C4173}"/>
              </a:ext>
            </a:extLst>
          </p:cNvPr>
          <p:cNvPicPr>
            <a:picLocks noChangeAspect="1"/>
          </p:cNvPicPr>
          <p:nvPr/>
        </p:nvPicPr>
        <p:blipFill>
          <a:blip r:embed="rId2">
            <a:extLst>
              <a:ext uri="{28A0092B-C50C-407E-A947-70E740481C1C}">
                <a14:useLocalDpi xmlns:a14="http://schemas.microsoft.com/office/drawing/2010/main" val="0"/>
              </a:ext>
            </a:extLst>
          </a:blip>
          <a:srcRect l="8276" t="35406" r="3841" b="1617"/>
          <a:stretch>
            <a:fillRect/>
          </a:stretch>
        </p:blipFill>
        <p:spPr bwMode="auto">
          <a:xfrm>
            <a:off x="2378075" y="303213"/>
            <a:ext cx="4632325"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2100" name="Straight Arrow Connector 3">
            <a:extLst>
              <a:ext uri="{FF2B5EF4-FFF2-40B4-BE49-F238E27FC236}">
                <a16:creationId xmlns:a16="http://schemas.microsoft.com/office/drawing/2014/main" id="{DA9DCF1C-FA8E-4541-A737-6CA07AFE779E}"/>
              </a:ext>
            </a:extLst>
          </p:cNvPr>
          <p:cNvCxnSpPr>
            <a:cxnSpLocks noChangeShapeType="1"/>
          </p:cNvCxnSpPr>
          <p:nvPr/>
        </p:nvCxnSpPr>
        <p:spPr bwMode="auto">
          <a:xfrm>
            <a:off x="381000" y="914400"/>
            <a:ext cx="2819400" cy="52578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3122" name="Slide Number Placeholder 5">
            <a:extLst>
              <a:ext uri="{FF2B5EF4-FFF2-40B4-BE49-F238E27FC236}">
                <a16:creationId xmlns:a16="http://schemas.microsoft.com/office/drawing/2014/main" id="{9543DF10-3626-4E77-9E40-69E576AF75E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944F5EA-AFE4-4F29-8917-65DBF7DA7ECF}" type="slidenum">
              <a:rPr lang="en-US" altLang="en-US" sz="2400" baseline="0">
                <a:solidFill>
                  <a:srgbClr val="FFFFFF"/>
                </a:solidFill>
                <a:latin typeface="Times New Roman" panose="02020603050405020304" pitchFamily="18" charset="0"/>
              </a:rPr>
              <a:pPr eaLnBrk="1" hangingPunct="1">
                <a:spcBef>
                  <a:spcPct val="0"/>
                </a:spcBef>
                <a:buFontTx/>
                <a:buNone/>
              </a:pPr>
              <a:t>125</a:t>
            </a:fld>
            <a:endParaRPr lang="en-US" altLang="en-US" sz="2400" baseline="0">
              <a:solidFill>
                <a:srgbClr val="FFFFFF"/>
              </a:solidFill>
              <a:latin typeface="Times New Roman" panose="02020603050405020304" pitchFamily="18" charset="0"/>
            </a:endParaRPr>
          </a:p>
        </p:txBody>
      </p:sp>
      <p:pic>
        <p:nvPicPr>
          <p:cNvPr id="133123" name="Picture 1">
            <a:extLst>
              <a:ext uri="{FF2B5EF4-FFF2-40B4-BE49-F238E27FC236}">
                <a16:creationId xmlns:a16="http://schemas.microsoft.com/office/drawing/2014/main" id="{A666D8AD-F8FF-4CA9-BA53-F789D6461E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7026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4146" name="Slide Number Placeholder 5">
            <a:extLst>
              <a:ext uri="{FF2B5EF4-FFF2-40B4-BE49-F238E27FC236}">
                <a16:creationId xmlns:a16="http://schemas.microsoft.com/office/drawing/2014/main" id="{06C8E82D-A4DF-4896-86C3-1855662811D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5AD48C0-E56C-4245-B0BC-4474720813A9}" type="slidenum">
              <a:rPr lang="en-US" altLang="en-US" sz="2400" baseline="0">
                <a:solidFill>
                  <a:srgbClr val="FFFFFF"/>
                </a:solidFill>
                <a:latin typeface="Times New Roman" panose="02020603050405020304" pitchFamily="18" charset="0"/>
              </a:rPr>
              <a:pPr eaLnBrk="1" hangingPunct="1">
                <a:spcBef>
                  <a:spcPct val="0"/>
                </a:spcBef>
                <a:buFontTx/>
                <a:buNone/>
              </a:pPr>
              <a:t>126</a:t>
            </a:fld>
            <a:endParaRPr lang="en-US" altLang="en-US" sz="2400" baseline="0">
              <a:solidFill>
                <a:srgbClr val="FFFFFF"/>
              </a:solidFill>
              <a:latin typeface="Times New Roman" panose="02020603050405020304" pitchFamily="18" charset="0"/>
            </a:endParaRPr>
          </a:p>
        </p:txBody>
      </p:sp>
      <p:pic>
        <p:nvPicPr>
          <p:cNvPr id="134147" name="Picture 2">
            <a:extLst>
              <a:ext uri="{FF2B5EF4-FFF2-40B4-BE49-F238E27FC236}">
                <a16:creationId xmlns:a16="http://schemas.microsoft.com/office/drawing/2014/main" id="{AF9F0D22-4C7E-407F-AAD2-1FD7170189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5170" name="Slide Number Placeholder 5">
            <a:extLst>
              <a:ext uri="{FF2B5EF4-FFF2-40B4-BE49-F238E27FC236}">
                <a16:creationId xmlns:a16="http://schemas.microsoft.com/office/drawing/2014/main" id="{0AFAC8AF-33E7-44C9-BEC9-2B2725A464F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BCAEAC94-A913-46BA-96D1-7E1656923AC1}" type="slidenum">
              <a:rPr lang="en-US" altLang="en-US" sz="2400" baseline="0">
                <a:solidFill>
                  <a:srgbClr val="FFFFFF"/>
                </a:solidFill>
                <a:latin typeface="Times New Roman" panose="02020603050405020304" pitchFamily="18" charset="0"/>
              </a:rPr>
              <a:pPr eaLnBrk="1" hangingPunct="1">
                <a:spcBef>
                  <a:spcPct val="0"/>
                </a:spcBef>
                <a:buFontTx/>
                <a:buNone/>
              </a:pPr>
              <a:t>127</a:t>
            </a:fld>
            <a:endParaRPr lang="en-US" altLang="en-US" sz="2400" baseline="0">
              <a:solidFill>
                <a:srgbClr val="FFFFFF"/>
              </a:solidFill>
              <a:latin typeface="Times New Roman" panose="02020603050405020304" pitchFamily="18" charset="0"/>
            </a:endParaRPr>
          </a:p>
        </p:txBody>
      </p:sp>
      <p:pic>
        <p:nvPicPr>
          <p:cNvPr id="135171" name="Picture 1">
            <a:extLst>
              <a:ext uri="{FF2B5EF4-FFF2-40B4-BE49-F238E27FC236}">
                <a16:creationId xmlns:a16="http://schemas.microsoft.com/office/drawing/2014/main" id="{8CC8DE56-2667-48BC-9854-A9EC13099A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228600"/>
            <a:ext cx="8461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6194" name="Slide Number Placeholder 5">
            <a:extLst>
              <a:ext uri="{FF2B5EF4-FFF2-40B4-BE49-F238E27FC236}">
                <a16:creationId xmlns:a16="http://schemas.microsoft.com/office/drawing/2014/main" id="{4B9FD082-8265-4CDF-BE53-E9E355A6079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5A7AEEC-2B7B-42AA-BEBD-682CBAE83030}" type="slidenum">
              <a:rPr lang="en-US" altLang="en-US" sz="2400" baseline="0">
                <a:solidFill>
                  <a:srgbClr val="FFFFFF"/>
                </a:solidFill>
                <a:latin typeface="Times New Roman" panose="02020603050405020304" pitchFamily="18" charset="0"/>
              </a:rPr>
              <a:pPr eaLnBrk="1" hangingPunct="1">
                <a:spcBef>
                  <a:spcPct val="0"/>
                </a:spcBef>
                <a:buFontTx/>
                <a:buNone/>
              </a:pPr>
              <a:t>128</a:t>
            </a:fld>
            <a:endParaRPr lang="en-US" altLang="en-US" sz="2400" baseline="0">
              <a:solidFill>
                <a:srgbClr val="FFFFFF"/>
              </a:solidFill>
              <a:latin typeface="Times New Roman" panose="02020603050405020304" pitchFamily="18" charset="0"/>
            </a:endParaRPr>
          </a:p>
        </p:txBody>
      </p:sp>
      <p:pic>
        <p:nvPicPr>
          <p:cNvPr id="136195" name="Picture 1">
            <a:extLst>
              <a:ext uri="{FF2B5EF4-FFF2-40B4-BE49-F238E27FC236}">
                <a16:creationId xmlns:a16="http://schemas.microsoft.com/office/drawing/2014/main" id="{68CA4E94-A463-47CD-AAA2-3F93C6F1BF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482013"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7218" name="Slide Number Placeholder 5">
            <a:extLst>
              <a:ext uri="{FF2B5EF4-FFF2-40B4-BE49-F238E27FC236}">
                <a16:creationId xmlns:a16="http://schemas.microsoft.com/office/drawing/2014/main" id="{6E448D46-28D5-4290-82D6-6D929A810A3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C004D6C3-62E7-4A5A-8C63-256D4835DC47}" type="slidenum">
              <a:rPr lang="en-US" altLang="en-US" sz="2400" baseline="0">
                <a:solidFill>
                  <a:srgbClr val="FFFFFF"/>
                </a:solidFill>
                <a:latin typeface="Times New Roman" panose="02020603050405020304" pitchFamily="18" charset="0"/>
              </a:rPr>
              <a:pPr eaLnBrk="1" hangingPunct="1">
                <a:spcBef>
                  <a:spcPct val="0"/>
                </a:spcBef>
                <a:buFontTx/>
                <a:buNone/>
              </a:pPr>
              <a:t>129</a:t>
            </a:fld>
            <a:endParaRPr lang="en-US" altLang="en-US" sz="2400" baseline="0">
              <a:solidFill>
                <a:srgbClr val="FFFFFF"/>
              </a:solidFill>
              <a:latin typeface="Times New Roman" panose="02020603050405020304" pitchFamily="18" charset="0"/>
            </a:endParaRPr>
          </a:p>
        </p:txBody>
      </p:sp>
      <p:pic>
        <p:nvPicPr>
          <p:cNvPr id="137219" name="Picture 1">
            <a:extLst>
              <a:ext uri="{FF2B5EF4-FFF2-40B4-BE49-F238E27FC236}">
                <a16:creationId xmlns:a16="http://schemas.microsoft.com/office/drawing/2014/main" id="{D27BF7B6-E3C9-4BC2-8903-36E585F6E4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3" y="304800"/>
            <a:ext cx="82581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4" name="Slide Number Placeholder 5">
            <a:extLst>
              <a:ext uri="{FF2B5EF4-FFF2-40B4-BE49-F238E27FC236}">
                <a16:creationId xmlns:a16="http://schemas.microsoft.com/office/drawing/2014/main" id="{DF334314-855F-426B-B8CF-68B3A5CC051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38A3DC0-2C3A-40DE-862A-4D032BFD34CC}" type="slidenum">
              <a:rPr lang="en-US" altLang="en-US" sz="2400" baseline="0">
                <a:solidFill>
                  <a:srgbClr val="FFFFFF"/>
                </a:solidFill>
                <a:latin typeface="Times New Roman" panose="02020603050405020304" pitchFamily="18" charset="0"/>
              </a:rPr>
              <a:pPr eaLnBrk="1" hangingPunct="1">
                <a:spcBef>
                  <a:spcPct val="0"/>
                </a:spcBef>
                <a:buFontTx/>
                <a:buNone/>
              </a:pPr>
              <a:t>13</a:t>
            </a:fld>
            <a:endParaRPr lang="en-US" altLang="en-US" sz="2400" baseline="0">
              <a:solidFill>
                <a:srgbClr val="FFFFFF"/>
              </a:solidFill>
              <a:latin typeface="Times New Roman" panose="02020603050405020304" pitchFamily="18" charset="0"/>
            </a:endParaRPr>
          </a:p>
        </p:txBody>
      </p:sp>
      <p:sp>
        <p:nvSpPr>
          <p:cNvPr id="18435" name="Rectangle 1">
            <a:extLst>
              <a:ext uri="{FF2B5EF4-FFF2-40B4-BE49-F238E27FC236}">
                <a16:creationId xmlns:a16="http://schemas.microsoft.com/office/drawing/2014/main" id="{3D2559E1-7150-443A-806B-64BFED0AF7BB}"/>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a:t>Server Farm at </a:t>
            </a:r>
            <a:r>
              <a:rPr lang="en-US" altLang="en-US" sz="3200">
                <a:hlinkClick r:id="rId2"/>
              </a:rPr>
              <a:t>Berkeley County</a:t>
            </a:r>
            <a:r>
              <a:rPr lang="en-US" altLang="en-US" sz="3200"/>
              <a:t>, South Carolina</a:t>
            </a:r>
          </a:p>
        </p:txBody>
      </p:sp>
      <p:pic>
        <p:nvPicPr>
          <p:cNvPr id="18436" name="Picture 2">
            <a:extLst>
              <a:ext uri="{FF2B5EF4-FFF2-40B4-BE49-F238E27FC236}">
                <a16:creationId xmlns:a16="http://schemas.microsoft.com/office/drawing/2014/main" id="{39686D19-908B-400F-B8A9-83D53016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10882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8242" name="Slide Number Placeholder 5">
            <a:extLst>
              <a:ext uri="{FF2B5EF4-FFF2-40B4-BE49-F238E27FC236}">
                <a16:creationId xmlns:a16="http://schemas.microsoft.com/office/drawing/2014/main" id="{ACF78A74-2934-424A-8F4B-857658381ED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D0450E7-7483-484F-8BFB-017F424861B6}" type="slidenum">
              <a:rPr lang="en-US" altLang="en-US" sz="2400" baseline="0">
                <a:solidFill>
                  <a:srgbClr val="FFFFFF"/>
                </a:solidFill>
                <a:latin typeface="Times New Roman" panose="02020603050405020304" pitchFamily="18" charset="0"/>
              </a:rPr>
              <a:pPr eaLnBrk="1" hangingPunct="1">
                <a:spcBef>
                  <a:spcPct val="0"/>
                </a:spcBef>
                <a:buFontTx/>
                <a:buNone/>
              </a:pPr>
              <a:t>130</a:t>
            </a:fld>
            <a:endParaRPr lang="en-US" altLang="en-US" sz="2400" baseline="0">
              <a:solidFill>
                <a:srgbClr val="FFFFFF"/>
              </a:solidFill>
              <a:latin typeface="Times New Roman" panose="02020603050405020304" pitchFamily="18" charset="0"/>
            </a:endParaRPr>
          </a:p>
        </p:txBody>
      </p:sp>
      <p:pic>
        <p:nvPicPr>
          <p:cNvPr id="138243" name="Picture 1">
            <a:extLst>
              <a:ext uri="{FF2B5EF4-FFF2-40B4-BE49-F238E27FC236}">
                <a16:creationId xmlns:a16="http://schemas.microsoft.com/office/drawing/2014/main" id="{4051D25E-D941-4A22-A795-164F3FF0E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52400"/>
            <a:ext cx="87518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9266" name="Slide Number Placeholder 5">
            <a:extLst>
              <a:ext uri="{FF2B5EF4-FFF2-40B4-BE49-F238E27FC236}">
                <a16:creationId xmlns:a16="http://schemas.microsoft.com/office/drawing/2014/main" id="{FB3D6425-FC21-4CE3-8285-58EA8B524F6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A0288D2-3C71-445B-82DD-CE2280C0F3F9}" type="slidenum">
              <a:rPr lang="en-US" altLang="en-US" sz="2400" baseline="0">
                <a:solidFill>
                  <a:srgbClr val="FFFFFF"/>
                </a:solidFill>
                <a:latin typeface="Times New Roman" panose="02020603050405020304" pitchFamily="18" charset="0"/>
              </a:rPr>
              <a:pPr eaLnBrk="1" hangingPunct="1">
                <a:spcBef>
                  <a:spcPct val="0"/>
                </a:spcBef>
                <a:buFontTx/>
                <a:buNone/>
              </a:pPr>
              <a:t>131</a:t>
            </a:fld>
            <a:endParaRPr lang="en-US" altLang="en-US" sz="2400" baseline="0">
              <a:solidFill>
                <a:srgbClr val="FFFFFF"/>
              </a:solidFill>
              <a:latin typeface="Times New Roman" panose="02020603050405020304" pitchFamily="18" charset="0"/>
            </a:endParaRPr>
          </a:p>
        </p:txBody>
      </p:sp>
      <p:pic>
        <p:nvPicPr>
          <p:cNvPr id="139267" name="Picture 1">
            <a:extLst>
              <a:ext uri="{FF2B5EF4-FFF2-40B4-BE49-F238E27FC236}">
                <a16:creationId xmlns:a16="http://schemas.microsoft.com/office/drawing/2014/main" id="{712ED537-0036-4187-B8D9-92B49F84AD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5763"/>
            <a:ext cx="838041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0290" name="Slide Number Placeholder 5">
            <a:extLst>
              <a:ext uri="{FF2B5EF4-FFF2-40B4-BE49-F238E27FC236}">
                <a16:creationId xmlns:a16="http://schemas.microsoft.com/office/drawing/2014/main" id="{AD6ADD90-77CE-48C4-9C45-3650C387513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C8F96AA-C566-4D69-BD4A-7C98330497FA}" type="slidenum">
              <a:rPr lang="en-US" altLang="en-US" sz="2400" baseline="0">
                <a:solidFill>
                  <a:srgbClr val="FFFFFF"/>
                </a:solidFill>
                <a:latin typeface="Times New Roman" panose="02020603050405020304" pitchFamily="18" charset="0"/>
              </a:rPr>
              <a:pPr eaLnBrk="1" hangingPunct="1">
                <a:spcBef>
                  <a:spcPct val="0"/>
                </a:spcBef>
                <a:buFontTx/>
                <a:buNone/>
              </a:pPr>
              <a:t>132</a:t>
            </a:fld>
            <a:endParaRPr lang="en-US" altLang="en-US" sz="2400" baseline="0">
              <a:solidFill>
                <a:srgbClr val="FFFFFF"/>
              </a:solidFill>
              <a:latin typeface="Times New Roman" panose="02020603050405020304" pitchFamily="18" charset="0"/>
            </a:endParaRPr>
          </a:p>
        </p:txBody>
      </p:sp>
      <p:pic>
        <p:nvPicPr>
          <p:cNvPr id="140291" name="Picture 1">
            <a:extLst>
              <a:ext uri="{FF2B5EF4-FFF2-40B4-BE49-F238E27FC236}">
                <a16:creationId xmlns:a16="http://schemas.microsoft.com/office/drawing/2014/main" id="{3262EA5D-B718-45A6-B85D-DC88492D8C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860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1314" name="Slide Number Placeholder 5">
            <a:extLst>
              <a:ext uri="{FF2B5EF4-FFF2-40B4-BE49-F238E27FC236}">
                <a16:creationId xmlns:a16="http://schemas.microsoft.com/office/drawing/2014/main" id="{CEF372F8-ABBA-4F73-A5E9-AE36E6E758B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261A0BD-A325-433D-B65A-4E69C8AD23FF}" type="slidenum">
              <a:rPr lang="en-US" altLang="en-US" sz="2400" baseline="0">
                <a:solidFill>
                  <a:srgbClr val="FFFFFF"/>
                </a:solidFill>
                <a:latin typeface="Times New Roman" panose="02020603050405020304" pitchFamily="18" charset="0"/>
              </a:rPr>
              <a:pPr eaLnBrk="1" hangingPunct="1">
                <a:spcBef>
                  <a:spcPct val="0"/>
                </a:spcBef>
                <a:buFontTx/>
                <a:buNone/>
              </a:pPr>
              <a:t>133</a:t>
            </a:fld>
            <a:endParaRPr lang="en-US" altLang="en-US" sz="2400" baseline="0">
              <a:solidFill>
                <a:srgbClr val="FFFFFF"/>
              </a:solidFill>
              <a:latin typeface="Times New Roman" panose="02020603050405020304" pitchFamily="18" charset="0"/>
            </a:endParaRPr>
          </a:p>
        </p:txBody>
      </p:sp>
      <p:pic>
        <p:nvPicPr>
          <p:cNvPr id="141315" name="Picture 1">
            <a:extLst>
              <a:ext uri="{FF2B5EF4-FFF2-40B4-BE49-F238E27FC236}">
                <a16:creationId xmlns:a16="http://schemas.microsoft.com/office/drawing/2014/main" id="{99E3548A-78C7-4788-81DD-4F5593895A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2042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2338" name="Slide Number Placeholder 5">
            <a:extLst>
              <a:ext uri="{FF2B5EF4-FFF2-40B4-BE49-F238E27FC236}">
                <a16:creationId xmlns:a16="http://schemas.microsoft.com/office/drawing/2014/main" id="{E8E0E06F-C200-4961-B3AB-ECC8491D6E7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C1DAB9DE-D052-40CF-865C-2DDA57AA2274}" type="slidenum">
              <a:rPr lang="en-US" altLang="en-US" sz="2400" baseline="0">
                <a:solidFill>
                  <a:srgbClr val="FFFFFF"/>
                </a:solidFill>
                <a:latin typeface="Times New Roman" panose="02020603050405020304" pitchFamily="18" charset="0"/>
              </a:rPr>
              <a:pPr eaLnBrk="1" hangingPunct="1">
                <a:spcBef>
                  <a:spcPct val="0"/>
                </a:spcBef>
                <a:buFontTx/>
                <a:buNone/>
              </a:pPr>
              <a:t>134</a:t>
            </a:fld>
            <a:endParaRPr lang="en-US" altLang="en-US" sz="2400" baseline="0">
              <a:solidFill>
                <a:srgbClr val="FFFFFF"/>
              </a:solidFill>
              <a:latin typeface="Times New Roman" panose="02020603050405020304" pitchFamily="18" charset="0"/>
            </a:endParaRPr>
          </a:p>
        </p:txBody>
      </p:sp>
      <p:pic>
        <p:nvPicPr>
          <p:cNvPr id="142339" name="Picture 1">
            <a:extLst>
              <a:ext uri="{FF2B5EF4-FFF2-40B4-BE49-F238E27FC236}">
                <a16:creationId xmlns:a16="http://schemas.microsoft.com/office/drawing/2014/main" id="{D5361059-4518-4822-8C1B-17B59024F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304800"/>
            <a:ext cx="83200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3362" name="Slide Number Placeholder 5">
            <a:extLst>
              <a:ext uri="{FF2B5EF4-FFF2-40B4-BE49-F238E27FC236}">
                <a16:creationId xmlns:a16="http://schemas.microsoft.com/office/drawing/2014/main" id="{AC544D35-0FD3-47C0-84B6-4FA6100A250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AE722AF-181F-40D8-993F-56547F83A25E}" type="slidenum">
              <a:rPr lang="en-US" altLang="en-US" sz="2400" baseline="0">
                <a:solidFill>
                  <a:srgbClr val="FFFFFF"/>
                </a:solidFill>
                <a:latin typeface="Times New Roman" panose="02020603050405020304" pitchFamily="18" charset="0"/>
              </a:rPr>
              <a:pPr eaLnBrk="1" hangingPunct="1">
                <a:spcBef>
                  <a:spcPct val="0"/>
                </a:spcBef>
                <a:buFontTx/>
                <a:buNone/>
              </a:pPr>
              <a:t>135</a:t>
            </a:fld>
            <a:endParaRPr lang="en-US" altLang="en-US" sz="2400" baseline="0">
              <a:solidFill>
                <a:srgbClr val="FFFFFF"/>
              </a:solidFill>
              <a:latin typeface="Times New Roman" panose="02020603050405020304" pitchFamily="18" charset="0"/>
            </a:endParaRPr>
          </a:p>
        </p:txBody>
      </p:sp>
      <p:pic>
        <p:nvPicPr>
          <p:cNvPr id="143363" name="Picture 1">
            <a:extLst>
              <a:ext uri="{FF2B5EF4-FFF2-40B4-BE49-F238E27FC236}">
                <a16:creationId xmlns:a16="http://schemas.microsoft.com/office/drawing/2014/main" id="{3A4C399A-5D64-4016-BADA-392A80A260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304800"/>
            <a:ext cx="84455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4386" name="Slide Number Placeholder 5">
            <a:extLst>
              <a:ext uri="{FF2B5EF4-FFF2-40B4-BE49-F238E27FC236}">
                <a16:creationId xmlns:a16="http://schemas.microsoft.com/office/drawing/2014/main" id="{56A55B06-C103-40AD-8F8A-66053CDE033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F4CA8B2-4B4F-4B3A-9219-C88A81592427}" type="slidenum">
              <a:rPr lang="en-US" altLang="en-US" sz="2400" baseline="0">
                <a:solidFill>
                  <a:srgbClr val="FFFFFF"/>
                </a:solidFill>
                <a:latin typeface="Times New Roman" panose="02020603050405020304" pitchFamily="18" charset="0"/>
              </a:rPr>
              <a:pPr eaLnBrk="1" hangingPunct="1">
                <a:spcBef>
                  <a:spcPct val="0"/>
                </a:spcBef>
                <a:buFontTx/>
                <a:buNone/>
              </a:pPr>
              <a:t>136</a:t>
            </a:fld>
            <a:endParaRPr lang="en-US" altLang="en-US" sz="2400" baseline="0">
              <a:solidFill>
                <a:srgbClr val="FFFFFF"/>
              </a:solidFill>
              <a:latin typeface="Times New Roman" panose="02020603050405020304" pitchFamily="18" charset="0"/>
            </a:endParaRPr>
          </a:p>
        </p:txBody>
      </p:sp>
      <p:pic>
        <p:nvPicPr>
          <p:cNvPr id="144387" name="Picture 1">
            <a:extLst>
              <a:ext uri="{FF2B5EF4-FFF2-40B4-BE49-F238E27FC236}">
                <a16:creationId xmlns:a16="http://schemas.microsoft.com/office/drawing/2014/main" id="{10CA821D-C9D9-483D-A79D-4FDCAB1F2F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287338"/>
            <a:ext cx="8510587"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5410" name="Slide Number Placeholder 5">
            <a:extLst>
              <a:ext uri="{FF2B5EF4-FFF2-40B4-BE49-F238E27FC236}">
                <a16:creationId xmlns:a16="http://schemas.microsoft.com/office/drawing/2014/main" id="{E043443A-D8FF-426D-AA28-CFD47BED07A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92E72FB-C3E2-4D45-9613-B64CDD27DFB5}" type="slidenum">
              <a:rPr lang="en-US" altLang="en-US" sz="2400" baseline="0">
                <a:solidFill>
                  <a:srgbClr val="FFFFFF"/>
                </a:solidFill>
                <a:latin typeface="Times New Roman" panose="02020603050405020304" pitchFamily="18" charset="0"/>
              </a:rPr>
              <a:pPr eaLnBrk="1" hangingPunct="1">
                <a:spcBef>
                  <a:spcPct val="0"/>
                </a:spcBef>
                <a:buFontTx/>
                <a:buNone/>
              </a:pPr>
              <a:t>137</a:t>
            </a:fld>
            <a:endParaRPr lang="en-US" altLang="en-US" sz="2400" baseline="0">
              <a:solidFill>
                <a:srgbClr val="FFFFFF"/>
              </a:solidFill>
              <a:latin typeface="Times New Roman" panose="02020603050405020304" pitchFamily="18" charset="0"/>
            </a:endParaRPr>
          </a:p>
        </p:txBody>
      </p:sp>
      <p:pic>
        <p:nvPicPr>
          <p:cNvPr id="145411" name="Picture 1">
            <a:extLst>
              <a:ext uri="{FF2B5EF4-FFF2-40B4-BE49-F238E27FC236}">
                <a16:creationId xmlns:a16="http://schemas.microsoft.com/office/drawing/2014/main" id="{0934774C-9915-43CD-B6AA-9DC8D6CFED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04800"/>
            <a:ext cx="815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6434" name="Slide Number Placeholder 5">
            <a:extLst>
              <a:ext uri="{FF2B5EF4-FFF2-40B4-BE49-F238E27FC236}">
                <a16:creationId xmlns:a16="http://schemas.microsoft.com/office/drawing/2014/main" id="{8BD48F44-708C-4AAB-818A-92647BEF93A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6EBFD29-F311-48DB-A554-56148ACC2234}" type="slidenum">
              <a:rPr lang="en-US" altLang="en-US" sz="2400" baseline="0">
                <a:solidFill>
                  <a:srgbClr val="FFFFFF"/>
                </a:solidFill>
                <a:latin typeface="Times New Roman" panose="02020603050405020304" pitchFamily="18" charset="0"/>
              </a:rPr>
              <a:pPr eaLnBrk="1" hangingPunct="1">
                <a:spcBef>
                  <a:spcPct val="0"/>
                </a:spcBef>
                <a:buFontTx/>
                <a:buNone/>
              </a:pPr>
              <a:t>138</a:t>
            </a:fld>
            <a:endParaRPr lang="en-US" altLang="en-US" sz="2400" baseline="0">
              <a:solidFill>
                <a:srgbClr val="FFFFFF"/>
              </a:solidFill>
              <a:latin typeface="Times New Roman" panose="02020603050405020304" pitchFamily="18" charset="0"/>
            </a:endParaRPr>
          </a:p>
        </p:txBody>
      </p:sp>
      <p:pic>
        <p:nvPicPr>
          <p:cNvPr id="146435" name="Picture 1">
            <a:extLst>
              <a:ext uri="{FF2B5EF4-FFF2-40B4-BE49-F238E27FC236}">
                <a16:creationId xmlns:a16="http://schemas.microsoft.com/office/drawing/2014/main" id="{5819C267-BC36-4995-81E7-6093D7B3C0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04800"/>
            <a:ext cx="8302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7458" name="Slide Number Placeholder 5">
            <a:extLst>
              <a:ext uri="{FF2B5EF4-FFF2-40B4-BE49-F238E27FC236}">
                <a16:creationId xmlns:a16="http://schemas.microsoft.com/office/drawing/2014/main" id="{F74CE0A8-05C4-43FF-AAB0-0B74EAC147F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649E6FC-5BF0-490E-A9D5-6C15A416190B}" type="slidenum">
              <a:rPr lang="en-US" altLang="en-US" sz="2400" baseline="0">
                <a:solidFill>
                  <a:srgbClr val="FFFFFF"/>
                </a:solidFill>
                <a:latin typeface="Times New Roman" panose="02020603050405020304" pitchFamily="18" charset="0"/>
              </a:rPr>
              <a:pPr eaLnBrk="1" hangingPunct="1">
                <a:spcBef>
                  <a:spcPct val="0"/>
                </a:spcBef>
                <a:buFontTx/>
                <a:buNone/>
              </a:pPr>
              <a:t>139</a:t>
            </a:fld>
            <a:endParaRPr lang="en-US" altLang="en-US" sz="2400" baseline="0">
              <a:solidFill>
                <a:srgbClr val="FFFFFF"/>
              </a:solidFill>
              <a:latin typeface="Times New Roman" panose="02020603050405020304" pitchFamily="18" charset="0"/>
            </a:endParaRPr>
          </a:p>
        </p:txBody>
      </p:sp>
      <p:pic>
        <p:nvPicPr>
          <p:cNvPr id="147459" name="Picture 1">
            <a:extLst>
              <a:ext uri="{FF2B5EF4-FFF2-40B4-BE49-F238E27FC236}">
                <a16:creationId xmlns:a16="http://schemas.microsoft.com/office/drawing/2014/main" id="{22B377BB-1F96-44B3-AA51-42993AD53F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84343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9458" name="Slide Number Placeholder 5">
            <a:extLst>
              <a:ext uri="{FF2B5EF4-FFF2-40B4-BE49-F238E27FC236}">
                <a16:creationId xmlns:a16="http://schemas.microsoft.com/office/drawing/2014/main" id="{6AC33945-7EBC-45B9-B78A-B91E848E32D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85DECAC-9761-4207-83EF-B02642AE2762}" type="slidenum">
              <a:rPr lang="en-US" altLang="en-US" sz="2400" baseline="0">
                <a:solidFill>
                  <a:srgbClr val="FFFFFF"/>
                </a:solidFill>
                <a:latin typeface="Times New Roman" panose="02020603050405020304" pitchFamily="18" charset="0"/>
              </a:rPr>
              <a:pPr eaLnBrk="1" hangingPunct="1">
                <a:spcBef>
                  <a:spcPct val="0"/>
                </a:spcBef>
                <a:buFontTx/>
                <a:buNone/>
              </a:pPr>
              <a:t>14</a:t>
            </a:fld>
            <a:endParaRPr lang="en-US" altLang="en-US" sz="2400" baseline="0">
              <a:solidFill>
                <a:srgbClr val="FFFFFF"/>
              </a:solidFill>
              <a:latin typeface="Times New Roman" panose="02020603050405020304" pitchFamily="18" charset="0"/>
            </a:endParaRPr>
          </a:p>
        </p:txBody>
      </p:sp>
      <p:sp>
        <p:nvSpPr>
          <p:cNvPr id="19459" name="Rectangle 1">
            <a:extLst>
              <a:ext uri="{FF2B5EF4-FFF2-40B4-BE49-F238E27FC236}">
                <a16:creationId xmlns:a16="http://schemas.microsoft.com/office/drawing/2014/main" id="{F1BCE0C0-11FE-446B-8650-A1F1CAA2A442}"/>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a:t>Server Farm at </a:t>
            </a:r>
            <a:r>
              <a:rPr lang="en-US" altLang="en-US" sz="3200">
                <a:hlinkClick r:id="rId2"/>
              </a:rPr>
              <a:t>Mayes County</a:t>
            </a:r>
            <a:r>
              <a:rPr lang="en-US" altLang="en-US" sz="3200"/>
              <a:t>, Oklahoma</a:t>
            </a:r>
          </a:p>
        </p:txBody>
      </p:sp>
      <p:pic>
        <p:nvPicPr>
          <p:cNvPr id="19460" name="Picture 1">
            <a:extLst>
              <a:ext uri="{FF2B5EF4-FFF2-40B4-BE49-F238E27FC236}">
                <a16:creationId xmlns:a16="http://schemas.microsoft.com/office/drawing/2014/main" id="{4BB426F2-E60A-4CF1-8533-9D2F2CC02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47713"/>
            <a:ext cx="6967538"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8482" name="Slide Number Placeholder 5">
            <a:extLst>
              <a:ext uri="{FF2B5EF4-FFF2-40B4-BE49-F238E27FC236}">
                <a16:creationId xmlns:a16="http://schemas.microsoft.com/office/drawing/2014/main" id="{ED117176-5202-4722-973F-EDD4EE4E833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43392A0-2AEF-4598-88F0-FCA089CAA6D6}" type="slidenum">
              <a:rPr lang="en-US" altLang="en-US" sz="2400" baseline="0">
                <a:solidFill>
                  <a:srgbClr val="FFFFFF"/>
                </a:solidFill>
                <a:latin typeface="Times New Roman" panose="02020603050405020304" pitchFamily="18" charset="0"/>
              </a:rPr>
              <a:pPr eaLnBrk="1" hangingPunct="1">
                <a:spcBef>
                  <a:spcPct val="0"/>
                </a:spcBef>
                <a:buFontTx/>
                <a:buNone/>
              </a:pPr>
              <a:t>140</a:t>
            </a:fld>
            <a:endParaRPr lang="en-US" altLang="en-US" sz="2400" baseline="0">
              <a:solidFill>
                <a:srgbClr val="FFFFFF"/>
              </a:solidFill>
              <a:latin typeface="Times New Roman" panose="02020603050405020304" pitchFamily="18" charset="0"/>
            </a:endParaRPr>
          </a:p>
        </p:txBody>
      </p:sp>
      <p:pic>
        <p:nvPicPr>
          <p:cNvPr id="148483" name="Picture 1">
            <a:extLst>
              <a:ext uri="{FF2B5EF4-FFF2-40B4-BE49-F238E27FC236}">
                <a16:creationId xmlns:a16="http://schemas.microsoft.com/office/drawing/2014/main" id="{C4BA8ADA-2B48-4D8E-B6CD-2304D4647B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100" y="381000"/>
            <a:ext cx="81549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9506" name="Slide Number Placeholder 5">
            <a:extLst>
              <a:ext uri="{FF2B5EF4-FFF2-40B4-BE49-F238E27FC236}">
                <a16:creationId xmlns:a16="http://schemas.microsoft.com/office/drawing/2014/main" id="{1693D5A2-A7C1-464B-9B7C-EBDE721C899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FCFE953-1103-4327-997F-337E03993CC7}" type="slidenum">
              <a:rPr lang="en-US" altLang="en-US" sz="2400" baseline="0">
                <a:solidFill>
                  <a:srgbClr val="FFFFFF"/>
                </a:solidFill>
                <a:latin typeface="Times New Roman" panose="02020603050405020304" pitchFamily="18" charset="0"/>
              </a:rPr>
              <a:pPr eaLnBrk="1" hangingPunct="1">
                <a:spcBef>
                  <a:spcPct val="0"/>
                </a:spcBef>
                <a:buFontTx/>
                <a:buNone/>
              </a:pPr>
              <a:t>141</a:t>
            </a:fld>
            <a:endParaRPr lang="en-US" altLang="en-US" sz="2400" baseline="0">
              <a:solidFill>
                <a:srgbClr val="FFFFFF"/>
              </a:solidFill>
              <a:latin typeface="Times New Roman" panose="02020603050405020304" pitchFamily="18" charset="0"/>
            </a:endParaRPr>
          </a:p>
        </p:txBody>
      </p:sp>
      <p:pic>
        <p:nvPicPr>
          <p:cNvPr id="149507" name="Picture 1">
            <a:extLst>
              <a:ext uri="{FF2B5EF4-FFF2-40B4-BE49-F238E27FC236}">
                <a16:creationId xmlns:a16="http://schemas.microsoft.com/office/drawing/2014/main" id="{F7E4CB0C-5E01-42A2-92AE-31B3E85B46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304800"/>
            <a:ext cx="83264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0530" name="Slide Number Placeholder 5">
            <a:extLst>
              <a:ext uri="{FF2B5EF4-FFF2-40B4-BE49-F238E27FC236}">
                <a16:creationId xmlns:a16="http://schemas.microsoft.com/office/drawing/2014/main" id="{236FAA4B-3D77-450C-B8CB-692591DEB73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D8958818-56AA-4BC5-A598-16C90C51FE49}" type="slidenum">
              <a:rPr lang="en-US" altLang="en-US" sz="2400" baseline="0">
                <a:solidFill>
                  <a:srgbClr val="FFFFFF"/>
                </a:solidFill>
                <a:latin typeface="Times New Roman" panose="02020603050405020304" pitchFamily="18" charset="0"/>
              </a:rPr>
              <a:pPr eaLnBrk="1" hangingPunct="1">
                <a:spcBef>
                  <a:spcPct val="0"/>
                </a:spcBef>
                <a:buFontTx/>
                <a:buNone/>
              </a:pPr>
              <a:t>142</a:t>
            </a:fld>
            <a:endParaRPr lang="en-US" altLang="en-US" sz="2400" baseline="0">
              <a:solidFill>
                <a:srgbClr val="FFFFFF"/>
              </a:solidFill>
              <a:latin typeface="Times New Roman" panose="02020603050405020304" pitchFamily="18" charset="0"/>
            </a:endParaRPr>
          </a:p>
        </p:txBody>
      </p:sp>
      <p:pic>
        <p:nvPicPr>
          <p:cNvPr id="150531" name="Picture 1">
            <a:extLst>
              <a:ext uri="{FF2B5EF4-FFF2-40B4-BE49-F238E27FC236}">
                <a16:creationId xmlns:a16="http://schemas.microsoft.com/office/drawing/2014/main" id="{3D48D38F-83F3-4182-AEAA-0F31983D0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482013"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1554" name="Slide Number Placeholder 5">
            <a:extLst>
              <a:ext uri="{FF2B5EF4-FFF2-40B4-BE49-F238E27FC236}">
                <a16:creationId xmlns:a16="http://schemas.microsoft.com/office/drawing/2014/main" id="{DF27273F-62C1-4C08-94B9-4A38CC6357A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DE37B67-14F1-4596-9F11-620DD02C5E5C}" type="slidenum">
              <a:rPr lang="en-US" altLang="en-US" sz="2400" baseline="0">
                <a:solidFill>
                  <a:srgbClr val="FFFFFF"/>
                </a:solidFill>
                <a:latin typeface="Times New Roman" panose="02020603050405020304" pitchFamily="18" charset="0"/>
              </a:rPr>
              <a:pPr eaLnBrk="1" hangingPunct="1">
                <a:spcBef>
                  <a:spcPct val="0"/>
                </a:spcBef>
                <a:buFontTx/>
                <a:buNone/>
              </a:pPr>
              <a:t>143</a:t>
            </a:fld>
            <a:endParaRPr lang="en-US" altLang="en-US" sz="2400" baseline="0">
              <a:solidFill>
                <a:srgbClr val="FFFFFF"/>
              </a:solidFill>
              <a:latin typeface="Times New Roman" panose="02020603050405020304" pitchFamily="18" charset="0"/>
            </a:endParaRPr>
          </a:p>
        </p:txBody>
      </p:sp>
      <p:pic>
        <p:nvPicPr>
          <p:cNvPr id="151555" name="Picture 1">
            <a:extLst>
              <a:ext uri="{FF2B5EF4-FFF2-40B4-BE49-F238E27FC236}">
                <a16:creationId xmlns:a16="http://schemas.microsoft.com/office/drawing/2014/main" id="{C7551E28-4219-4611-A859-5CFBF84382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20138"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2578" name="Slide Number Placeholder 5">
            <a:extLst>
              <a:ext uri="{FF2B5EF4-FFF2-40B4-BE49-F238E27FC236}">
                <a16:creationId xmlns:a16="http://schemas.microsoft.com/office/drawing/2014/main" id="{F9AFCBF9-D613-4AEC-8BB3-5C17B04BD7C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7F6F3F5-898E-4A06-8AFC-10816E675DA8}" type="slidenum">
              <a:rPr lang="en-US" altLang="en-US" sz="2400" baseline="0">
                <a:solidFill>
                  <a:srgbClr val="FFFFFF"/>
                </a:solidFill>
                <a:latin typeface="Times New Roman" panose="02020603050405020304" pitchFamily="18" charset="0"/>
              </a:rPr>
              <a:pPr eaLnBrk="1" hangingPunct="1">
                <a:spcBef>
                  <a:spcPct val="0"/>
                </a:spcBef>
                <a:buFontTx/>
                <a:buNone/>
              </a:pPr>
              <a:t>144</a:t>
            </a:fld>
            <a:endParaRPr lang="en-US" altLang="en-US" sz="2400" baseline="0">
              <a:solidFill>
                <a:srgbClr val="FFFFFF"/>
              </a:solidFill>
              <a:latin typeface="Times New Roman" panose="02020603050405020304" pitchFamily="18" charset="0"/>
            </a:endParaRPr>
          </a:p>
        </p:txBody>
      </p:sp>
      <p:pic>
        <p:nvPicPr>
          <p:cNvPr id="152579" name="Picture 1">
            <a:extLst>
              <a:ext uri="{FF2B5EF4-FFF2-40B4-BE49-F238E27FC236}">
                <a16:creationId xmlns:a16="http://schemas.microsoft.com/office/drawing/2014/main" id="{00B3B9D9-4E1A-4964-94A9-DDC986A5D2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304800"/>
            <a:ext cx="8380412"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3602" name="Slide Number Placeholder 5">
            <a:extLst>
              <a:ext uri="{FF2B5EF4-FFF2-40B4-BE49-F238E27FC236}">
                <a16:creationId xmlns:a16="http://schemas.microsoft.com/office/drawing/2014/main" id="{0F187481-F3FD-492E-9975-4D35CBCF61D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0A439A6-81E7-45F3-9B1B-53644CD53F18}" type="slidenum">
              <a:rPr lang="en-US" altLang="en-US" sz="2400" baseline="0">
                <a:solidFill>
                  <a:srgbClr val="FFFFFF"/>
                </a:solidFill>
                <a:latin typeface="Times New Roman" panose="02020603050405020304" pitchFamily="18" charset="0"/>
              </a:rPr>
              <a:pPr eaLnBrk="1" hangingPunct="1">
                <a:spcBef>
                  <a:spcPct val="0"/>
                </a:spcBef>
                <a:buFontTx/>
                <a:buNone/>
              </a:pPr>
              <a:t>145</a:t>
            </a:fld>
            <a:endParaRPr lang="en-US" altLang="en-US" sz="2400" baseline="0">
              <a:solidFill>
                <a:srgbClr val="FFFFFF"/>
              </a:solidFill>
              <a:latin typeface="Times New Roman" panose="02020603050405020304" pitchFamily="18" charset="0"/>
            </a:endParaRPr>
          </a:p>
        </p:txBody>
      </p:sp>
      <p:pic>
        <p:nvPicPr>
          <p:cNvPr id="153603" name="Picture 1">
            <a:extLst>
              <a:ext uri="{FF2B5EF4-FFF2-40B4-BE49-F238E27FC236}">
                <a16:creationId xmlns:a16="http://schemas.microsoft.com/office/drawing/2014/main" id="{5D8F7F0E-B622-4AD5-AA00-F3286D2202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2075"/>
            <a:ext cx="867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4626" name="Slide Number Placeholder 5">
            <a:extLst>
              <a:ext uri="{FF2B5EF4-FFF2-40B4-BE49-F238E27FC236}">
                <a16:creationId xmlns:a16="http://schemas.microsoft.com/office/drawing/2014/main" id="{CAE22353-455C-4C6C-A608-D418FC7674E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4B7F841-8E51-4EB9-B012-C6226FA54F86}" type="slidenum">
              <a:rPr lang="en-US" altLang="en-US" sz="2400" baseline="0">
                <a:solidFill>
                  <a:srgbClr val="FFFFFF"/>
                </a:solidFill>
                <a:latin typeface="Times New Roman" panose="02020603050405020304" pitchFamily="18" charset="0"/>
              </a:rPr>
              <a:pPr eaLnBrk="1" hangingPunct="1">
                <a:spcBef>
                  <a:spcPct val="0"/>
                </a:spcBef>
                <a:buFontTx/>
                <a:buNone/>
              </a:pPr>
              <a:t>146</a:t>
            </a:fld>
            <a:endParaRPr lang="en-US" altLang="en-US" sz="2400" baseline="0">
              <a:solidFill>
                <a:srgbClr val="FFFFFF"/>
              </a:solidFill>
              <a:latin typeface="Times New Roman" panose="02020603050405020304" pitchFamily="18" charset="0"/>
            </a:endParaRPr>
          </a:p>
        </p:txBody>
      </p:sp>
      <p:pic>
        <p:nvPicPr>
          <p:cNvPr id="154627" name="Picture 1">
            <a:extLst>
              <a:ext uri="{FF2B5EF4-FFF2-40B4-BE49-F238E27FC236}">
                <a16:creationId xmlns:a16="http://schemas.microsoft.com/office/drawing/2014/main" id="{8E3E83A0-21C6-4F6B-83F8-61D545CA8F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7825"/>
            <a:ext cx="83502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5650" name="Slide Number Placeholder 5">
            <a:extLst>
              <a:ext uri="{FF2B5EF4-FFF2-40B4-BE49-F238E27FC236}">
                <a16:creationId xmlns:a16="http://schemas.microsoft.com/office/drawing/2014/main" id="{2227ED6E-7DD5-4527-9032-FA87289EF93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A2EA598-F910-43B5-BD05-8159EBBFA38A}" type="slidenum">
              <a:rPr lang="en-US" altLang="en-US" sz="2400" baseline="0">
                <a:solidFill>
                  <a:srgbClr val="FFFFFF"/>
                </a:solidFill>
                <a:latin typeface="Times New Roman" panose="02020603050405020304" pitchFamily="18" charset="0"/>
              </a:rPr>
              <a:pPr eaLnBrk="1" hangingPunct="1">
                <a:spcBef>
                  <a:spcPct val="0"/>
                </a:spcBef>
                <a:buFontTx/>
                <a:buNone/>
              </a:pPr>
              <a:t>147</a:t>
            </a:fld>
            <a:endParaRPr lang="en-US" altLang="en-US" sz="2400" baseline="0">
              <a:solidFill>
                <a:srgbClr val="FFFFFF"/>
              </a:solidFill>
              <a:latin typeface="Times New Roman" panose="02020603050405020304" pitchFamily="18" charset="0"/>
            </a:endParaRPr>
          </a:p>
        </p:txBody>
      </p:sp>
      <p:pic>
        <p:nvPicPr>
          <p:cNvPr id="155651" name="Picture 1">
            <a:extLst>
              <a:ext uri="{FF2B5EF4-FFF2-40B4-BE49-F238E27FC236}">
                <a16:creationId xmlns:a16="http://schemas.microsoft.com/office/drawing/2014/main" id="{83C88093-47E3-480D-B26A-12029FCB72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63" y="990600"/>
            <a:ext cx="88693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6674" name="Slide Number Placeholder 5">
            <a:extLst>
              <a:ext uri="{FF2B5EF4-FFF2-40B4-BE49-F238E27FC236}">
                <a16:creationId xmlns:a16="http://schemas.microsoft.com/office/drawing/2014/main" id="{98D41CA5-9432-4EAA-966D-AAB7A7BA56E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A17F7B5-992A-425E-90DC-8776F08A3B0E}" type="slidenum">
              <a:rPr lang="en-US" altLang="en-US" sz="2400" baseline="0">
                <a:solidFill>
                  <a:srgbClr val="FFFFFF"/>
                </a:solidFill>
                <a:latin typeface="Times New Roman" panose="02020603050405020304" pitchFamily="18" charset="0"/>
              </a:rPr>
              <a:pPr eaLnBrk="1" hangingPunct="1">
                <a:spcBef>
                  <a:spcPct val="0"/>
                </a:spcBef>
                <a:buFontTx/>
                <a:buNone/>
              </a:pPr>
              <a:t>148</a:t>
            </a:fld>
            <a:endParaRPr lang="en-US" altLang="en-US" sz="2400" baseline="0">
              <a:solidFill>
                <a:srgbClr val="FFFFFF"/>
              </a:solidFill>
              <a:latin typeface="Times New Roman" panose="02020603050405020304" pitchFamily="18" charset="0"/>
            </a:endParaRPr>
          </a:p>
        </p:txBody>
      </p:sp>
      <p:pic>
        <p:nvPicPr>
          <p:cNvPr id="156675" name="Picture 1">
            <a:extLst>
              <a:ext uri="{FF2B5EF4-FFF2-40B4-BE49-F238E27FC236}">
                <a16:creationId xmlns:a16="http://schemas.microsoft.com/office/drawing/2014/main" id="{0D684566-4F98-4043-BF16-E754B3707F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50838"/>
            <a:ext cx="8445500"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7698" name="Slide Number Placeholder 5">
            <a:extLst>
              <a:ext uri="{FF2B5EF4-FFF2-40B4-BE49-F238E27FC236}">
                <a16:creationId xmlns:a16="http://schemas.microsoft.com/office/drawing/2014/main" id="{45274A44-3A92-4781-9E83-435E1CAA716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DE581399-FBB7-4D79-AAC0-CC3D2B568C26}" type="slidenum">
              <a:rPr lang="en-US" altLang="en-US" sz="2400" baseline="0">
                <a:solidFill>
                  <a:srgbClr val="FFFFFF"/>
                </a:solidFill>
                <a:latin typeface="Times New Roman" panose="02020603050405020304" pitchFamily="18" charset="0"/>
              </a:rPr>
              <a:pPr eaLnBrk="1" hangingPunct="1">
                <a:spcBef>
                  <a:spcPct val="0"/>
                </a:spcBef>
                <a:buFontTx/>
                <a:buNone/>
              </a:pPr>
              <a:t>149</a:t>
            </a:fld>
            <a:endParaRPr lang="en-US" altLang="en-US" sz="2400" baseline="0">
              <a:solidFill>
                <a:srgbClr val="FFFFFF"/>
              </a:solidFill>
              <a:latin typeface="Times New Roman" panose="02020603050405020304" pitchFamily="18" charset="0"/>
            </a:endParaRPr>
          </a:p>
        </p:txBody>
      </p:sp>
      <p:pic>
        <p:nvPicPr>
          <p:cNvPr id="157699" name="Picture 1">
            <a:extLst>
              <a:ext uri="{FF2B5EF4-FFF2-40B4-BE49-F238E27FC236}">
                <a16:creationId xmlns:a16="http://schemas.microsoft.com/office/drawing/2014/main" id="{52BD9CDD-7DCD-45F4-BC83-78C23A695E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81000"/>
            <a:ext cx="815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82" name="Slide Number Placeholder 5">
            <a:extLst>
              <a:ext uri="{FF2B5EF4-FFF2-40B4-BE49-F238E27FC236}">
                <a16:creationId xmlns:a16="http://schemas.microsoft.com/office/drawing/2014/main" id="{DA48F627-409F-4779-81F7-5C4C4A8E237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86A4A01-53E9-4E8B-A25F-E33FC7D5F3A4}" type="slidenum">
              <a:rPr lang="en-US" altLang="en-US" sz="2400" baseline="0">
                <a:latin typeface="Times New Roman" panose="02020603050405020304" pitchFamily="18" charset="0"/>
              </a:rPr>
              <a:pPr eaLnBrk="1" hangingPunct="1">
                <a:spcBef>
                  <a:spcPct val="0"/>
                </a:spcBef>
              </a:pPr>
              <a:t>15</a:t>
            </a:fld>
            <a:endParaRPr lang="en-US" altLang="en-US" sz="2400" baseline="0">
              <a:latin typeface="Times New Roman" panose="02020603050405020304" pitchFamily="18" charset="0"/>
            </a:endParaRPr>
          </a:p>
        </p:txBody>
      </p:sp>
      <p:sp>
        <p:nvSpPr>
          <p:cNvPr id="20483" name="Rectangle 1">
            <a:extLst>
              <a:ext uri="{FF2B5EF4-FFF2-40B4-BE49-F238E27FC236}">
                <a16:creationId xmlns:a16="http://schemas.microsoft.com/office/drawing/2014/main" id="{67836CA1-E432-4C9F-9253-4F15D39C89F8}"/>
              </a:ext>
            </a:extLst>
          </p:cNvPr>
          <p:cNvSpPr>
            <a:spLocks noGrp="1" noChangeArrowheads="1"/>
          </p:cNvSpPr>
          <p:nvPr>
            <p:ph type="title" idx="4294967295"/>
          </p:nvPr>
        </p:nvSpPr>
        <p:spPr>
          <a:xfrm>
            <a:off x="0" y="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a:t>REPORT CARD FOR "GOOGLE DRIVE"</a:t>
            </a:r>
          </a:p>
        </p:txBody>
      </p:sp>
      <p:graphicFrame>
        <p:nvGraphicFramePr>
          <p:cNvPr id="16388" name="Group 4">
            <a:extLst>
              <a:ext uri="{FF2B5EF4-FFF2-40B4-BE49-F238E27FC236}">
                <a16:creationId xmlns:a16="http://schemas.microsoft.com/office/drawing/2014/main" id="{F7AA25BE-8783-46E1-AB38-BB3DA50A3E68}"/>
              </a:ext>
            </a:extLst>
          </p:cNvPr>
          <p:cNvGraphicFramePr>
            <a:graphicFrameLocks noGrp="1"/>
          </p:cNvGraphicFramePr>
          <p:nvPr/>
        </p:nvGraphicFramePr>
        <p:xfrm>
          <a:off x="685800" y="700088"/>
          <a:ext cx="7696200" cy="5545137"/>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6937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2150">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37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37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937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2150">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937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6417" name="Group 33">
            <a:extLst>
              <a:ext uri="{FF2B5EF4-FFF2-40B4-BE49-F238E27FC236}">
                <a16:creationId xmlns:a16="http://schemas.microsoft.com/office/drawing/2014/main" id="{C90BFBFA-1F16-41D1-B337-52B2AFCA4FD1}"/>
              </a:ext>
            </a:extLst>
          </p:cNvPr>
          <p:cNvGraphicFramePr>
            <a:graphicFrameLocks noGrp="1"/>
          </p:cNvGraphicFramePr>
          <p:nvPr/>
        </p:nvGraphicFramePr>
        <p:xfrm>
          <a:off x="228600" y="712788"/>
          <a:ext cx="8763000" cy="5992812"/>
        </p:xfrm>
        <a:graphic>
          <a:graphicData uri="http://schemas.openxmlformats.org/drawingml/2006/table">
            <a:tbl>
              <a:tblPr/>
              <a:tblGrid>
                <a:gridCol w="54102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627063">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AMOUNT OF FREE STORAGE?</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5 GB</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30474">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UPLOAD AND DOWNLOAD FOLDERS OF DATA FILES?</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Yes, folder uploads and downloads from the Chrome browser or with a Java applet in other Web browsers.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Also, folder uploads from the "Google Drive for PC" app's "Google Drive" folder.</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STORE PHOTO FILES IN ADDITION TO DOCUMENT FILES?</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Yes</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13">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ONLINE VIEW AND EDIT OF DOCUMENTS AND PHOTOS?</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Yes</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9038">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"WINDOWS STORE APP" FOR USE IN THE "START" SCREEN OF "WINDOWS 8"?</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Yes ("Google </a:t>
                      </a:r>
                      <a:r>
                        <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Drive Client")</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8722" name="Slide Number Placeholder 5">
            <a:extLst>
              <a:ext uri="{FF2B5EF4-FFF2-40B4-BE49-F238E27FC236}">
                <a16:creationId xmlns:a16="http://schemas.microsoft.com/office/drawing/2014/main" id="{B3E745FE-1CAC-4E04-A963-CD5D885BBB5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DDA588F5-8EAB-464E-BBED-7E550DDC5E6A}" type="slidenum">
              <a:rPr lang="en-US" altLang="en-US" sz="2400" baseline="0">
                <a:solidFill>
                  <a:srgbClr val="FFFFFF"/>
                </a:solidFill>
                <a:latin typeface="Times New Roman" panose="02020603050405020304" pitchFamily="18" charset="0"/>
              </a:rPr>
              <a:pPr eaLnBrk="1" hangingPunct="1">
                <a:spcBef>
                  <a:spcPct val="0"/>
                </a:spcBef>
                <a:buFontTx/>
                <a:buNone/>
              </a:pPr>
              <a:t>150</a:t>
            </a:fld>
            <a:endParaRPr lang="en-US" altLang="en-US" sz="2400" baseline="0">
              <a:solidFill>
                <a:srgbClr val="FFFFFF"/>
              </a:solidFill>
              <a:latin typeface="Times New Roman" panose="02020603050405020304" pitchFamily="18" charset="0"/>
            </a:endParaRPr>
          </a:p>
        </p:txBody>
      </p:sp>
      <p:pic>
        <p:nvPicPr>
          <p:cNvPr id="158723" name="Picture 1">
            <a:extLst>
              <a:ext uri="{FF2B5EF4-FFF2-40B4-BE49-F238E27FC236}">
                <a16:creationId xmlns:a16="http://schemas.microsoft.com/office/drawing/2014/main" id="{F239C330-F80C-4480-A468-AD6C5F2B04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819150"/>
            <a:ext cx="70770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59746" name="Slide Number Placeholder 5">
            <a:extLst>
              <a:ext uri="{FF2B5EF4-FFF2-40B4-BE49-F238E27FC236}">
                <a16:creationId xmlns:a16="http://schemas.microsoft.com/office/drawing/2014/main" id="{0A569C48-1992-4317-ABC9-C2930E740E4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CAA6FA29-4630-4FC8-9F4F-7B850F17A96D}" type="slidenum">
              <a:rPr lang="en-US" altLang="en-US" sz="2400" baseline="0">
                <a:solidFill>
                  <a:srgbClr val="FFFFFF"/>
                </a:solidFill>
                <a:latin typeface="Times New Roman" panose="02020603050405020304" pitchFamily="18" charset="0"/>
              </a:rPr>
              <a:pPr eaLnBrk="1" hangingPunct="1">
                <a:spcBef>
                  <a:spcPct val="0"/>
                </a:spcBef>
                <a:buFontTx/>
                <a:buNone/>
              </a:pPr>
              <a:t>151</a:t>
            </a:fld>
            <a:endParaRPr lang="en-US" altLang="en-US" sz="2400" baseline="0">
              <a:solidFill>
                <a:srgbClr val="FFFFFF"/>
              </a:solidFill>
              <a:latin typeface="Times New Roman" panose="02020603050405020304" pitchFamily="18" charset="0"/>
            </a:endParaRPr>
          </a:p>
        </p:txBody>
      </p:sp>
      <p:pic>
        <p:nvPicPr>
          <p:cNvPr id="159747" name="Picture 1">
            <a:extLst>
              <a:ext uri="{FF2B5EF4-FFF2-40B4-BE49-F238E27FC236}">
                <a16:creationId xmlns:a16="http://schemas.microsoft.com/office/drawing/2014/main" id="{3741AF4A-2FF1-4607-B0A4-4DE0366377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381000"/>
            <a:ext cx="81327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0770" name="Slide Number Placeholder 5">
            <a:extLst>
              <a:ext uri="{FF2B5EF4-FFF2-40B4-BE49-F238E27FC236}">
                <a16:creationId xmlns:a16="http://schemas.microsoft.com/office/drawing/2014/main" id="{146CF97A-ED4D-4E36-A92C-0A5D52A66CA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1215F1E-03EC-48F6-92C7-90B2DF65F994}" type="slidenum">
              <a:rPr lang="en-US" altLang="en-US" sz="2400" baseline="0">
                <a:solidFill>
                  <a:srgbClr val="FFFFFF"/>
                </a:solidFill>
                <a:latin typeface="Times New Roman" panose="02020603050405020304" pitchFamily="18" charset="0"/>
              </a:rPr>
              <a:pPr eaLnBrk="1" hangingPunct="1">
                <a:spcBef>
                  <a:spcPct val="0"/>
                </a:spcBef>
                <a:buFontTx/>
                <a:buNone/>
              </a:pPr>
              <a:t>152</a:t>
            </a:fld>
            <a:endParaRPr lang="en-US" altLang="en-US" sz="2400" baseline="0">
              <a:solidFill>
                <a:srgbClr val="FFFFFF"/>
              </a:solidFill>
              <a:latin typeface="Times New Roman" panose="02020603050405020304" pitchFamily="18" charset="0"/>
            </a:endParaRPr>
          </a:p>
        </p:txBody>
      </p:sp>
      <p:pic>
        <p:nvPicPr>
          <p:cNvPr id="160771" name="Picture 1">
            <a:extLst>
              <a:ext uri="{FF2B5EF4-FFF2-40B4-BE49-F238E27FC236}">
                <a16:creationId xmlns:a16="http://schemas.microsoft.com/office/drawing/2014/main" id="{797EA5E6-1A3D-4528-AD61-E8AF96D5FE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809625"/>
            <a:ext cx="7086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1794" name="Slide Number Placeholder 5">
            <a:extLst>
              <a:ext uri="{FF2B5EF4-FFF2-40B4-BE49-F238E27FC236}">
                <a16:creationId xmlns:a16="http://schemas.microsoft.com/office/drawing/2014/main" id="{AFEB990E-DCBB-4646-9AF6-45B84DFB304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1A61F41-A251-4BAE-8647-7D8D81D4292A}" type="slidenum">
              <a:rPr lang="en-US" altLang="en-US" sz="2400" baseline="0">
                <a:solidFill>
                  <a:srgbClr val="FFFFFF"/>
                </a:solidFill>
                <a:latin typeface="Times New Roman" panose="02020603050405020304" pitchFamily="18" charset="0"/>
              </a:rPr>
              <a:pPr eaLnBrk="1" hangingPunct="1">
                <a:spcBef>
                  <a:spcPct val="0"/>
                </a:spcBef>
                <a:buFontTx/>
                <a:buNone/>
              </a:pPr>
              <a:t>153</a:t>
            </a:fld>
            <a:endParaRPr lang="en-US" altLang="en-US" sz="2400" baseline="0">
              <a:solidFill>
                <a:srgbClr val="FFFFFF"/>
              </a:solidFill>
              <a:latin typeface="Times New Roman" panose="02020603050405020304" pitchFamily="18" charset="0"/>
            </a:endParaRPr>
          </a:p>
        </p:txBody>
      </p:sp>
      <p:pic>
        <p:nvPicPr>
          <p:cNvPr id="161795" name="Picture 1">
            <a:extLst>
              <a:ext uri="{FF2B5EF4-FFF2-40B4-BE49-F238E27FC236}">
                <a16:creationId xmlns:a16="http://schemas.microsoft.com/office/drawing/2014/main" id="{594EFF86-7F8F-414A-86A7-3A5729245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8" y="304800"/>
            <a:ext cx="8255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2818" name="Slide Number Placeholder 5">
            <a:extLst>
              <a:ext uri="{FF2B5EF4-FFF2-40B4-BE49-F238E27FC236}">
                <a16:creationId xmlns:a16="http://schemas.microsoft.com/office/drawing/2014/main" id="{392FEA9C-334B-499A-B709-A18D9675CF2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818435B-E739-4C2F-9C16-78EE62A49F6B}" type="slidenum">
              <a:rPr lang="en-US" altLang="en-US" sz="2400" baseline="0">
                <a:solidFill>
                  <a:srgbClr val="FFFFFF"/>
                </a:solidFill>
                <a:latin typeface="Times New Roman" panose="02020603050405020304" pitchFamily="18" charset="0"/>
              </a:rPr>
              <a:pPr eaLnBrk="1" hangingPunct="1">
                <a:spcBef>
                  <a:spcPct val="0"/>
                </a:spcBef>
                <a:buFontTx/>
                <a:buNone/>
              </a:pPr>
              <a:t>154</a:t>
            </a:fld>
            <a:endParaRPr lang="en-US" altLang="en-US" sz="2400" baseline="0">
              <a:solidFill>
                <a:srgbClr val="FFFFFF"/>
              </a:solidFill>
              <a:latin typeface="Times New Roman" panose="02020603050405020304" pitchFamily="18" charset="0"/>
            </a:endParaRPr>
          </a:p>
        </p:txBody>
      </p:sp>
      <p:pic>
        <p:nvPicPr>
          <p:cNvPr id="162819" name="Picture 1">
            <a:extLst>
              <a:ext uri="{FF2B5EF4-FFF2-40B4-BE49-F238E27FC236}">
                <a16:creationId xmlns:a16="http://schemas.microsoft.com/office/drawing/2014/main" id="{3BA49360-376E-4BF7-A175-10C333A477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819150"/>
            <a:ext cx="69818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42" name="Slide Number Placeholder 5">
            <a:extLst>
              <a:ext uri="{FF2B5EF4-FFF2-40B4-BE49-F238E27FC236}">
                <a16:creationId xmlns:a16="http://schemas.microsoft.com/office/drawing/2014/main" id="{A3E184DF-E1D1-4CC5-BD20-4E23368A16F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B6C770D-20C3-464A-849B-385E84CFF8DD}" type="slidenum">
              <a:rPr lang="en-US" altLang="en-US" sz="2400" baseline="0">
                <a:solidFill>
                  <a:srgbClr val="FFFFFF"/>
                </a:solidFill>
                <a:latin typeface="Times New Roman" panose="02020603050405020304" pitchFamily="18" charset="0"/>
              </a:rPr>
              <a:pPr eaLnBrk="1" hangingPunct="1">
                <a:spcBef>
                  <a:spcPct val="0"/>
                </a:spcBef>
                <a:buFontTx/>
                <a:buNone/>
              </a:pPr>
              <a:t>155</a:t>
            </a:fld>
            <a:endParaRPr lang="en-US" altLang="en-US" sz="2400" baseline="0">
              <a:solidFill>
                <a:srgbClr val="FFFFFF"/>
              </a:solidFill>
              <a:latin typeface="Times New Roman" panose="02020603050405020304" pitchFamily="18" charset="0"/>
            </a:endParaRPr>
          </a:p>
        </p:txBody>
      </p:sp>
      <p:pic>
        <p:nvPicPr>
          <p:cNvPr id="163843" name="Picture 1">
            <a:extLst>
              <a:ext uri="{FF2B5EF4-FFF2-40B4-BE49-F238E27FC236}">
                <a16:creationId xmlns:a16="http://schemas.microsoft.com/office/drawing/2014/main" id="{72371FF8-85FE-456E-A39F-6C60CD4203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833438"/>
            <a:ext cx="70294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4866" name="Slide Number Placeholder 5">
            <a:extLst>
              <a:ext uri="{FF2B5EF4-FFF2-40B4-BE49-F238E27FC236}">
                <a16:creationId xmlns:a16="http://schemas.microsoft.com/office/drawing/2014/main" id="{98DA1DE8-64D3-4A1B-80B9-CE29A35C509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5FB0DF80-68F3-4D31-AB3C-871B0147578B}" type="slidenum">
              <a:rPr lang="en-US" altLang="en-US" sz="2400" baseline="0">
                <a:solidFill>
                  <a:srgbClr val="FFFFFF"/>
                </a:solidFill>
                <a:latin typeface="Times New Roman" panose="02020603050405020304" pitchFamily="18" charset="0"/>
              </a:rPr>
              <a:pPr eaLnBrk="1" hangingPunct="1">
                <a:spcBef>
                  <a:spcPct val="0"/>
                </a:spcBef>
                <a:buFontTx/>
                <a:buNone/>
              </a:pPr>
              <a:t>156</a:t>
            </a:fld>
            <a:endParaRPr lang="en-US" altLang="en-US" sz="2400" baseline="0">
              <a:solidFill>
                <a:srgbClr val="FFFFFF"/>
              </a:solidFill>
              <a:latin typeface="Times New Roman" panose="02020603050405020304" pitchFamily="18" charset="0"/>
            </a:endParaRPr>
          </a:p>
        </p:txBody>
      </p:sp>
      <p:pic>
        <p:nvPicPr>
          <p:cNvPr id="164867" name="Picture 1">
            <a:extLst>
              <a:ext uri="{FF2B5EF4-FFF2-40B4-BE49-F238E27FC236}">
                <a16:creationId xmlns:a16="http://schemas.microsoft.com/office/drawing/2014/main" id="{984A9BB9-3AE4-4913-A849-D1913C4F0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804863"/>
            <a:ext cx="71056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5890" name="Slide Number Placeholder 5">
            <a:extLst>
              <a:ext uri="{FF2B5EF4-FFF2-40B4-BE49-F238E27FC236}">
                <a16:creationId xmlns:a16="http://schemas.microsoft.com/office/drawing/2014/main" id="{2D309AF4-CFCF-4D62-902A-F16FEFA6CCA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5FD6FD4-E700-4F5B-A614-F832B6C70DBD}" type="slidenum">
              <a:rPr lang="en-US" altLang="en-US" sz="2400" baseline="0">
                <a:solidFill>
                  <a:srgbClr val="FFFFFF"/>
                </a:solidFill>
                <a:latin typeface="Times New Roman" panose="02020603050405020304" pitchFamily="18" charset="0"/>
              </a:rPr>
              <a:pPr eaLnBrk="1" hangingPunct="1">
                <a:spcBef>
                  <a:spcPct val="0"/>
                </a:spcBef>
                <a:buFontTx/>
                <a:buNone/>
              </a:pPr>
              <a:t>157</a:t>
            </a:fld>
            <a:endParaRPr lang="en-US" altLang="en-US" sz="2400" baseline="0">
              <a:solidFill>
                <a:srgbClr val="FFFFFF"/>
              </a:solidFill>
              <a:latin typeface="Times New Roman" panose="02020603050405020304" pitchFamily="18" charset="0"/>
            </a:endParaRPr>
          </a:p>
        </p:txBody>
      </p:sp>
      <p:pic>
        <p:nvPicPr>
          <p:cNvPr id="165891" name="Picture 1">
            <a:extLst>
              <a:ext uri="{FF2B5EF4-FFF2-40B4-BE49-F238E27FC236}">
                <a16:creationId xmlns:a16="http://schemas.microsoft.com/office/drawing/2014/main" id="{ED81C05E-BA0A-4954-A9E9-232AF3ADD9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819150"/>
            <a:ext cx="71342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6914" name="Slide Number Placeholder 5">
            <a:extLst>
              <a:ext uri="{FF2B5EF4-FFF2-40B4-BE49-F238E27FC236}">
                <a16:creationId xmlns:a16="http://schemas.microsoft.com/office/drawing/2014/main" id="{81C4F76E-4344-4231-A725-3E55FC28D5DF}"/>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87B39C1-14D3-4170-B56D-7025787BD4F5}" type="slidenum">
              <a:rPr lang="en-US" altLang="en-US" sz="2400" baseline="0">
                <a:latin typeface="Times New Roman" panose="02020603050405020304" pitchFamily="18" charset="0"/>
              </a:rPr>
              <a:pPr eaLnBrk="1" hangingPunct="1">
                <a:spcBef>
                  <a:spcPct val="0"/>
                </a:spcBef>
              </a:pPr>
              <a:t>158</a:t>
            </a:fld>
            <a:endParaRPr lang="en-US" altLang="en-US" sz="2400" baseline="0">
              <a:latin typeface="Times New Roman" panose="02020603050405020304" pitchFamily="18" charset="0"/>
            </a:endParaRPr>
          </a:p>
        </p:txBody>
      </p:sp>
      <p:sp>
        <p:nvSpPr>
          <p:cNvPr id="166915" name="Rectangle 2">
            <a:extLst>
              <a:ext uri="{FF2B5EF4-FFF2-40B4-BE49-F238E27FC236}">
                <a16:creationId xmlns:a16="http://schemas.microsoft.com/office/drawing/2014/main" id="{9DDC56B5-E1AA-41DE-8BF7-B41B01549C72}"/>
              </a:ext>
            </a:extLst>
          </p:cNvPr>
          <p:cNvSpPr>
            <a:spLocks noGrp="1" noChangeArrowheads="1"/>
          </p:cNvSpPr>
          <p:nvPr>
            <p:ph type="body" idx="4294967295"/>
          </p:nvPr>
        </p:nvSpPr>
        <p:spPr>
          <a:xfrm>
            <a:off x="0" y="1524000"/>
            <a:ext cx="9144000" cy="31242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7200"/>
              <a:t>Storage plans for "Google Drive":</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67938" name="Picture 3">
            <a:extLst>
              <a:ext uri="{FF2B5EF4-FFF2-40B4-BE49-F238E27FC236}">
                <a16:creationId xmlns:a16="http://schemas.microsoft.com/office/drawing/2014/main" id="{7C74C4BF-C2A9-43C1-9FB8-791F710BF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66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7">
            <a:extLst>
              <a:ext uri="{FF2B5EF4-FFF2-40B4-BE49-F238E27FC236}">
                <a16:creationId xmlns:a16="http://schemas.microsoft.com/office/drawing/2014/main" id="{6299EC93-669B-48D9-818C-19F46DF81A0C}"/>
              </a:ext>
            </a:extLst>
          </p:cNvPr>
          <p:cNvSpPr txBox="1">
            <a:spLocks noGrp="1" noChangeArrowheads="1"/>
          </p:cNvSpPr>
          <p:nvPr/>
        </p:nvSpPr>
        <p:spPr bwMode="auto">
          <a:xfrm>
            <a:off x="13107988" y="6245225"/>
            <a:ext cx="2132012"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958A9DE-8645-45A6-8FCD-9778C541D2A1}" type="slidenum">
              <a:rPr lang="en-US" altLang="en-US" sz="2400" baseline="0">
                <a:latin typeface="Times New Roman" panose="02020603050405020304" pitchFamily="18" charset="0"/>
              </a:rPr>
              <a:pPr eaLnBrk="1" hangingPunct="1">
                <a:spcBef>
                  <a:spcPct val="0"/>
                </a:spcBef>
              </a:pPr>
              <a:t>16</a:t>
            </a:fld>
            <a:endParaRPr lang="en-US" altLang="en-US" sz="2400" baseline="0">
              <a:latin typeface="Times New Roman" panose="02020603050405020304" pitchFamily="18" charset="0"/>
            </a:endParaRPr>
          </a:p>
        </p:txBody>
      </p:sp>
      <p:pic>
        <p:nvPicPr>
          <p:cNvPr id="21507" name="Picture 10">
            <a:extLst>
              <a:ext uri="{FF2B5EF4-FFF2-40B4-BE49-F238E27FC236}">
                <a16:creationId xmlns:a16="http://schemas.microsoft.com/office/drawing/2014/main" id="{9C4F0D54-453C-49CE-8034-732A100D8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01600"/>
            <a:ext cx="6237287" cy="287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8" name="TextBox 18">
            <a:extLst>
              <a:ext uri="{FF2B5EF4-FFF2-40B4-BE49-F238E27FC236}">
                <a16:creationId xmlns:a16="http://schemas.microsoft.com/office/drawing/2014/main" id="{8B1D7773-2A13-43DA-B8B3-171BE863449B}"/>
              </a:ext>
            </a:extLst>
          </p:cNvPr>
          <p:cNvSpPr txBox="1">
            <a:spLocks noChangeArrowheads="1"/>
          </p:cNvSpPr>
          <p:nvPr/>
        </p:nvSpPr>
        <p:spPr bwMode="auto">
          <a:xfrm>
            <a:off x="1143000" y="838200"/>
            <a:ext cx="4457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buFont typeface="Times New Roman" panose="02020603050405020304" pitchFamily="18" charset="0"/>
              <a:buNone/>
            </a:pPr>
            <a:r>
              <a:rPr lang="en-US" altLang="en-US" sz="3200" b="1" baseline="0">
                <a:solidFill>
                  <a:srgbClr val="000000"/>
                </a:solidFill>
              </a:rPr>
              <a:t>Server Farms Operated by a Google for "Google Drive"</a:t>
            </a:r>
          </a:p>
        </p:txBody>
      </p:sp>
      <p:sp>
        <p:nvSpPr>
          <p:cNvPr id="21509" name="Rectangle 2">
            <a:extLst>
              <a:ext uri="{FF2B5EF4-FFF2-40B4-BE49-F238E27FC236}">
                <a16:creationId xmlns:a16="http://schemas.microsoft.com/office/drawing/2014/main" id="{E222C0C6-E274-4ACF-8FB8-C30C4F650C40}"/>
              </a:ext>
            </a:extLst>
          </p:cNvPr>
          <p:cNvSpPr>
            <a:spLocks noChangeArrowheads="1"/>
          </p:cNvSpPr>
          <p:nvPr/>
        </p:nvSpPr>
        <p:spPr bwMode="auto">
          <a:xfrm>
            <a:off x="152400" y="3079750"/>
            <a:ext cx="8991600" cy="3778250"/>
          </a:xfrm>
          <a:prstGeom prst="rect">
            <a:avLst/>
          </a:prstGeom>
          <a:noFill/>
          <a:ln w="730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pic>
        <p:nvPicPr>
          <p:cNvPr id="21510" name="Picture 8">
            <a:extLst>
              <a:ext uri="{FF2B5EF4-FFF2-40B4-BE49-F238E27FC236}">
                <a16:creationId xmlns:a16="http://schemas.microsoft.com/office/drawing/2014/main" id="{BB90C930-0907-44B8-AE41-0C63B75EE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3817938"/>
            <a:ext cx="1657350" cy="1439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1" name="TextBox 15">
            <a:extLst>
              <a:ext uri="{FF2B5EF4-FFF2-40B4-BE49-F238E27FC236}">
                <a16:creationId xmlns:a16="http://schemas.microsoft.com/office/drawing/2014/main" id="{07BE4A11-5B88-4B14-B9F8-E116DB8DC529}"/>
              </a:ext>
            </a:extLst>
          </p:cNvPr>
          <p:cNvSpPr txBox="1">
            <a:spLocks noChangeArrowheads="1"/>
          </p:cNvSpPr>
          <p:nvPr/>
        </p:nvSpPr>
        <p:spPr bwMode="auto">
          <a:xfrm>
            <a:off x="2209800" y="3657600"/>
            <a:ext cx="2324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buFont typeface="Times New Roman" panose="02020603050405020304" pitchFamily="18" charset="0"/>
              <a:buNone/>
            </a:pPr>
            <a:r>
              <a:rPr lang="en-US" altLang="en-US" sz="2000" b="1" baseline="0">
                <a:solidFill>
                  <a:srgbClr val="0070C0"/>
                </a:solidFill>
              </a:rPr>
              <a:t>Web Browser</a:t>
            </a:r>
          </a:p>
          <a:p>
            <a:pPr algn="ctr" eaLnBrk="1" hangingPunct="1">
              <a:buSzPct val="100000"/>
              <a:buFont typeface="Times New Roman" panose="02020603050405020304" pitchFamily="18" charset="0"/>
              <a:buNone/>
            </a:pPr>
            <a:r>
              <a:rPr lang="en-US" altLang="en-US" sz="2000" b="1" baseline="0">
                <a:solidFill>
                  <a:srgbClr val="0070C0"/>
                </a:solidFill>
              </a:rPr>
              <a:t>to access drive.google.com</a:t>
            </a:r>
          </a:p>
          <a:p>
            <a:pPr algn="ctr" eaLnBrk="1" hangingPunct="1">
              <a:buSzPct val="100000"/>
              <a:buFont typeface="Times New Roman" panose="02020603050405020304" pitchFamily="18" charset="0"/>
              <a:buNone/>
            </a:pPr>
            <a:endParaRPr lang="en-US" altLang="en-US" sz="2000" b="1" baseline="0">
              <a:solidFill>
                <a:srgbClr val="0070C0"/>
              </a:solidFill>
            </a:endParaRPr>
          </a:p>
        </p:txBody>
      </p:sp>
      <p:sp>
        <p:nvSpPr>
          <p:cNvPr id="21512" name="TextBox 52">
            <a:extLst>
              <a:ext uri="{FF2B5EF4-FFF2-40B4-BE49-F238E27FC236}">
                <a16:creationId xmlns:a16="http://schemas.microsoft.com/office/drawing/2014/main" id="{E12AE2D5-47CA-4D90-902F-21A90BA5286B}"/>
              </a:ext>
            </a:extLst>
          </p:cNvPr>
          <p:cNvSpPr txBox="1">
            <a:spLocks noChangeArrowheads="1"/>
          </p:cNvSpPr>
          <p:nvPr/>
        </p:nvSpPr>
        <p:spPr bwMode="auto">
          <a:xfrm>
            <a:off x="7010400" y="152400"/>
            <a:ext cx="220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buFont typeface="Times New Roman" panose="02020603050405020304" pitchFamily="18" charset="0"/>
              <a:buNone/>
            </a:pPr>
            <a:r>
              <a:rPr lang="en-US" altLang="en-US" sz="2800" b="1" baseline="0">
                <a:solidFill>
                  <a:srgbClr val="FF0000"/>
                </a:solidFill>
              </a:rPr>
              <a:t>Internet Connection</a:t>
            </a:r>
          </a:p>
        </p:txBody>
      </p:sp>
      <p:sp>
        <p:nvSpPr>
          <p:cNvPr id="21513" name="TextBox 2">
            <a:extLst>
              <a:ext uri="{FF2B5EF4-FFF2-40B4-BE49-F238E27FC236}">
                <a16:creationId xmlns:a16="http://schemas.microsoft.com/office/drawing/2014/main" id="{72085967-2B6B-48C6-9E32-671EDC45D32E}"/>
              </a:ext>
            </a:extLst>
          </p:cNvPr>
          <p:cNvSpPr txBox="1">
            <a:spLocks noChangeArrowheads="1"/>
          </p:cNvSpPr>
          <p:nvPr/>
        </p:nvSpPr>
        <p:spPr bwMode="auto">
          <a:xfrm>
            <a:off x="169863" y="3079750"/>
            <a:ext cx="78311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buFont typeface="Times New Roman" panose="02020603050405020304" pitchFamily="18" charset="0"/>
              <a:buNone/>
            </a:pPr>
            <a:r>
              <a:rPr lang="en-US" altLang="en-US" sz="2600" b="1" baseline="0">
                <a:solidFill>
                  <a:srgbClr val="000000"/>
                </a:solidFill>
              </a:rPr>
              <a:t>Your Computer, Tablet, PDA, or Cell Phone</a:t>
            </a:r>
          </a:p>
        </p:txBody>
      </p:sp>
      <p:sp>
        <p:nvSpPr>
          <p:cNvPr id="21514" name="TextBox 18">
            <a:extLst>
              <a:ext uri="{FF2B5EF4-FFF2-40B4-BE49-F238E27FC236}">
                <a16:creationId xmlns:a16="http://schemas.microsoft.com/office/drawing/2014/main" id="{10E07222-F7EB-49E0-8AFB-1391EEB14EE1}"/>
              </a:ext>
            </a:extLst>
          </p:cNvPr>
          <p:cNvSpPr txBox="1">
            <a:spLocks noChangeArrowheads="1"/>
          </p:cNvSpPr>
          <p:nvPr/>
        </p:nvSpPr>
        <p:spPr bwMode="auto">
          <a:xfrm>
            <a:off x="7620000" y="3343275"/>
            <a:ext cx="1287463" cy="923925"/>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SzPct val="100000"/>
              <a:buFont typeface="Times New Roman" panose="02020603050405020304" pitchFamily="18" charset="0"/>
              <a:buNone/>
            </a:pPr>
            <a:r>
              <a:rPr lang="en-US" altLang="en-US" sz="1800" b="1" baseline="0">
                <a:solidFill>
                  <a:srgbClr val="000000"/>
                </a:solidFill>
              </a:rPr>
              <a:t>Ethernet or WiFi Adapter</a:t>
            </a:r>
          </a:p>
        </p:txBody>
      </p:sp>
      <p:sp>
        <p:nvSpPr>
          <p:cNvPr id="21515" name="Rectangle 34">
            <a:extLst>
              <a:ext uri="{FF2B5EF4-FFF2-40B4-BE49-F238E27FC236}">
                <a16:creationId xmlns:a16="http://schemas.microsoft.com/office/drawing/2014/main" id="{57CEF384-51EA-4B82-8130-13FD138AC27A}"/>
              </a:ext>
            </a:extLst>
          </p:cNvPr>
          <p:cNvSpPr>
            <a:spLocks noChangeArrowheads="1"/>
          </p:cNvSpPr>
          <p:nvPr/>
        </p:nvSpPr>
        <p:spPr bwMode="auto">
          <a:xfrm>
            <a:off x="2155825" y="3589338"/>
            <a:ext cx="2598738" cy="3130550"/>
          </a:xfrm>
          <a:prstGeom prst="rect">
            <a:avLst/>
          </a:prstGeom>
          <a:noFill/>
          <a:ln w="603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sp>
        <p:nvSpPr>
          <p:cNvPr id="21516" name="Left-Up Arrow 5">
            <a:extLst>
              <a:ext uri="{FF2B5EF4-FFF2-40B4-BE49-F238E27FC236}">
                <a16:creationId xmlns:a16="http://schemas.microsoft.com/office/drawing/2014/main" id="{C1CDB8A1-41F8-472A-85F2-764E13416533}"/>
              </a:ext>
            </a:extLst>
          </p:cNvPr>
          <p:cNvSpPr>
            <a:spLocks/>
          </p:cNvSpPr>
          <p:nvPr/>
        </p:nvSpPr>
        <p:spPr bwMode="auto">
          <a:xfrm flipV="1">
            <a:off x="6286500" y="1019175"/>
            <a:ext cx="2571750" cy="2276475"/>
          </a:xfrm>
          <a:custGeom>
            <a:avLst/>
            <a:gdLst>
              <a:gd name="T0" fmla="*/ 0 w 2571750"/>
              <a:gd name="T1" fmla="*/ 1707356 h 2276475"/>
              <a:gd name="T2" fmla="*/ 569119 w 2571750"/>
              <a:gd name="T3" fmla="*/ 1138238 h 2276475"/>
              <a:gd name="T4" fmla="*/ 569119 w 2571750"/>
              <a:gd name="T5" fmla="*/ 1422797 h 2276475"/>
              <a:gd name="T6" fmla="*/ 1718072 w 2571750"/>
              <a:gd name="T7" fmla="*/ 1422797 h 2276475"/>
              <a:gd name="T8" fmla="*/ 1718072 w 2571750"/>
              <a:gd name="T9" fmla="*/ 569119 h 2276475"/>
              <a:gd name="T10" fmla="*/ 1433513 w 2571750"/>
              <a:gd name="T11" fmla="*/ 569119 h 2276475"/>
              <a:gd name="T12" fmla="*/ 2002631 w 2571750"/>
              <a:gd name="T13" fmla="*/ 0 h 2276475"/>
              <a:gd name="T14" fmla="*/ 2571750 w 2571750"/>
              <a:gd name="T15" fmla="*/ 569119 h 2276475"/>
              <a:gd name="T16" fmla="*/ 2287191 w 2571750"/>
              <a:gd name="T17" fmla="*/ 569119 h 2276475"/>
              <a:gd name="T18" fmla="*/ 2287191 w 2571750"/>
              <a:gd name="T19" fmla="*/ 1991916 h 2276475"/>
              <a:gd name="T20" fmla="*/ 569119 w 2571750"/>
              <a:gd name="T21" fmla="*/ 1991916 h 2276475"/>
              <a:gd name="T22" fmla="*/ 569119 w 2571750"/>
              <a:gd name="T23" fmla="*/ 2276475 h 2276475"/>
              <a:gd name="T24" fmla="*/ 0 w 2571750"/>
              <a:gd name="T25" fmla="*/ 1707356 h 22764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71750" h="2276475">
                <a:moveTo>
                  <a:pt x="0" y="1707356"/>
                </a:moveTo>
                <a:lnTo>
                  <a:pt x="569119" y="1138238"/>
                </a:lnTo>
                <a:lnTo>
                  <a:pt x="569119" y="1422797"/>
                </a:lnTo>
                <a:lnTo>
                  <a:pt x="1718072" y="1422797"/>
                </a:lnTo>
                <a:lnTo>
                  <a:pt x="1718072" y="569119"/>
                </a:lnTo>
                <a:lnTo>
                  <a:pt x="1433513" y="569119"/>
                </a:lnTo>
                <a:lnTo>
                  <a:pt x="2002631" y="0"/>
                </a:lnTo>
                <a:lnTo>
                  <a:pt x="2571750" y="569119"/>
                </a:lnTo>
                <a:lnTo>
                  <a:pt x="2287191" y="569119"/>
                </a:lnTo>
                <a:lnTo>
                  <a:pt x="2287191" y="1991916"/>
                </a:lnTo>
                <a:lnTo>
                  <a:pt x="569119" y="1991916"/>
                </a:lnTo>
                <a:lnTo>
                  <a:pt x="569119" y="2276475"/>
                </a:lnTo>
                <a:lnTo>
                  <a:pt x="0" y="1707356"/>
                </a:lnTo>
                <a:close/>
              </a:path>
            </a:pathLst>
          </a:custGeom>
          <a:solidFill>
            <a:srgbClr val="00B8FF"/>
          </a:solidFill>
          <a:ln w="9525" cap="flat"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Rectangle 34">
            <a:extLst>
              <a:ext uri="{FF2B5EF4-FFF2-40B4-BE49-F238E27FC236}">
                <a16:creationId xmlns:a16="http://schemas.microsoft.com/office/drawing/2014/main" id="{65BBBD1A-98BA-4AF6-B2A3-5CB5D82B8652}"/>
              </a:ext>
            </a:extLst>
          </p:cNvPr>
          <p:cNvSpPr>
            <a:spLocks noChangeArrowheads="1"/>
          </p:cNvSpPr>
          <p:nvPr/>
        </p:nvSpPr>
        <p:spPr bwMode="auto">
          <a:xfrm>
            <a:off x="4846638" y="4252913"/>
            <a:ext cx="2514600" cy="2492375"/>
          </a:xfrm>
          <a:prstGeom prst="rect">
            <a:avLst/>
          </a:prstGeom>
          <a:noFill/>
          <a:ln w="603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sp>
        <p:nvSpPr>
          <p:cNvPr id="21518" name="TextBox 15">
            <a:extLst>
              <a:ext uri="{FF2B5EF4-FFF2-40B4-BE49-F238E27FC236}">
                <a16:creationId xmlns:a16="http://schemas.microsoft.com/office/drawing/2014/main" id="{F6DF0A4A-45DA-4566-BDA1-D4A4A4087417}"/>
              </a:ext>
            </a:extLst>
          </p:cNvPr>
          <p:cNvSpPr txBox="1">
            <a:spLocks noChangeArrowheads="1"/>
          </p:cNvSpPr>
          <p:nvPr/>
        </p:nvSpPr>
        <p:spPr bwMode="auto">
          <a:xfrm>
            <a:off x="4784725" y="4227513"/>
            <a:ext cx="25765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buFont typeface="Times New Roman" panose="02020603050405020304" pitchFamily="18" charset="0"/>
              <a:buNone/>
            </a:pPr>
            <a:r>
              <a:rPr lang="en-US" altLang="en-US" sz="2000" b="1" baseline="0">
                <a:solidFill>
                  <a:srgbClr val="0070C0"/>
                </a:solidFill>
              </a:rPr>
              <a:t>"Google Drive" which is a desktop application for "Windows XP", "Windows Vista" "Windows 7",</a:t>
            </a:r>
          </a:p>
          <a:p>
            <a:pPr algn="ctr" eaLnBrk="1" hangingPunct="1">
              <a:buSzPct val="100000"/>
              <a:buFont typeface="Times New Roman" panose="02020603050405020304" pitchFamily="18" charset="0"/>
              <a:buNone/>
            </a:pPr>
            <a:r>
              <a:rPr lang="en-US" altLang="en-US" sz="2000" b="1" baseline="0">
                <a:solidFill>
                  <a:srgbClr val="0070C0"/>
                </a:solidFill>
              </a:rPr>
              <a:t>"Windows 8", or </a:t>
            </a:r>
          </a:p>
          <a:p>
            <a:pPr algn="ctr" eaLnBrk="1" hangingPunct="1">
              <a:buSzPct val="100000"/>
              <a:buFont typeface="Times New Roman" panose="02020603050405020304" pitchFamily="18" charset="0"/>
              <a:buNone/>
            </a:pPr>
            <a:r>
              <a:rPr lang="en-US" altLang="en-US" sz="2000" b="1" baseline="0">
                <a:solidFill>
                  <a:srgbClr val="0070C0"/>
                </a:solidFill>
              </a:rPr>
              <a:t>"Mac OS X 10.6+"</a:t>
            </a:r>
          </a:p>
        </p:txBody>
      </p:sp>
      <p:sp>
        <p:nvSpPr>
          <p:cNvPr id="21519" name="TextBox 18">
            <a:extLst>
              <a:ext uri="{FF2B5EF4-FFF2-40B4-BE49-F238E27FC236}">
                <a16:creationId xmlns:a16="http://schemas.microsoft.com/office/drawing/2014/main" id="{29DD9371-56BE-4951-A989-E2219B53B482}"/>
              </a:ext>
            </a:extLst>
          </p:cNvPr>
          <p:cNvSpPr txBox="1">
            <a:spLocks noChangeArrowheads="1"/>
          </p:cNvSpPr>
          <p:nvPr/>
        </p:nvSpPr>
        <p:spPr bwMode="auto">
          <a:xfrm>
            <a:off x="2316163" y="4754563"/>
            <a:ext cx="2209800" cy="1816100"/>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SzPct val="100000"/>
              <a:buFont typeface="Times New Roman" panose="02020603050405020304" pitchFamily="18" charset="0"/>
              <a:buNone/>
            </a:pPr>
            <a:r>
              <a:rPr lang="en-US" altLang="en-US" sz="1600" b="1" baseline="0">
                <a:solidFill>
                  <a:srgbClr val="000000"/>
                </a:solidFill>
              </a:rPr>
              <a:t>Native upload/down ability in Chrome Browser and  an add-on  is provided by Google for browsers other than Chrome</a:t>
            </a:r>
          </a:p>
        </p:txBody>
      </p:sp>
      <p:cxnSp>
        <p:nvCxnSpPr>
          <p:cNvPr id="21520" name="Straight Arrow Connector 20">
            <a:extLst>
              <a:ext uri="{FF2B5EF4-FFF2-40B4-BE49-F238E27FC236}">
                <a16:creationId xmlns:a16="http://schemas.microsoft.com/office/drawing/2014/main" id="{F35F0E65-7AD0-4FD1-A9A2-9BAD2856F31C}"/>
              </a:ext>
            </a:extLst>
          </p:cNvPr>
          <p:cNvCxnSpPr>
            <a:cxnSpLocks noChangeShapeType="1"/>
          </p:cNvCxnSpPr>
          <p:nvPr/>
        </p:nvCxnSpPr>
        <p:spPr bwMode="auto">
          <a:xfrm flipH="1" flipV="1">
            <a:off x="7391400" y="5164138"/>
            <a:ext cx="639763" cy="17462"/>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1" name="Straight Arrow Connector 60">
            <a:extLst>
              <a:ext uri="{FF2B5EF4-FFF2-40B4-BE49-F238E27FC236}">
                <a16:creationId xmlns:a16="http://schemas.microsoft.com/office/drawing/2014/main" id="{C35B1223-CD70-4812-859F-A90FF92ABADF}"/>
              </a:ext>
            </a:extLst>
          </p:cNvPr>
          <p:cNvCxnSpPr>
            <a:cxnSpLocks noChangeShapeType="1"/>
          </p:cNvCxnSpPr>
          <p:nvPr/>
        </p:nvCxnSpPr>
        <p:spPr bwMode="auto">
          <a:xfrm flipV="1">
            <a:off x="8001000" y="4252913"/>
            <a:ext cx="0" cy="911225"/>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2" name="Straight Arrow Connector 14">
            <a:extLst>
              <a:ext uri="{FF2B5EF4-FFF2-40B4-BE49-F238E27FC236}">
                <a16:creationId xmlns:a16="http://schemas.microsoft.com/office/drawing/2014/main" id="{F62E250E-FC09-4F09-9375-60BC52E197D8}"/>
              </a:ext>
            </a:extLst>
          </p:cNvPr>
          <p:cNvCxnSpPr>
            <a:cxnSpLocks noChangeShapeType="1"/>
          </p:cNvCxnSpPr>
          <p:nvPr/>
        </p:nvCxnSpPr>
        <p:spPr bwMode="auto">
          <a:xfrm>
            <a:off x="4648200" y="3810000"/>
            <a:ext cx="2971800" cy="0"/>
          </a:xfrm>
          <a:prstGeom prst="straightConnector1">
            <a:avLst/>
          </a:prstGeom>
          <a:noFill/>
          <a:ln w="730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8962" name="Slide Number Placeholder 5">
            <a:extLst>
              <a:ext uri="{FF2B5EF4-FFF2-40B4-BE49-F238E27FC236}">
                <a16:creationId xmlns:a16="http://schemas.microsoft.com/office/drawing/2014/main" id="{03BFCB59-9697-448F-84D6-10A961834612}"/>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1BE97C9-1531-44E6-B3B0-0F575CAFB16A}" type="slidenum">
              <a:rPr lang="en-US" altLang="en-US" sz="2400" baseline="0">
                <a:latin typeface="Times New Roman" panose="02020603050405020304" pitchFamily="18" charset="0"/>
              </a:rPr>
              <a:pPr eaLnBrk="1" hangingPunct="1">
                <a:spcBef>
                  <a:spcPct val="0"/>
                </a:spcBef>
              </a:pPr>
              <a:t>160</a:t>
            </a:fld>
            <a:endParaRPr lang="en-US" altLang="en-US" sz="2400" baseline="0">
              <a:latin typeface="Times New Roman" panose="02020603050405020304" pitchFamily="18" charset="0"/>
            </a:endParaRPr>
          </a:p>
        </p:txBody>
      </p:sp>
      <p:pic>
        <p:nvPicPr>
          <p:cNvPr id="168963" name="Picture 1">
            <a:extLst>
              <a:ext uri="{FF2B5EF4-FFF2-40B4-BE49-F238E27FC236}">
                <a16:creationId xmlns:a16="http://schemas.microsoft.com/office/drawing/2014/main" id="{69CEBB18-EA40-481B-8A74-F9A7DFC1A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600200"/>
            <a:ext cx="8667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9986" name="Slide Number Placeholder 5">
            <a:extLst>
              <a:ext uri="{FF2B5EF4-FFF2-40B4-BE49-F238E27FC236}">
                <a16:creationId xmlns:a16="http://schemas.microsoft.com/office/drawing/2014/main" id="{20B06223-A323-4E7B-9222-67CDC2F70F8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8CC267B8-9C43-4E12-A228-A577CDBA7ADF}" type="slidenum">
              <a:rPr lang="en-US" altLang="en-US" sz="2400" baseline="0">
                <a:latin typeface="Times New Roman" panose="02020603050405020304" pitchFamily="18" charset="0"/>
              </a:rPr>
              <a:pPr eaLnBrk="1" hangingPunct="1">
                <a:spcBef>
                  <a:spcPct val="0"/>
                </a:spcBef>
              </a:pPr>
              <a:t>161</a:t>
            </a:fld>
            <a:endParaRPr lang="en-US" altLang="en-US" sz="2400" baseline="0">
              <a:latin typeface="Times New Roman" panose="02020603050405020304" pitchFamily="18" charset="0"/>
            </a:endParaRPr>
          </a:p>
        </p:txBody>
      </p:sp>
      <p:pic>
        <p:nvPicPr>
          <p:cNvPr id="169987" name="Picture 1">
            <a:extLst>
              <a:ext uri="{FF2B5EF4-FFF2-40B4-BE49-F238E27FC236}">
                <a16:creationId xmlns:a16="http://schemas.microsoft.com/office/drawing/2014/main" id="{354746C7-9147-4E93-B753-5BD09C01B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533400"/>
            <a:ext cx="814070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71010" name="Slide Number Placeholder 5">
            <a:extLst>
              <a:ext uri="{FF2B5EF4-FFF2-40B4-BE49-F238E27FC236}">
                <a16:creationId xmlns:a16="http://schemas.microsoft.com/office/drawing/2014/main" id="{658CEBEE-FBC8-4D19-A1AE-501E0134B89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C717A33-19E8-4C8A-BC30-406D86BC3230}" type="slidenum">
              <a:rPr lang="en-US" altLang="en-US" sz="2400" baseline="0">
                <a:latin typeface="Times New Roman" panose="02020603050405020304" pitchFamily="18" charset="0"/>
              </a:rPr>
              <a:pPr eaLnBrk="1" hangingPunct="1">
                <a:spcBef>
                  <a:spcPct val="0"/>
                </a:spcBef>
              </a:pPr>
              <a:t>162</a:t>
            </a:fld>
            <a:endParaRPr lang="en-US" altLang="en-US" sz="2400" baseline="0">
              <a:latin typeface="Times New Roman" panose="02020603050405020304" pitchFamily="18" charset="0"/>
            </a:endParaRPr>
          </a:p>
        </p:txBody>
      </p:sp>
      <p:pic>
        <p:nvPicPr>
          <p:cNvPr id="171011" name="Picture 2">
            <a:extLst>
              <a:ext uri="{FF2B5EF4-FFF2-40B4-BE49-F238E27FC236}">
                <a16:creationId xmlns:a16="http://schemas.microsoft.com/office/drawing/2014/main" id="{5C447FEC-EFA3-41B3-AC2A-81F0162E2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5582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72034" name="Slide Number Placeholder 5">
            <a:extLst>
              <a:ext uri="{FF2B5EF4-FFF2-40B4-BE49-F238E27FC236}">
                <a16:creationId xmlns:a16="http://schemas.microsoft.com/office/drawing/2014/main" id="{BCAE796D-176B-4E2A-BF85-FEF6402DB8E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1D1A714-8D03-4477-8073-1713F985A44C}" type="slidenum">
              <a:rPr lang="en-US" altLang="en-US" sz="2400" baseline="0">
                <a:latin typeface="Times New Roman" panose="02020603050405020304" pitchFamily="18" charset="0"/>
              </a:rPr>
              <a:pPr eaLnBrk="1" hangingPunct="1">
                <a:spcBef>
                  <a:spcPct val="0"/>
                </a:spcBef>
              </a:pPr>
              <a:t>163</a:t>
            </a:fld>
            <a:endParaRPr lang="en-US" altLang="en-US" sz="2400" baseline="0">
              <a:latin typeface="Times New Roman" panose="02020603050405020304" pitchFamily="18" charset="0"/>
            </a:endParaRPr>
          </a:p>
        </p:txBody>
      </p:sp>
      <p:pic>
        <p:nvPicPr>
          <p:cNvPr id="172035" name="Picture 1">
            <a:extLst>
              <a:ext uri="{FF2B5EF4-FFF2-40B4-BE49-F238E27FC236}">
                <a16:creationId xmlns:a16="http://schemas.microsoft.com/office/drawing/2014/main" id="{03D4E956-2890-4F2E-AC0F-3AA0ADBB1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857250"/>
            <a:ext cx="7419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73058" name="Slide Number Placeholder 5">
            <a:extLst>
              <a:ext uri="{FF2B5EF4-FFF2-40B4-BE49-F238E27FC236}">
                <a16:creationId xmlns:a16="http://schemas.microsoft.com/office/drawing/2014/main" id="{7AA67C63-7199-4CB9-98CF-C0E06A27A9D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C263D7A-A0DC-4327-BD98-0CFD6C6908DE}" type="slidenum">
              <a:rPr lang="en-US" altLang="en-US" sz="2400" baseline="0">
                <a:latin typeface="Times New Roman" panose="02020603050405020304" pitchFamily="18" charset="0"/>
              </a:rPr>
              <a:pPr eaLnBrk="1" hangingPunct="1">
                <a:spcBef>
                  <a:spcPct val="0"/>
                </a:spcBef>
              </a:pPr>
              <a:t>164</a:t>
            </a:fld>
            <a:endParaRPr lang="en-US" altLang="en-US" sz="2400" baseline="0">
              <a:latin typeface="Times New Roman" panose="02020603050405020304" pitchFamily="18" charset="0"/>
            </a:endParaRPr>
          </a:p>
        </p:txBody>
      </p:sp>
      <p:sp>
        <p:nvSpPr>
          <p:cNvPr id="173059" name="Rectangle 1">
            <a:extLst>
              <a:ext uri="{FF2B5EF4-FFF2-40B4-BE49-F238E27FC236}">
                <a16:creationId xmlns:a16="http://schemas.microsoft.com/office/drawing/2014/main" id="{FCB67A5D-8169-4D87-8C17-BA8E6C40A1E5}"/>
              </a:ext>
            </a:extLst>
          </p:cNvPr>
          <p:cNvSpPr>
            <a:spLocks noGrp="1" noChangeArrowheads="1"/>
          </p:cNvSpPr>
          <p:nvPr>
            <p:ph type="title" idx="4294967295"/>
          </p:nvPr>
        </p:nvSpPr>
        <p:spPr>
          <a:xfrm>
            <a:off x="0" y="76200"/>
            <a:ext cx="9144000" cy="1905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Appendix 1</a:t>
            </a:r>
            <a:br>
              <a:rPr lang="en-US" altLang="en-US" sz="3600"/>
            </a:br>
            <a:r>
              <a:rPr lang="en-US" altLang="en-US" sz="3600"/>
              <a:t>Google's Claim of 15 Gigabytes of Free Storage is Slightly Misleading</a:t>
            </a:r>
            <a:br>
              <a:rPr lang="en-US" altLang="en-US" sz="3600"/>
            </a:br>
            <a:endParaRPr lang="en-US" altLang="en-US" sz="3600"/>
          </a:p>
        </p:txBody>
      </p:sp>
      <p:sp>
        <p:nvSpPr>
          <p:cNvPr id="173060" name="Rectangle 2">
            <a:extLst>
              <a:ext uri="{FF2B5EF4-FFF2-40B4-BE49-F238E27FC236}">
                <a16:creationId xmlns:a16="http://schemas.microsoft.com/office/drawing/2014/main" id="{3FC835DE-3F24-4C6C-AE5C-4E6DB838B11E}"/>
              </a:ext>
            </a:extLst>
          </p:cNvPr>
          <p:cNvSpPr>
            <a:spLocks noGrp="1" noChangeArrowheads="1"/>
          </p:cNvSpPr>
          <p:nvPr>
            <p:ph type="body" idx="4294967295"/>
          </p:nvPr>
        </p:nvSpPr>
        <p:spPr>
          <a:xfrm>
            <a:off x="0" y="1676400"/>
            <a:ext cx="9144000" cy="4953000"/>
          </a:xfrm>
        </p:spPr>
        <p:txBody>
          <a:bodyPr/>
          <a:lstStyle/>
          <a:p>
            <a:pPr marL="914400" indent="-571500" eaLnBrk="1" hangingPunct="1">
              <a:lnSpc>
                <a:spcPct val="80000"/>
              </a:lnSpc>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a:t>Google's Web page at </a:t>
            </a:r>
            <a:r>
              <a:rPr lang="en-US" altLang="en-US" sz="3600">
                <a:hlinkClick r:id="rId2" action="ppaction://hlinkfile"/>
              </a:rPr>
              <a:t>https://tools.google.com/dlpage/drive</a:t>
            </a:r>
            <a:r>
              <a:rPr lang="en-US" altLang="en-US" sz="3600"/>
              <a:t> states you you get 15 Gigabytes of free space. However you actually get          5 Gigabytes of free storage for "Google Drive"                                                                  5 Gigabytes of free storage for "Gmail"   and                                                           5 Gigabytes of free storage for "Google+ photos".                                                          </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74082" name="Slide Number Placeholder 5">
            <a:extLst>
              <a:ext uri="{FF2B5EF4-FFF2-40B4-BE49-F238E27FC236}">
                <a16:creationId xmlns:a16="http://schemas.microsoft.com/office/drawing/2014/main" id="{51572DD9-70B7-49F2-8D3B-44F048755C3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6678DCD-9E85-4F0D-8F0D-5B00DFCA622E}" type="slidenum">
              <a:rPr lang="en-US" altLang="en-US" sz="2400" baseline="0">
                <a:latin typeface="Times New Roman" panose="02020603050405020304" pitchFamily="18" charset="0"/>
              </a:rPr>
              <a:pPr eaLnBrk="1" hangingPunct="1">
                <a:spcBef>
                  <a:spcPct val="0"/>
                </a:spcBef>
              </a:pPr>
              <a:t>165</a:t>
            </a:fld>
            <a:endParaRPr lang="en-US" altLang="en-US" sz="2400" baseline="0">
              <a:latin typeface="Times New Roman" panose="02020603050405020304" pitchFamily="18" charset="0"/>
            </a:endParaRPr>
          </a:p>
        </p:txBody>
      </p:sp>
      <p:sp>
        <p:nvSpPr>
          <p:cNvPr id="174083" name="Rectangle 1">
            <a:extLst>
              <a:ext uri="{FF2B5EF4-FFF2-40B4-BE49-F238E27FC236}">
                <a16:creationId xmlns:a16="http://schemas.microsoft.com/office/drawing/2014/main" id="{2377E2A2-C430-4275-BACB-88FF86406565}"/>
              </a:ext>
            </a:extLst>
          </p:cNvPr>
          <p:cNvSpPr>
            <a:spLocks noGrp="1" noChangeArrowheads="1"/>
          </p:cNvSpPr>
          <p:nvPr>
            <p:ph type="title" idx="4294967295"/>
          </p:nvPr>
        </p:nvSpPr>
        <p:spPr>
          <a:xfrm>
            <a:off x="0" y="0"/>
            <a:ext cx="9144000" cy="6096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Additional Information about Google Drive</a:t>
            </a:r>
          </a:p>
        </p:txBody>
      </p:sp>
      <p:sp>
        <p:nvSpPr>
          <p:cNvPr id="174084" name="Rectangle 2">
            <a:extLst>
              <a:ext uri="{FF2B5EF4-FFF2-40B4-BE49-F238E27FC236}">
                <a16:creationId xmlns:a16="http://schemas.microsoft.com/office/drawing/2014/main" id="{532725AA-9828-4AAF-AB5F-63B1CF864382}"/>
              </a:ext>
            </a:extLst>
          </p:cNvPr>
          <p:cNvSpPr>
            <a:spLocks noGrp="1" noChangeArrowheads="1"/>
          </p:cNvSpPr>
          <p:nvPr>
            <p:ph type="body" idx="4294967295"/>
          </p:nvPr>
        </p:nvSpPr>
        <p:spPr>
          <a:xfrm>
            <a:off x="0" y="762000"/>
            <a:ext cx="8991600" cy="5943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See                                   </a:t>
            </a:r>
            <a:r>
              <a:rPr lang="fr-FR" altLang="en-US" sz="3600">
                <a:hlinkClick r:id="rId2"/>
              </a:rPr>
              <a:t>http://support.google.com/drive/?hl=en</a:t>
            </a:r>
            <a:r>
              <a:rPr lang="fr-FR" altLang="en-US" sz="3600"/>
              <a:t>           and       </a:t>
            </a:r>
            <a:r>
              <a:rPr lang="fr-FR" altLang="en-US" sz="3600">
                <a:hlinkClick r:id="rId3"/>
              </a:rPr>
              <a:t>http://www.gcflearnfree.org/googledriveanddocs</a:t>
            </a:r>
            <a:r>
              <a:rPr lang="fr-FR" altLang="en-US" sz="3600"/>
              <a:t>                                          and                                               </a:t>
            </a:r>
            <a:r>
              <a:rPr lang="fr-FR" altLang="en-US" sz="3600">
                <a:hlinkClick r:id="rId4"/>
              </a:rPr>
              <a:t>http://www.gcflearnfree.org/googledocuments</a:t>
            </a:r>
            <a:endParaRPr lang="fr-FR" altLang="en-US" sz="36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7">
            <a:extLst>
              <a:ext uri="{FF2B5EF4-FFF2-40B4-BE49-F238E27FC236}">
                <a16:creationId xmlns:a16="http://schemas.microsoft.com/office/drawing/2014/main" id="{91B01864-3A4F-40C2-8020-50613F67CEF0}"/>
              </a:ext>
            </a:extLst>
          </p:cNvPr>
          <p:cNvSpPr txBox="1">
            <a:spLocks noGrp="1" noChangeArrowheads="1"/>
          </p:cNvSpPr>
          <p:nvPr/>
        </p:nvSpPr>
        <p:spPr bwMode="auto">
          <a:xfrm>
            <a:off x="13107988" y="6245225"/>
            <a:ext cx="2132012"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86EBF3E-9BC8-47DC-B3D0-4D6BD4CE4F6B}" type="slidenum">
              <a:rPr lang="en-US" altLang="en-US" sz="2400" baseline="0">
                <a:latin typeface="Times New Roman" panose="02020603050405020304" pitchFamily="18" charset="0"/>
              </a:rPr>
              <a:pPr eaLnBrk="1" hangingPunct="1">
                <a:spcBef>
                  <a:spcPct val="0"/>
                </a:spcBef>
              </a:pPr>
              <a:t>17</a:t>
            </a:fld>
            <a:endParaRPr lang="en-US" altLang="en-US" sz="2400" baseline="0">
              <a:latin typeface="Times New Roman" panose="02020603050405020304" pitchFamily="18" charset="0"/>
            </a:endParaRPr>
          </a:p>
        </p:txBody>
      </p:sp>
      <p:sp>
        <p:nvSpPr>
          <p:cNvPr id="22531" name="Rectangle 2">
            <a:extLst>
              <a:ext uri="{FF2B5EF4-FFF2-40B4-BE49-F238E27FC236}">
                <a16:creationId xmlns:a16="http://schemas.microsoft.com/office/drawing/2014/main" id="{A2860B51-94FA-4067-9480-873412537F5F}"/>
              </a:ext>
            </a:extLst>
          </p:cNvPr>
          <p:cNvSpPr>
            <a:spLocks noChangeArrowheads="1"/>
          </p:cNvSpPr>
          <p:nvPr/>
        </p:nvSpPr>
        <p:spPr bwMode="auto">
          <a:xfrm>
            <a:off x="169863" y="152400"/>
            <a:ext cx="8897937" cy="6567488"/>
          </a:xfrm>
          <a:prstGeom prst="rect">
            <a:avLst/>
          </a:prstGeom>
          <a:noFill/>
          <a:ln w="730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pic>
        <p:nvPicPr>
          <p:cNvPr id="22532" name="Picture 8">
            <a:extLst>
              <a:ext uri="{FF2B5EF4-FFF2-40B4-BE49-F238E27FC236}">
                <a16:creationId xmlns:a16="http://schemas.microsoft.com/office/drawing/2014/main" id="{58870FED-8E52-4721-BB0B-F1EE24340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842963"/>
            <a:ext cx="788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Box 15">
            <a:extLst>
              <a:ext uri="{FF2B5EF4-FFF2-40B4-BE49-F238E27FC236}">
                <a16:creationId xmlns:a16="http://schemas.microsoft.com/office/drawing/2014/main" id="{75B2C070-8123-45F7-81E9-9C18F520C8ED}"/>
              </a:ext>
            </a:extLst>
          </p:cNvPr>
          <p:cNvSpPr txBox="1">
            <a:spLocks noChangeArrowheads="1"/>
          </p:cNvSpPr>
          <p:nvPr/>
        </p:nvSpPr>
        <p:spPr bwMode="auto">
          <a:xfrm>
            <a:off x="395288" y="1647825"/>
            <a:ext cx="2295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buFont typeface="Times New Roman" panose="02020603050405020304" pitchFamily="18" charset="0"/>
              <a:buNone/>
            </a:pPr>
            <a:r>
              <a:rPr lang="en-US" altLang="en-US" sz="2000" b="1" baseline="0">
                <a:solidFill>
                  <a:srgbClr val="0070C0"/>
                </a:solidFill>
              </a:rPr>
              <a:t>Web Browser to access drive.google.com</a:t>
            </a:r>
          </a:p>
          <a:p>
            <a:pPr algn="ctr" eaLnBrk="1" hangingPunct="1">
              <a:buSzPct val="100000"/>
              <a:buFont typeface="Times New Roman" panose="02020603050405020304" pitchFamily="18" charset="0"/>
              <a:buNone/>
            </a:pPr>
            <a:endParaRPr lang="en-US" altLang="en-US" sz="2000" b="1" baseline="0">
              <a:solidFill>
                <a:srgbClr val="0070C0"/>
              </a:solidFill>
            </a:endParaRPr>
          </a:p>
        </p:txBody>
      </p:sp>
      <p:sp>
        <p:nvSpPr>
          <p:cNvPr id="22534" name="TextBox 2">
            <a:extLst>
              <a:ext uri="{FF2B5EF4-FFF2-40B4-BE49-F238E27FC236}">
                <a16:creationId xmlns:a16="http://schemas.microsoft.com/office/drawing/2014/main" id="{9B956923-1ECA-4285-ACDE-C9D414BC2828}"/>
              </a:ext>
            </a:extLst>
          </p:cNvPr>
          <p:cNvSpPr txBox="1">
            <a:spLocks noChangeArrowheads="1"/>
          </p:cNvSpPr>
          <p:nvPr/>
        </p:nvSpPr>
        <p:spPr bwMode="auto">
          <a:xfrm>
            <a:off x="246063" y="228600"/>
            <a:ext cx="783113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buFont typeface="Times New Roman" panose="02020603050405020304" pitchFamily="18" charset="0"/>
              <a:buNone/>
            </a:pPr>
            <a:r>
              <a:rPr lang="en-US" altLang="en-US" sz="2600" b="1" baseline="0">
                <a:solidFill>
                  <a:srgbClr val="000000"/>
                </a:solidFill>
              </a:rPr>
              <a:t>Your Computer, Tablet, PDA, or Cell Phone</a:t>
            </a:r>
          </a:p>
          <a:p>
            <a:pPr eaLnBrk="1" hangingPunct="1">
              <a:buSzPct val="100000"/>
              <a:buFont typeface="Times New Roman" panose="02020603050405020304" pitchFamily="18" charset="0"/>
              <a:buNone/>
            </a:pPr>
            <a:r>
              <a:rPr lang="en-US" altLang="en-US" sz="2600" b="1" baseline="0">
                <a:solidFill>
                  <a:srgbClr val="000000"/>
                </a:solidFill>
              </a:rPr>
              <a:t>          accessing </a:t>
            </a:r>
            <a:r>
              <a:rPr lang="en-US" altLang="en-US" b="1" baseline="0">
                <a:solidFill>
                  <a:srgbClr val="FF0000"/>
                </a:solidFill>
              </a:rPr>
              <a:t>GOOGLE DRIVE</a:t>
            </a:r>
          </a:p>
        </p:txBody>
      </p:sp>
      <p:sp>
        <p:nvSpPr>
          <p:cNvPr id="22535" name="TextBox 18">
            <a:extLst>
              <a:ext uri="{FF2B5EF4-FFF2-40B4-BE49-F238E27FC236}">
                <a16:creationId xmlns:a16="http://schemas.microsoft.com/office/drawing/2014/main" id="{A8C2E4B4-0B6A-4856-9CDD-DA6915874A79}"/>
              </a:ext>
            </a:extLst>
          </p:cNvPr>
          <p:cNvSpPr txBox="1">
            <a:spLocks noChangeArrowheads="1"/>
          </p:cNvSpPr>
          <p:nvPr/>
        </p:nvSpPr>
        <p:spPr bwMode="auto">
          <a:xfrm>
            <a:off x="7391400" y="304800"/>
            <a:ext cx="1287463" cy="923925"/>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SzPct val="100000"/>
              <a:buFont typeface="Times New Roman" panose="02020603050405020304" pitchFamily="18" charset="0"/>
              <a:buNone/>
            </a:pPr>
            <a:r>
              <a:rPr lang="en-US" altLang="en-US" sz="1800" b="1" baseline="0">
                <a:solidFill>
                  <a:srgbClr val="000000"/>
                </a:solidFill>
              </a:rPr>
              <a:t>Ethernet or WiFi Adapter</a:t>
            </a:r>
          </a:p>
        </p:txBody>
      </p:sp>
      <p:sp>
        <p:nvSpPr>
          <p:cNvPr id="22536" name="Rectangle 34">
            <a:extLst>
              <a:ext uri="{FF2B5EF4-FFF2-40B4-BE49-F238E27FC236}">
                <a16:creationId xmlns:a16="http://schemas.microsoft.com/office/drawing/2014/main" id="{ED597D13-493B-4BFC-9A5A-3AD1ED403557}"/>
              </a:ext>
            </a:extLst>
          </p:cNvPr>
          <p:cNvSpPr>
            <a:spLocks noChangeArrowheads="1"/>
          </p:cNvSpPr>
          <p:nvPr/>
        </p:nvSpPr>
        <p:spPr bwMode="auto">
          <a:xfrm>
            <a:off x="395288" y="1676400"/>
            <a:ext cx="2347912" cy="4953000"/>
          </a:xfrm>
          <a:prstGeom prst="rect">
            <a:avLst/>
          </a:prstGeom>
          <a:noFill/>
          <a:ln w="603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sp>
        <p:nvSpPr>
          <p:cNvPr id="22537" name="Rectangle 34">
            <a:extLst>
              <a:ext uri="{FF2B5EF4-FFF2-40B4-BE49-F238E27FC236}">
                <a16:creationId xmlns:a16="http://schemas.microsoft.com/office/drawing/2014/main" id="{ADE81157-E2B9-4207-893B-DF42F0B89828}"/>
              </a:ext>
            </a:extLst>
          </p:cNvPr>
          <p:cNvSpPr>
            <a:spLocks noChangeArrowheads="1"/>
          </p:cNvSpPr>
          <p:nvPr/>
        </p:nvSpPr>
        <p:spPr bwMode="auto">
          <a:xfrm>
            <a:off x="2881313" y="2647950"/>
            <a:ext cx="2449512" cy="2843213"/>
          </a:xfrm>
          <a:prstGeom prst="rect">
            <a:avLst/>
          </a:prstGeom>
          <a:noFill/>
          <a:ln w="603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buSzPct val="100000"/>
              <a:buFont typeface="Times New Roman" panose="02020603050405020304" pitchFamily="18" charset="0"/>
              <a:buNone/>
            </a:pPr>
            <a:endParaRPr lang="en-US" altLang="en-US">
              <a:solidFill>
                <a:srgbClr val="FFFFFF"/>
              </a:solidFill>
            </a:endParaRPr>
          </a:p>
        </p:txBody>
      </p:sp>
      <p:sp>
        <p:nvSpPr>
          <p:cNvPr id="22538" name="TextBox 15">
            <a:extLst>
              <a:ext uri="{FF2B5EF4-FFF2-40B4-BE49-F238E27FC236}">
                <a16:creationId xmlns:a16="http://schemas.microsoft.com/office/drawing/2014/main" id="{E3A914EE-C329-424A-80F7-4CEE495D9B80}"/>
              </a:ext>
            </a:extLst>
          </p:cNvPr>
          <p:cNvSpPr txBox="1">
            <a:spLocks noChangeArrowheads="1"/>
          </p:cNvSpPr>
          <p:nvPr/>
        </p:nvSpPr>
        <p:spPr bwMode="auto">
          <a:xfrm>
            <a:off x="2916238" y="2667000"/>
            <a:ext cx="23415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buFont typeface="Times New Roman" panose="02020603050405020304" pitchFamily="18" charset="0"/>
              <a:buNone/>
            </a:pPr>
            <a:r>
              <a:rPr lang="en-US" altLang="en-US" sz="2000" b="1" baseline="0">
                <a:solidFill>
                  <a:srgbClr val="0070C0"/>
                </a:solidFill>
              </a:rPr>
              <a:t>"Google Drive" which is a desktop application for "Windows XP",</a:t>
            </a:r>
          </a:p>
          <a:p>
            <a:pPr algn="ctr" eaLnBrk="1" hangingPunct="1">
              <a:buSzPct val="100000"/>
              <a:buFont typeface="Times New Roman" panose="02020603050405020304" pitchFamily="18" charset="0"/>
              <a:buNone/>
            </a:pPr>
            <a:r>
              <a:rPr lang="en-US" altLang="en-US" sz="2000" b="1" baseline="0">
                <a:solidFill>
                  <a:srgbClr val="0070C0"/>
                </a:solidFill>
              </a:rPr>
              <a:t>"Windows Vista", "Windows 7", "Windows 8", or "Mac OS X 10.6+"</a:t>
            </a:r>
          </a:p>
        </p:txBody>
      </p:sp>
      <p:sp>
        <p:nvSpPr>
          <p:cNvPr id="22539" name="TextBox 18">
            <a:extLst>
              <a:ext uri="{FF2B5EF4-FFF2-40B4-BE49-F238E27FC236}">
                <a16:creationId xmlns:a16="http://schemas.microsoft.com/office/drawing/2014/main" id="{6F285C03-2BA6-47CB-AA7E-BD6B2E018B00}"/>
              </a:ext>
            </a:extLst>
          </p:cNvPr>
          <p:cNvSpPr txBox="1">
            <a:spLocks noChangeArrowheads="1"/>
          </p:cNvSpPr>
          <p:nvPr/>
        </p:nvSpPr>
        <p:spPr bwMode="auto">
          <a:xfrm>
            <a:off x="533400" y="2667000"/>
            <a:ext cx="2070100" cy="3970338"/>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SzPct val="100000"/>
              <a:buFont typeface="Times New Roman" panose="02020603050405020304" pitchFamily="18" charset="0"/>
              <a:buNone/>
            </a:pPr>
            <a:r>
              <a:rPr lang="en-US" altLang="en-US" sz="1800" b="1" baseline="0">
                <a:solidFill>
                  <a:srgbClr val="000000"/>
                </a:solidFill>
              </a:rPr>
              <a:t>Native upload/download capability in Chrome browser. A Java applet add-on is provided by Google for folder uploads in other browsers.  Single file uploads and downloads with HTML</a:t>
            </a:r>
          </a:p>
        </p:txBody>
      </p:sp>
      <p:cxnSp>
        <p:nvCxnSpPr>
          <p:cNvPr id="22540" name="Straight Arrow Connector 20">
            <a:extLst>
              <a:ext uri="{FF2B5EF4-FFF2-40B4-BE49-F238E27FC236}">
                <a16:creationId xmlns:a16="http://schemas.microsoft.com/office/drawing/2014/main" id="{400A06E8-E06F-4923-BBF7-55F265D37A1D}"/>
              </a:ext>
            </a:extLst>
          </p:cNvPr>
          <p:cNvCxnSpPr>
            <a:cxnSpLocks noChangeShapeType="1"/>
          </p:cNvCxnSpPr>
          <p:nvPr/>
        </p:nvCxnSpPr>
        <p:spPr bwMode="auto">
          <a:xfrm flipH="1">
            <a:off x="5257800" y="3657600"/>
            <a:ext cx="2738438" cy="9525"/>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1" name="Straight Arrow Connector 60">
            <a:extLst>
              <a:ext uri="{FF2B5EF4-FFF2-40B4-BE49-F238E27FC236}">
                <a16:creationId xmlns:a16="http://schemas.microsoft.com/office/drawing/2014/main" id="{81DFB34F-3FE7-4EAC-9DD1-768575FA540F}"/>
              </a:ext>
            </a:extLst>
          </p:cNvPr>
          <p:cNvCxnSpPr>
            <a:cxnSpLocks noChangeShapeType="1"/>
          </p:cNvCxnSpPr>
          <p:nvPr/>
        </p:nvCxnSpPr>
        <p:spPr bwMode="auto">
          <a:xfrm flipV="1">
            <a:off x="7996238" y="1220788"/>
            <a:ext cx="23812" cy="2436812"/>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2" name="Straight Arrow Connector 20">
            <a:extLst>
              <a:ext uri="{FF2B5EF4-FFF2-40B4-BE49-F238E27FC236}">
                <a16:creationId xmlns:a16="http://schemas.microsoft.com/office/drawing/2014/main" id="{E931DF1D-FFF1-42D1-A0E6-92E6FE05B447}"/>
              </a:ext>
            </a:extLst>
          </p:cNvPr>
          <p:cNvCxnSpPr>
            <a:cxnSpLocks noChangeShapeType="1"/>
          </p:cNvCxnSpPr>
          <p:nvPr/>
        </p:nvCxnSpPr>
        <p:spPr bwMode="auto">
          <a:xfrm flipH="1">
            <a:off x="2743200" y="2409825"/>
            <a:ext cx="4965700" cy="15875"/>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3" name="Straight Arrow Connector 60">
            <a:extLst>
              <a:ext uri="{FF2B5EF4-FFF2-40B4-BE49-F238E27FC236}">
                <a16:creationId xmlns:a16="http://schemas.microsoft.com/office/drawing/2014/main" id="{AE18DD37-CB43-467B-AA7D-C56EB64550E1}"/>
              </a:ext>
            </a:extLst>
          </p:cNvPr>
          <p:cNvCxnSpPr>
            <a:cxnSpLocks noChangeShapeType="1"/>
          </p:cNvCxnSpPr>
          <p:nvPr/>
        </p:nvCxnSpPr>
        <p:spPr bwMode="auto">
          <a:xfrm flipV="1">
            <a:off x="7691438" y="1212850"/>
            <a:ext cx="17462" cy="1196975"/>
          </a:xfrm>
          <a:prstGeom prst="straightConnector1">
            <a:avLst/>
          </a:prstGeom>
          <a:noFill/>
          <a:ln w="730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44" name="TextBox 16">
            <a:extLst>
              <a:ext uri="{FF2B5EF4-FFF2-40B4-BE49-F238E27FC236}">
                <a16:creationId xmlns:a16="http://schemas.microsoft.com/office/drawing/2014/main" id="{DC861CE8-80BA-4AE3-AB57-E67984D1FCD3}"/>
              </a:ext>
            </a:extLst>
          </p:cNvPr>
          <p:cNvSpPr txBox="1">
            <a:spLocks noChangeArrowheads="1"/>
          </p:cNvSpPr>
          <p:nvPr/>
        </p:nvSpPr>
        <p:spPr bwMode="auto">
          <a:xfrm>
            <a:off x="2743200" y="1219200"/>
            <a:ext cx="4945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anose="020B0604020202020204" pitchFamily="34" charset="0"/>
              <a:buNone/>
            </a:pPr>
            <a:r>
              <a:rPr lang="en-US" altLang="en-US" sz="2400" baseline="0">
                <a:solidFill>
                  <a:srgbClr val="000000"/>
                </a:solidFill>
              </a:rPr>
              <a:t>Upload or download single files</a:t>
            </a:r>
          </a:p>
          <a:p>
            <a:pPr>
              <a:buFont typeface="Arial" panose="020B0604020202020204" pitchFamily="34" charset="0"/>
              <a:buNone/>
            </a:pPr>
            <a:r>
              <a:rPr lang="en-US" altLang="en-US" sz="2400" baseline="0">
                <a:solidFill>
                  <a:srgbClr val="000000"/>
                </a:solidFill>
              </a:rPr>
              <a:t>Download entire folders as zip files</a:t>
            </a:r>
          </a:p>
          <a:p>
            <a:pPr>
              <a:buFont typeface="Arial" panose="020B0604020202020204" pitchFamily="34" charset="0"/>
              <a:buNone/>
            </a:pPr>
            <a:r>
              <a:rPr lang="en-US" altLang="en-US" sz="2400" baseline="0">
                <a:solidFill>
                  <a:srgbClr val="000000"/>
                </a:solidFill>
              </a:rPr>
              <a:t>Can upload entire folders</a:t>
            </a:r>
          </a:p>
        </p:txBody>
      </p:sp>
      <p:sp>
        <p:nvSpPr>
          <p:cNvPr id="22545" name="Rectangle 20">
            <a:extLst>
              <a:ext uri="{FF2B5EF4-FFF2-40B4-BE49-F238E27FC236}">
                <a16:creationId xmlns:a16="http://schemas.microsoft.com/office/drawing/2014/main" id="{BF10E921-10D6-4A21-A6EC-8FAD3D2BBBDC}"/>
              </a:ext>
            </a:extLst>
          </p:cNvPr>
          <p:cNvSpPr>
            <a:spLocks noChangeArrowheads="1"/>
          </p:cNvSpPr>
          <p:nvPr/>
        </p:nvSpPr>
        <p:spPr bwMode="auto">
          <a:xfrm>
            <a:off x="5334000" y="2743200"/>
            <a:ext cx="3349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anose="020B0604020202020204" pitchFamily="34" charset="0"/>
              <a:buNone/>
            </a:pPr>
            <a:r>
              <a:rPr lang="en-US" altLang="en-US" sz="2400" baseline="0">
                <a:solidFill>
                  <a:srgbClr val="000000"/>
                </a:solidFill>
              </a:rPr>
              <a:t>Upload folders or single files</a:t>
            </a:r>
          </a:p>
          <a:p>
            <a:pPr>
              <a:buFont typeface="Arial" panose="020B0604020202020204" pitchFamily="34" charset="0"/>
              <a:buNone/>
            </a:pPr>
            <a:endParaRPr lang="en-US" altLang="en-US" sz="2400" baseline="0">
              <a:solidFill>
                <a:srgbClr val="000000"/>
              </a:solidFill>
            </a:endParaRPr>
          </a:p>
          <a:p>
            <a:pPr>
              <a:buFont typeface="Arial" panose="020B0604020202020204" pitchFamily="34" charset="0"/>
              <a:buNone/>
            </a:pPr>
            <a:r>
              <a:rPr lang="en-US" altLang="en-US" sz="2400" baseline="0">
                <a:solidFill>
                  <a:srgbClr val="000000"/>
                </a:solidFill>
              </a:rPr>
              <a:t>(No downloads using   the "Google Drive" program)</a:t>
            </a:r>
          </a:p>
        </p:txBody>
      </p:sp>
      <p:sp>
        <p:nvSpPr>
          <p:cNvPr id="22546" name="TextBox 1">
            <a:extLst>
              <a:ext uri="{FF2B5EF4-FFF2-40B4-BE49-F238E27FC236}">
                <a16:creationId xmlns:a16="http://schemas.microsoft.com/office/drawing/2014/main" id="{13055DE9-D13A-46A3-A768-188D6E08164F}"/>
              </a:ext>
            </a:extLst>
          </p:cNvPr>
          <p:cNvSpPr txBox="1">
            <a:spLocks noChangeArrowheads="1"/>
          </p:cNvSpPr>
          <p:nvPr/>
        </p:nvSpPr>
        <p:spPr bwMode="auto">
          <a:xfrm>
            <a:off x="2971800" y="5505450"/>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anose="020B0604020202020204" pitchFamily="34" charset="0"/>
              <a:buNone/>
            </a:pPr>
            <a:r>
              <a:rPr lang="en-US" altLang="en-US" sz="2400" baseline="0">
                <a:solidFill>
                  <a:schemeClr val="tx1"/>
                </a:solidFill>
              </a:rPr>
              <a:t>For the Windows 8's "Start screen"-based</a:t>
            </a:r>
          </a:p>
          <a:p>
            <a:pPr>
              <a:buFont typeface="Arial" panose="020B0604020202020204" pitchFamily="34" charset="0"/>
              <a:buNone/>
            </a:pPr>
            <a:r>
              <a:rPr lang="en-US" altLang="en-US" sz="2400" baseline="0">
                <a:solidFill>
                  <a:schemeClr val="tx1"/>
                </a:solidFill>
              </a:rPr>
              <a:t>"Internet Explorer 10", only the upload and download of single files is possible.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3554" name="Slide Number Placeholder 5">
            <a:extLst>
              <a:ext uri="{FF2B5EF4-FFF2-40B4-BE49-F238E27FC236}">
                <a16:creationId xmlns:a16="http://schemas.microsoft.com/office/drawing/2014/main" id="{201B24E9-8765-46A6-869F-9D3319102B26}"/>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8FB0DCB-B127-4D7C-BAE5-FCC88D7E69E9}" type="slidenum">
              <a:rPr lang="en-US" altLang="en-US" sz="2400" baseline="0">
                <a:latin typeface="Times New Roman" panose="02020603050405020304" pitchFamily="18" charset="0"/>
              </a:rPr>
              <a:pPr eaLnBrk="1" hangingPunct="1">
                <a:spcBef>
                  <a:spcPct val="0"/>
                </a:spcBef>
              </a:pPr>
              <a:t>18</a:t>
            </a:fld>
            <a:endParaRPr lang="en-US" altLang="en-US" sz="2400" baseline="0">
              <a:latin typeface="Times New Roman" panose="02020603050405020304" pitchFamily="18" charset="0"/>
            </a:endParaRPr>
          </a:p>
        </p:txBody>
      </p:sp>
      <p:sp>
        <p:nvSpPr>
          <p:cNvPr id="23555" name="Rectangle 1">
            <a:extLst>
              <a:ext uri="{FF2B5EF4-FFF2-40B4-BE49-F238E27FC236}">
                <a16:creationId xmlns:a16="http://schemas.microsoft.com/office/drawing/2014/main" id="{4BD8888B-ABA7-4F2F-BAE5-7214F70D072B}"/>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23556" name="Rectangle 2">
            <a:extLst>
              <a:ext uri="{FF2B5EF4-FFF2-40B4-BE49-F238E27FC236}">
                <a16:creationId xmlns:a16="http://schemas.microsoft.com/office/drawing/2014/main" id="{C1FE8CFB-4079-4C7A-A8CF-AE70ADD3CDC0}"/>
              </a:ext>
            </a:extLst>
          </p:cNvPr>
          <p:cNvSpPr>
            <a:spLocks noGrp="1" noChangeArrowheads="1"/>
          </p:cNvSpPr>
          <p:nvPr>
            <p:ph type="body" idx="4294967295"/>
          </p:nvPr>
        </p:nvSpPr>
        <p:spPr>
          <a:xfrm>
            <a:off x="0" y="533400"/>
            <a:ext cx="9144000" cy="624205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From the "Google Chrome" Web browser, you can download and upload local folders of data files to the "Google Drive" server farm.</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From most other Web browsers, you can install a Google-provided "Java-based folder upload applet" that will enable the upload of local data files to the "Google Drive" server farm.</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956E2380-A794-486E-B34A-A744EB781D2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BFB97A0F-0203-469D-A69C-1DC9DAA5425F}" type="slidenum">
              <a:rPr lang="en-US" altLang="en-US" sz="2400" baseline="0">
                <a:latin typeface="Times New Roman" panose="02020603050405020304" pitchFamily="18" charset="0"/>
              </a:rPr>
              <a:pPr eaLnBrk="1" hangingPunct="1">
                <a:spcBef>
                  <a:spcPct val="0"/>
                </a:spcBef>
              </a:pPr>
              <a:t>19</a:t>
            </a:fld>
            <a:endParaRPr lang="en-US" altLang="en-US" sz="2400" baseline="0">
              <a:latin typeface="Times New Roman" panose="02020603050405020304" pitchFamily="18" charset="0"/>
            </a:endParaRPr>
          </a:p>
        </p:txBody>
      </p:sp>
      <p:sp>
        <p:nvSpPr>
          <p:cNvPr id="24579" name="Rectangle 1">
            <a:extLst>
              <a:ext uri="{FF2B5EF4-FFF2-40B4-BE49-F238E27FC236}">
                <a16:creationId xmlns:a16="http://schemas.microsoft.com/office/drawing/2014/main" id="{42E031DF-E22D-407F-81EC-8228B2135567}"/>
              </a:ext>
            </a:extLst>
          </p:cNvPr>
          <p:cNvSpPr>
            <a:spLocks noGrp="1" noChangeArrowheads="1"/>
          </p:cNvSpPr>
          <p:nvPr>
            <p:ph type="title" idx="4294967295"/>
          </p:nvPr>
        </p:nvSpPr>
        <p:spPr>
          <a:xfrm>
            <a:off x="304800" y="838200"/>
            <a:ext cx="8380413" cy="4343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Using the "Google Chrome" browser to upload folders or files from your local computer to the "Google Drive" server farm: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2D5ABE1B-AE13-40E8-9313-9DC962AA68CC}"/>
              </a:ext>
            </a:extLst>
          </p:cNvPr>
          <p:cNvSpPr txBox="1">
            <a:spLocks noGrp="1" noChangeArrowheads="1"/>
          </p:cNvSpPr>
          <p:nvPr/>
        </p:nvSpPr>
        <p:spPr bwMode="auto">
          <a:xfrm>
            <a:off x="6553200" y="6324600"/>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36B46EC-945F-4845-B04D-254489A3D7E9}" type="slidenum">
              <a:rPr lang="en-US" altLang="en-US" sz="2400" baseline="0">
                <a:latin typeface="Times New Roman" panose="02020603050405020304" pitchFamily="18" charset="0"/>
              </a:rPr>
              <a:pPr eaLnBrk="1" hangingPunct="1">
                <a:spcBef>
                  <a:spcPct val="0"/>
                </a:spcBef>
              </a:pPr>
              <a:t>2</a:t>
            </a:fld>
            <a:endParaRPr lang="en-US" altLang="en-US" sz="2400" baseline="0">
              <a:latin typeface="Times New Roman" panose="02020603050405020304" pitchFamily="18" charset="0"/>
            </a:endParaRPr>
          </a:p>
        </p:txBody>
      </p:sp>
      <p:sp>
        <p:nvSpPr>
          <p:cNvPr id="7171" name="Rectangle 1">
            <a:extLst>
              <a:ext uri="{FF2B5EF4-FFF2-40B4-BE49-F238E27FC236}">
                <a16:creationId xmlns:a16="http://schemas.microsoft.com/office/drawing/2014/main" id="{CB20A53C-5F0B-49B5-B8EC-FF412E4BDECD}"/>
              </a:ext>
            </a:extLst>
          </p:cNvPr>
          <p:cNvSpPr>
            <a:spLocks noGrp="1" noChangeArrowheads="1"/>
          </p:cNvSpPr>
          <p:nvPr>
            <p:ph type="title" idx="4294967295"/>
          </p:nvPr>
        </p:nvSpPr>
        <p:spPr>
          <a:xfrm>
            <a:off x="685800" y="228600"/>
            <a:ext cx="7924800" cy="17526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6600"/>
              <a:t>Web location for this presentation:</a:t>
            </a:r>
          </a:p>
        </p:txBody>
      </p:sp>
      <p:sp>
        <p:nvSpPr>
          <p:cNvPr id="7172" name="Rectangle 2">
            <a:extLst>
              <a:ext uri="{FF2B5EF4-FFF2-40B4-BE49-F238E27FC236}">
                <a16:creationId xmlns:a16="http://schemas.microsoft.com/office/drawing/2014/main" id="{B1DF5518-8BF8-42E2-8008-D8E039446548}"/>
              </a:ext>
            </a:extLst>
          </p:cNvPr>
          <p:cNvSpPr>
            <a:spLocks noGrp="1" noChangeArrowheads="1"/>
          </p:cNvSpPr>
          <p:nvPr>
            <p:ph type="body" idx="4294967295"/>
          </p:nvPr>
        </p:nvSpPr>
        <p:spPr>
          <a:xfrm>
            <a:off x="381000" y="2209800"/>
            <a:ext cx="8610600" cy="4191000"/>
          </a:xfrm>
        </p:spPr>
        <p:txBody>
          <a:bodyPr/>
          <a:lstStyle/>
          <a:p>
            <a:pPr marL="0" indent="0"/>
            <a:r>
              <a:rPr lang="en-US" altLang="en-US" sz="8800"/>
              <a:t>http://aztcs.org</a:t>
            </a:r>
          </a:p>
          <a:p>
            <a:pPr marL="0" indent="0"/>
            <a:r>
              <a:rPr lang="en-US" altLang="en-US" sz="7200"/>
              <a:t>Click on</a:t>
            </a:r>
          </a:p>
          <a:p>
            <a:pPr marL="0" indent="0"/>
            <a:r>
              <a:rPr lang="en-US" altLang="en-US" sz="7200"/>
              <a:t>“Meeting Notes”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5602" name="Slide Number Placeholder 5">
            <a:extLst>
              <a:ext uri="{FF2B5EF4-FFF2-40B4-BE49-F238E27FC236}">
                <a16:creationId xmlns:a16="http://schemas.microsoft.com/office/drawing/2014/main" id="{FB4BE940-08C4-4DC1-9C36-375F42873D2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791A0CB-0D99-4747-BB04-456B1C06C96A}" type="slidenum">
              <a:rPr lang="en-US" altLang="en-US" sz="2400" baseline="0">
                <a:latin typeface="Times New Roman" panose="02020603050405020304" pitchFamily="18" charset="0"/>
              </a:rPr>
              <a:pPr eaLnBrk="1" hangingPunct="1">
                <a:spcBef>
                  <a:spcPct val="0"/>
                </a:spcBef>
              </a:pPr>
              <a:t>20</a:t>
            </a:fld>
            <a:endParaRPr lang="en-US" altLang="en-US" sz="2400" baseline="0">
              <a:latin typeface="Times New Roman" panose="02020603050405020304" pitchFamily="18" charset="0"/>
            </a:endParaRPr>
          </a:p>
        </p:txBody>
      </p:sp>
      <p:sp>
        <p:nvSpPr>
          <p:cNvPr id="25603" name="Rectangle 1">
            <a:extLst>
              <a:ext uri="{FF2B5EF4-FFF2-40B4-BE49-F238E27FC236}">
                <a16:creationId xmlns:a16="http://schemas.microsoft.com/office/drawing/2014/main" id="{C6D8D0DD-0B90-481E-8714-4A6A52F29FCB}"/>
              </a:ext>
            </a:extLst>
          </p:cNvPr>
          <p:cNvSpPr>
            <a:spLocks noGrp="1" noChangeArrowheads="1"/>
          </p:cNvSpPr>
          <p:nvPr>
            <p:ph type="title" idx="4294967295"/>
          </p:nvPr>
        </p:nvSpPr>
        <p:spPr>
          <a:xfrm>
            <a:off x="304800" y="838200"/>
            <a:ext cx="8380413" cy="4343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Using the "Google Chrome" browser to download folders or files from the "Google Drive" server farm to your local computer: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6626" name="Slide Number Placeholder 5">
            <a:extLst>
              <a:ext uri="{FF2B5EF4-FFF2-40B4-BE49-F238E27FC236}">
                <a16:creationId xmlns:a16="http://schemas.microsoft.com/office/drawing/2014/main" id="{57A1F53C-FB0E-467F-994C-45B55B44423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F16D734-EE06-4C4E-B3FF-94C3E525994B}" type="slidenum">
              <a:rPr lang="en-US" altLang="en-US" sz="2400" baseline="0">
                <a:latin typeface="Times New Roman" panose="02020603050405020304" pitchFamily="18" charset="0"/>
              </a:rPr>
              <a:pPr eaLnBrk="1" hangingPunct="1">
                <a:spcBef>
                  <a:spcPct val="0"/>
                </a:spcBef>
              </a:pPr>
              <a:t>21</a:t>
            </a:fld>
            <a:endParaRPr lang="en-US" altLang="en-US" sz="2400" baseline="0">
              <a:latin typeface="Times New Roman" panose="02020603050405020304" pitchFamily="18" charset="0"/>
            </a:endParaRPr>
          </a:p>
        </p:txBody>
      </p:sp>
      <p:pic>
        <p:nvPicPr>
          <p:cNvPr id="26627" name="Picture 1">
            <a:extLst>
              <a:ext uri="{FF2B5EF4-FFF2-40B4-BE49-F238E27FC236}">
                <a16:creationId xmlns:a16="http://schemas.microsoft.com/office/drawing/2014/main" id="{42471B7C-212B-43E4-8094-7FB189F35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263"/>
            <a:ext cx="8494713"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7650" name="Slide Number Placeholder 5">
            <a:extLst>
              <a:ext uri="{FF2B5EF4-FFF2-40B4-BE49-F238E27FC236}">
                <a16:creationId xmlns:a16="http://schemas.microsoft.com/office/drawing/2014/main" id="{74C76C6D-D3D6-43D4-8D26-6E62092BAA3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A00061A-5FC9-4371-981C-934BFFF5769C}" type="slidenum">
              <a:rPr lang="en-US" altLang="en-US" sz="2400" baseline="0">
                <a:latin typeface="Times New Roman" panose="02020603050405020304" pitchFamily="18" charset="0"/>
              </a:rPr>
              <a:pPr eaLnBrk="1" hangingPunct="1">
                <a:spcBef>
                  <a:spcPct val="0"/>
                </a:spcBef>
              </a:pPr>
              <a:t>22</a:t>
            </a:fld>
            <a:endParaRPr lang="en-US" altLang="en-US" sz="2400" baseline="0">
              <a:latin typeface="Times New Roman" panose="02020603050405020304" pitchFamily="18" charset="0"/>
            </a:endParaRPr>
          </a:p>
        </p:txBody>
      </p:sp>
      <p:pic>
        <p:nvPicPr>
          <p:cNvPr id="27651" name="Picture 1">
            <a:extLst>
              <a:ext uri="{FF2B5EF4-FFF2-40B4-BE49-F238E27FC236}">
                <a16:creationId xmlns:a16="http://schemas.microsoft.com/office/drawing/2014/main" id="{FFAF3A06-3043-42E3-B621-6BA21CFB2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9" t="8601" r="56158" b="42863"/>
          <a:stretch>
            <a:fillRect/>
          </a:stretch>
        </p:blipFill>
        <p:spPr bwMode="auto">
          <a:xfrm>
            <a:off x="1219200" y="207963"/>
            <a:ext cx="66294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5547D349-7A03-44B0-B43E-2DB596DED78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591FFEE-CBE0-4FCE-A97E-9797480FD6D0}" type="slidenum">
              <a:rPr lang="en-US" altLang="en-US" sz="2400" baseline="0">
                <a:latin typeface="Times New Roman" panose="02020603050405020304" pitchFamily="18" charset="0"/>
              </a:rPr>
              <a:pPr eaLnBrk="1" hangingPunct="1">
                <a:spcBef>
                  <a:spcPct val="0"/>
                </a:spcBef>
              </a:pPr>
              <a:t>23</a:t>
            </a:fld>
            <a:endParaRPr lang="en-US" altLang="en-US" sz="2400" baseline="0">
              <a:latin typeface="Times New Roman" panose="02020603050405020304" pitchFamily="18" charset="0"/>
            </a:endParaRPr>
          </a:p>
        </p:txBody>
      </p:sp>
      <p:pic>
        <p:nvPicPr>
          <p:cNvPr id="28675" name="Picture 1">
            <a:extLst>
              <a:ext uri="{FF2B5EF4-FFF2-40B4-BE49-F238E27FC236}">
                <a16:creationId xmlns:a16="http://schemas.microsoft.com/office/drawing/2014/main" id="{DE80CCA2-12D9-44F8-AE2D-43875CEF2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4614" b="30766"/>
          <a:stretch>
            <a:fillRect/>
          </a:stretch>
        </p:blipFill>
        <p:spPr bwMode="auto">
          <a:xfrm>
            <a:off x="282575" y="381000"/>
            <a:ext cx="84058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76" name="Straight Arrow Connector 3">
            <a:extLst>
              <a:ext uri="{FF2B5EF4-FFF2-40B4-BE49-F238E27FC236}">
                <a16:creationId xmlns:a16="http://schemas.microsoft.com/office/drawing/2014/main" id="{04605739-0EB7-48D0-AB38-6AA43673ACC8}"/>
              </a:ext>
            </a:extLst>
          </p:cNvPr>
          <p:cNvCxnSpPr>
            <a:cxnSpLocks noChangeShapeType="1"/>
          </p:cNvCxnSpPr>
          <p:nvPr/>
        </p:nvCxnSpPr>
        <p:spPr bwMode="auto">
          <a:xfrm flipV="1">
            <a:off x="457200" y="3657600"/>
            <a:ext cx="2209800" cy="2824163"/>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3F5450B4-0D16-40ED-BFFE-5E274DF0AD2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54893FE-5E25-4367-B785-CEF3C7026EB3}" type="slidenum">
              <a:rPr lang="en-US" altLang="en-US" sz="2400" baseline="0">
                <a:latin typeface="Times New Roman" panose="02020603050405020304" pitchFamily="18" charset="0"/>
              </a:rPr>
              <a:pPr eaLnBrk="1" hangingPunct="1">
                <a:spcBef>
                  <a:spcPct val="0"/>
                </a:spcBef>
              </a:pPr>
              <a:t>24</a:t>
            </a:fld>
            <a:endParaRPr lang="en-US" altLang="en-US" sz="2400" baseline="0">
              <a:latin typeface="Times New Roman" panose="02020603050405020304" pitchFamily="18" charset="0"/>
            </a:endParaRPr>
          </a:p>
        </p:txBody>
      </p:sp>
      <p:pic>
        <p:nvPicPr>
          <p:cNvPr id="29699" name="Picture 1">
            <a:extLst>
              <a:ext uri="{FF2B5EF4-FFF2-40B4-BE49-F238E27FC236}">
                <a16:creationId xmlns:a16="http://schemas.microsoft.com/office/drawing/2014/main" id="{C68FB736-1917-489E-9675-8FECED3CB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3" y="381000"/>
            <a:ext cx="6103937"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0" name="Straight Arrow Connector 3">
            <a:extLst>
              <a:ext uri="{FF2B5EF4-FFF2-40B4-BE49-F238E27FC236}">
                <a16:creationId xmlns:a16="http://schemas.microsoft.com/office/drawing/2014/main" id="{2DFCE267-AB59-4797-93EB-DB147BBE8589}"/>
              </a:ext>
            </a:extLst>
          </p:cNvPr>
          <p:cNvCxnSpPr>
            <a:cxnSpLocks noChangeShapeType="1"/>
          </p:cNvCxnSpPr>
          <p:nvPr/>
        </p:nvCxnSpPr>
        <p:spPr bwMode="auto">
          <a:xfrm flipV="1">
            <a:off x="609600" y="3733800"/>
            <a:ext cx="2438400" cy="23622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Slide Number Placeholder 5">
            <a:extLst>
              <a:ext uri="{FF2B5EF4-FFF2-40B4-BE49-F238E27FC236}">
                <a16:creationId xmlns:a16="http://schemas.microsoft.com/office/drawing/2014/main" id="{4420BFFD-3386-4078-91B6-A3B06064568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9CDB2B51-9061-4631-89C7-4B9B63514D83}" type="slidenum">
              <a:rPr lang="en-US" altLang="en-US" sz="2400" baseline="0">
                <a:latin typeface="Times New Roman" panose="02020603050405020304" pitchFamily="18" charset="0"/>
              </a:rPr>
              <a:pPr eaLnBrk="1" hangingPunct="1">
                <a:spcBef>
                  <a:spcPct val="0"/>
                </a:spcBef>
              </a:pPr>
              <a:t>25</a:t>
            </a:fld>
            <a:endParaRPr lang="en-US" altLang="en-US" sz="2400" baseline="0">
              <a:latin typeface="Times New Roman" panose="02020603050405020304" pitchFamily="18" charset="0"/>
            </a:endParaRPr>
          </a:p>
        </p:txBody>
      </p:sp>
      <p:pic>
        <p:nvPicPr>
          <p:cNvPr id="30723" name="Picture 1">
            <a:extLst>
              <a:ext uri="{FF2B5EF4-FFF2-40B4-BE49-F238E27FC236}">
                <a16:creationId xmlns:a16="http://schemas.microsoft.com/office/drawing/2014/main" id="{5E07525A-BFA7-4F33-8A2D-9A681F059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228600"/>
            <a:ext cx="60166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Arrow Connector 3">
            <a:extLst>
              <a:ext uri="{FF2B5EF4-FFF2-40B4-BE49-F238E27FC236}">
                <a16:creationId xmlns:a16="http://schemas.microsoft.com/office/drawing/2014/main" id="{4224BEB6-29E5-46DF-99CF-B9CAA7B17C71}"/>
              </a:ext>
            </a:extLst>
          </p:cNvPr>
          <p:cNvCxnSpPr>
            <a:cxnSpLocks noChangeShapeType="1"/>
          </p:cNvCxnSpPr>
          <p:nvPr/>
        </p:nvCxnSpPr>
        <p:spPr bwMode="auto">
          <a:xfrm flipV="1">
            <a:off x="533400" y="3657600"/>
            <a:ext cx="3124200" cy="2514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80943B2B-6FBA-433E-B0FA-1190F6EB7EE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7112900-492D-4157-8D3A-4D211E778AB1}" type="slidenum">
              <a:rPr lang="en-US" altLang="en-US" sz="2400" baseline="0">
                <a:latin typeface="Times New Roman" panose="02020603050405020304" pitchFamily="18" charset="0"/>
              </a:rPr>
              <a:pPr eaLnBrk="1" hangingPunct="1">
                <a:spcBef>
                  <a:spcPct val="0"/>
                </a:spcBef>
              </a:pPr>
              <a:t>26</a:t>
            </a:fld>
            <a:endParaRPr lang="en-US" altLang="en-US" sz="2400" baseline="0">
              <a:latin typeface="Times New Roman" panose="02020603050405020304" pitchFamily="18" charset="0"/>
            </a:endParaRPr>
          </a:p>
        </p:txBody>
      </p:sp>
      <p:pic>
        <p:nvPicPr>
          <p:cNvPr id="31747" name="Picture 1">
            <a:extLst>
              <a:ext uri="{FF2B5EF4-FFF2-40B4-BE49-F238E27FC236}">
                <a16:creationId xmlns:a16="http://schemas.microsoft.com/office/drawing/2014/main" id="{47A64C9E-DE55-4C29-800A-9925D2190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381000"/>
            <a:ext cx="587057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748" name="Straight Arrow Connector 3">
            <a:extLst>
              <a:ext uri="{FF2B5EF4-FFF2-40B4-BE49-F238E27FC236}">
                <a16:creationId xmlns:a16="http://schemas.microsoft.com/office/drawing/2014/main" id="{28C901FD-DE29-4FEA-81E5-4E943D9885F7}"/>
              </a:ext>
            </a:extLst>
          </p:cNvPr>
          <p:cNvCxnSpPr>
            <a:cxnSpLocks noChangeShapeType="1"/>
          </p:cNvCxnSpPr>
          <p:nvPr/>
        </p:nvCxnSpPr>
        <p:spPr bwMode="auto">
          <a:xfrm flipV="1">
            <a:off x="533400" y="4343400"/>
            <a:ext cx="2667000" cy="1752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70" name="Slide Number Placeholder 5">
            <a:extLst>
              <a:ext uri="{FF2B5EF4-FFF2-40B4-BE49-F238E27FC236}">
                <a16:creationId xmlns:a16="http://schemas.microsoft.com/office/drawing/2014/main" id="{32AE2466-7270-47D3-9FDB-B994C51E6FC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77F9283-E9F2-42D0-B2CE-40F04ECA55C4}" type="slidenum">
              <a:rPr lang="en-US" altLang="en-US" sz="2400" baseline="0">
                <a:latin typeface="Times New Roman" panose="02020603050405020304" pitchFamily="18" charset="0"/>
              </a:rPr>
              <a:pPr eaLnBrk="1" hangingPunct="1">
                <a:spcBef>
                  <a:spcPct val="0"/>
                </a:spcBef>
              </a:pPr>
              <a:t>27</a:t>
            </a:fld>
            <a:endParaRPr lang="en-US" altLang="en-US" sz="2400" baseline="0">
              <a:latin typeface="Times New Roman" panose="02020603050405020304" pitchFamily="18" charset="0"/>
            </a:endParaRPr>
          </a:p>
        </p:txBody>
      </p:sp>
      <p:pic>
        <p:nvPicPr>
          <p:cNvPr id="32771" name="Picture 1">
            <a:extLst>
              <a:ext uri="{FF2B5EF4-FFF2-40B4-BE49-F238E27FC236}">
                <a16:creationId xmlns:a16="http://schemas.microsoft.com/office/drawing/2014/main" id="{8FD4766E-2EB7-4115-A0D3-94F4EC54F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772" name="Straight Arrow Connector 3">
            <a:extLst>
              <a:ext uri="{FF2B5EF4-FFF2-40B4-BE49-F238E27FC236}">
                <a16:creationId xmlns:a16="http://schemas.microsoft.com/office/drawing/2014/main" id="{8360F65E-8407-4071-8BE2-33CAFD29577C}"/>
              </a:ext>
            </a:extLst>
          </p:cNvPr>
          <p:cNvCxnSpPr>
            <a:cxnSpLocks noChangeShapeType="1"/>
          </p:cNvCxnSpPr>
          <p:nvPr/>
        </p:nvCxnSpPr>
        <p:spPr bwMode="auto">
          <a:xfrm flipV="1">
            <a:off x="533400" y="3581400"/>
            <a:ext cx="2667000" cy="2514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3E350E25-0A1F-432B-94FB-DB17F01E3DC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A1F4EAA-06CB-4493-AC28-A1B3F7F8B179}" type="slidenum">
              <a:rPr lang="en-US" altLang="en-US" sz="2400" baseline="0">
                <a:latin typeface="Times New Roman" panose="02020603050405020304" pitchFamily="18" charset="0"/>
              </a:rPr>
              <a:pPr eaLnBrk="1" hangingPunct="1">
                <a:spcBef>
                  <a:spcPct val="0"/>
                </a:spcBef>
              </a:pPr>
              <a:t>28</a:t>
            </a:fld>
            <a:endParaRPr lang="en-US" altLang="en-US" sz="2400" baseline="0">
              <a:latin typeface="Times New Roman" panose="02020603050405020304" pitchFamily="18" charset="0"/>
            </a:endParaRPr>
          </a:p>
        </p:txBody>
      </p:sp>
      <p:pic>
        <p:nvPicPr>
          <p:cNvPr id="33795" name="Picture 1">
            <a:extLst>
              <a:ext uri="{FF2B5EF4-FFF2-40B4-BE49-F238E27FC236}">
                <a16:creationId xmlns:a16="http://schemas.microsoft.com/office/drawing/2014/main" id="{697CF82F-12A5-4050-A7FF-FF0891D83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381000"/>
            <a:ext cx="61658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796" name="Straight Arrow Connector 3">
            <a:extLst>
              <a:ext uri="{FF2B5EF4-FFF2-40B4-BE49-F238E27FC236}">
                <a16:creationId xmlns:a16="http://schemas.microsoft.com/office/drawing/2014/main" id="{6709BB7C-7AB0-4700-8F73-B58ED6129AAA}"/>
              </a:ext>
            </a:extLst>
          </p:cNvPr>
          <p:cNvCxnSpPr>
            <a:cxnSpLocks noChangeShapeType="1"/>
          </p:cNvCxnSpPr>
          <p:nvPr/>
        </p:nvCxnSpPr>
        <p:spPr bwMode="auto">
          <a:xfrm flipV="1">
            <a:off x="533400" y="3441700"/>
            <a:ext cx="2667000" cy="2514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AD8BC66B-4E79-4A41-B7A0-7EDA84B8547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09DD1A9-D4E1-4CC7-9AAC-843D7E2C6B40}" type="slidenum">
              <a:rPr lang="en-US" altLang="en-US" sz="2400" baseline="0">
                <a:latin typeface="Times New Roman" panose="02020603050405020304" pitchFamily="18" charset="0"/>
              </a:rPr>
              <a:pPr eaLnBrk="1" hangingPunct="1">
                <a:spcBef>
                  <a:spcPct val="0"/>
                </a:spcBef>
              </a:pPr>
              <a:t>29</a:t>
            </a:fld>
            <a:endParaRPr lang="en-US" altLang="en-US" sz="2400" baseline="0">
              <a:latin typeface="Times New Roman" panose="02020603050405020304" pitchFamily="18" charset="0"/>
            </a:endParaRPr>
          </a:p>
        </p:txBody>
      </p:sp>
      <p:pic>
        <p:nvPicPr>
          <p:cNvPr id="34819" name="Picture 1">
            <a:extLst>
              <a:ext uri="{FF2B5EF4-FFF2-40B4-BE49-F238E27FC236}">
                <a16:creationId xmlns:a16="http://schemas.microsoft.com/office/drawing/2014/main" id="{B34A1F6A-5E16-4107-97E7-31573D9C9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268288"/>
            <a:ext cx="6081712"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0" name="Straight Arrow Connector 3">
            <a:extLst>
              <a:ext uri="{FF2B5EF4-FFF2-40B4-BE49-F238E27FC236}">
                <a16:creationId xmlns:a16="http://schemas.microsoft.com/office/drawing/2014/main" id="{FE026C27-1DF3-47C9-964C-41DB8D298179}"/>
              </a:ext>
            </a:extLst>
          </p:cNvPr>
          <p:cNvCxnSpPr>
            <a:cxnSpLocks noChangeShapeType="1"/>
          </p:cNvCxnSpPr>
          <p:nvPr/>
        </p:nvCxnSpPr>
        <p:spPr bwMode="auto">
          <a:xfrm flipV="1">
            <a:off x="533400" y="3340100"/>
            <a:ext cx="3276600" cy="26797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194" name="Slide Number Placeholder 5">
            <a:extLst>
              <a:ext uri="{FF2B5EF4-FFF2-40B4-BE49-F238E27FC236}">
                <a16:creationId xmlns:a16="http://schemas.microsoft.com/office/drawing/2014/main" id="{A020747A-01EF-4A43-9E46-44E61376317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C9249A0-8F1E-417C-B9E0-063C41614D32}" type="slidenum">
              <a:rPr lang="en-US" altLang="en-US" sz="2400" baseline="0">
                <a:latin typeface="Times New Roman" panose="02020603050405020304" pitchFamily="18" charset="0"/>
              </a:rPr>
              <a:pPr eaLnBrk="1" hangingPunct="1">
                <a:spcBef>
                  <a:spcPct val="0"/>
                </a:spcBef>
              </a:pPr>
              <a:t>3</a:t>
            </a:fld>
            <a:endParaRPr lang="en-US" altLang="en-US" sz="2400" baseline="0">
              <a:latin typeface="Times New Roman" panose="02020603050405020304" pitchFamily="18" charset="0"/>
            </a:endParaRPr>
          </a:p>
        </p:txBody>
      </p:sp>
      <p:sp>
        <p:nvSpPr>
          <p:cNvPr id="8195" name="Rectangle 1">
            <a:extLst>
              <a:ext uri="{FF2B5EF4-FFF2-40B4-BE49-F238E27FC236}">
                <a16:creationId xmlns:a16="http://schemas.microsoft.com/office/drawing/2014/main" id="{1F6D36A0-58E5-47DB-ABD2-36B0FFCDEE28}"/>
              </a:ext>
            </a:extLst>
          </p:cNvPr>
          <p:cNvSpPr>
            <a:spLocks noGrp="1" noChangeArrowheads="1"/>
          </p:cNvSpPr>
          <p:nvPr>
            <p:ph type="title" idx="4294967295"/>
          </p:nvPr>
        </p:nvSpPr>
        <p:spPr>
          <a:xfrm>
            <a:off x="381000" y="76200"/>
            <a:ext cx="8304213"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SUMMARY</a:t>
            </a:r>
          </a:p>
        </p:txBody>
      </p:sp>
      <p:sp>
        <p:nvSpPr>
          <p:cNvPr id="8196" name="Rectangle 2">
            <a:extLst>
              <a:ext uri="{FF2B5EF4-FFF2-40B4-BE49-F238E27FC236}">
                <a16:creationId xmlns:a16="http://schemas.microsoft.com/office/drawing/2014/main" id="{73CA49F5-87CE-41F7-A157-5D8B08375543}"/>
              </a:ext>
            </a:extLst>
          </p:cNvPr>
          <p:cNvSpPr>
            <a:spLocks noGrp="1" noChangeArrowheads="1"/>
          </p:cNvSpPr>
          <p:nvPr>
            <p:ph type="body" idx="4294967295"/>
          </p:nvPr>
        </p:nvSpPr>
        <p:spPr>
          <a:xfrm>
            <a:off x="0" y="762000"/>
            <a:ext cx="8991600" cy="5943600"/>
          </a:xfrm>
        </p:spPr>
        <p:txBody>
          <a:bodyPr/>
          <a:lstStyle/>
          <a:p>
            <a:pPr indent="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You can use "Google Drive" cloud storage to protect yourself from the losing data files and to access data files on multiple computers, cell phones, and computing devices.</a:t>
            </a:r>
            <a:endParaRPr lang="en-US" altLang="en-US" sz="480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5842" name="Slide Number Placeholder 5">
            <a:extLst>
              <a:ext uri="{FF2B5EF4-FFF2-40B4-BE49-F238E27FC236}">
                <a16:creationId xmlns:a16="http://schemas.microsoft.com/office/drawing/2014/main" id="{01BF696F-914A-47D4-AC4B-78B85AF81C5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FB1F231-E455-406F-A8E3-B339588E6632}" type="slidenum">
              <a:rPr lang="en-US" altLang="en-US" sz="2400" baseline="0">
                <a:latin typeface="Times New Roman" panose="02020603050405020304" pitchFamily="18" charset="0"/>
              </a:rPr>
              <a:pPr eaLnBrk="1" hangingPunct="1">
                <a:spcBef>
                  <a:spcPct val="0"/>
                </a:spcBef>
              </a:pPr>
              <a:t>30</a:t>
            </a:fld>
            <a:endParaRPr lang="en-US" altLang="en-US" sz="2400" baseline="0">
              <a:latin typeface="Times New Roman" panose="02020603050405020304" pitchFamily="18" charset="0"/>
            </a:endParaRPr>
          </a:p>
        </p:txBody>
      </p:sp>
      <p:pic>
        <p:nvPicPr>
          <p:cNvPr id="35843" name="Picture 1">
            <a:extLst>
              <a:ext uri="{FF2B5EF4-FFF2-40B4-BE49-F238E27FC236}">
                <a16:creationId xmlns:a16="http://schemas.microsoft.com/office/drawing/2014/main" id="{84BF83A5-ED98-4ECB-88E2-470446D23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304800"/>
            <a:ext cx="57785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4" name="Straight Arrow Connector 3">
            <a:extLst>
              <a:ext uri="{FF2B5EF4-FFF2-40B4-BE49-F238E27FC236}">
                <a16:creationId xmlns:a16="http://schemas.microsoft.com/office/drawing/2014/main" id="{D1FFD8BF-60F6-4525-8731-3D95805BE48B}"/>
              </a:ext>
            </a:extLst>
          </p:cNvPr>
          <p:cNvCxnSpPr>
            <a:cxnSpLocks noChangeShapeType="1"/>
          </p:cNvCxnSpPr>
          <p:nvPr/>
        </p:nvCxnSpPr>
        <p:spPr bwMode="auto">
          <a:xfrm flipV="1">
            <a:off x="609600" y="5257800"/>
            <a:ext cx="4038600" cy="7112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9EB86501-55D9-4284-B964-D5DA7B5DC05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41B4B06-77E3-4EAC-9582-8E1C1B14E708}" type="slidenum">
              <a:rPr lang="en-US" altLang="en-US" sz="2400" baseline="0">
                <a:latin typeface="Times New Roman" panose="02020603050405020304" pitchFamily="18" charset="0"/>
              </a:rPr>
              <a:pPr eaLnBrk="1" hangingPunct="1">
                <a:spcBef>
                  <a:spcPct val="0"/>
                </a:spcBef>
              </a:pPr>
              <a:t>31</a:t>
            </a:fld>
            <a:endParaRPr lang="en-US" altLang="en-US" sz="2400" baseline="0">
              <a:latin typeface="Times New Roman" panose="02020603050405020304" pitchFamily="18" charset="0"/>
            </a:endParaRPr>
          </a:p>
        </p:txBody>
      </p:sp>
      <p:pic>
        <p:nvPicPr>
          <p:cNvPr id="36867" name="Picture 1">
            <a:extLst>
              <a:ext uri="{FF2B5EF4-FFF2-40B4-BE49-F238E27FC236}">
                <a16:creationId xmlns:a16="http://schemas.microsoft.com/office/drawing/2014/main" id="{46083C85-B3C2-4E09-B6DA-855441D1C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57" b="-4057"/>
          <a:stretch>
            <a:fillRect/>
          </a:stretch>
        </p:blipFill>
        <p:spPr bwMode="auto">
          <a:xfrm>
            <a:off x="1450975" y="822325"/>
            <a:ext cx="67294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68" name="Straight Arrow Connector 3">
            <a:extLst>
              <a:ext uri="{FF2B5EF4-FFF2-40B4-BE49-F238E27FC236}">
                <a16:creationId xmlns:a16="http://schemas.microsoft.com/office/drawing/2014/main" id="{49223C6E-661D-4288-AA5B-544E7E7126E4}"/>
              </a:ext>
            </a:extLst>
          </p:cNvPr>
          <p:cNvCxnSpPr>
            <a:cxnSpLocks noChangeShapeType="1"/>
          </p:cNvCxnSpPr>
          <p:nvPr/>
        </p:nvCxnSpPr>
        <p:spPr bwMode="auto">
          <a:xfrm flipH="1" flipV="1">
            <a:off x="7848600" y="1143000"/>
            <a:ext cx="457200" cy="53340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4CFEA856-8DF5-4FF2-B035-028E0F7326B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23DE15D-17C5-43B5-A7F0-1C74B63AB0F3}" type="slidenum">
              <a:rPr lang="en-US" altLang="en-US" sz="2400" baseline="0">
                <a:latin typeface="Times New Roman" panose="02020603050405020304" pitchFamily="18" charset="0"/>
              </a:rPr>
              <a:pPr eaLnBrk="1" hangingPunct="1">
                <a:spcBef>
                  <a:spcPct val="0"/>
                </a:spcBef>
              </a:pPr>
              <a:t>32</a:t>
            </a:fld>
            <a:endParaRPr lang="en-US" altLang="en-US" sz="2400" baseline="0">
              <a:latin typeface="Times New Roman" panose="02020603050405020304" pitchFamily="18" charset="0"/>
            </a:endParaRPr>
          </a:p>
        </p:txBody>
      </p:sp>
      <p:pic>
        <p:nvPicPr>
          <p:cNvPr id="37891" name="Picture 1">
            <a:extLst>
              <a:ext uri="{FF2B5EF4-FFF2-40B4-BE49-F238E27FC236}">
                <a16:creationId xmlns:a16="http://schemas.microsoft.com/office/drawing/2014/main" id="{EB306A87-1304-43D5-8E73-9F669F617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6898"/>
          <a:stretch>
            <a:fillRect/>
          </a:stretch>
        </p:blipFill>
        <p:spPr bwMode="auto">
          <a:xfrm>
            <a:off x="228600" y="225425"/>
            <a:ext cx="86677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2" name="Straight Arrow Connector 3">
            <a:extLst>
              <a:ext uri="{FF2B5EF4-FFF2-40B4-BE49-F238E27FC236}">
                <a16:creationId xmlns:a16="http://schemas.microsoft.com/office/drawing/2014/main" id="{7B26D1FA-BE18-49CE-88A9-81F9413FBC57}"/>
              </a:ext>
            </a:extLst>
          </p:cNvPr>
          <p:cNvCxnSpPr>
            <a:cxnSpLocks noChangeShapeType="1"/>
          </p:cNvCxnSpPr>
          <p:nvPr/>
        </p:nvCxnSpPr>
        <p:spPr bwMode="auto">
          <a:xfrm flipH="1" flipV="1">
            <a:off x="3429000" y="3962400"/>
            <a:ext cx="2438400" cy="2757488"/>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8914" name="Slide Number Placeholder 5">
            <a:extLst>
              <a:ext uri="{FF2B5EF4-FFF2-40B4-BE49-F238E27FC236}">
                <a16:creationId xmlns:a16="http://schemas.microsoft.com/office/drawing/2014/main" id="{A32E4FDB-B89F-408D-B092-3FA12AAD1AC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1CEB195-4768-4A6F-9785-9B014BA334FA}" type="slidenum">
              <a:rPr lang="en-US" altLang="en-US" sz="2400" baseline="0">
                <a:latin typeface="Times New Roman" panose="02020603050405020304" pitchFamily="18" charset="0"/>
              </a:rPr>
              <a:pPr eaLnBrk="1" hangingPunct="1">
                <a:spcBef>
                  <a:spcPct val="0"/>
                </a:spcBef>
              </a:pPr>
              <a:t>33</a:t>
            </a:fld>
            <a:endParaRPr lang="en-US" altLang="en-US" sz="2400" baseline="0">
              <a:latin typeface="Times New Roman" panose="02020603050405020304" pitchFamily="18" charset="0"/>
            </a:endParaRPr>
          </a:p>
        </p:txBody>
      </p:sp>
      <p:pic>
        <p:nvPicPr>
          <p:cNvPr id="38915" name="Picture 1">
            <a:extLst>
              <a:ext uri="{FF2B5EF4-FFF2-40B4-BE49-F238E27FC236}">
                <a16:creationId xmlns:a16="http://schemas.microsoft.com/office/drawing/2014/main" id="{C81C0F96-55E8-4CFA-8C3F-3D17FF082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64" t="53940" r="59123" b="23621"/>
          <a:stretch>
            <a:fillRect/>
          </a:stretch>
        </p:blipFill>
        <p:spPr bwMode="auto">
          <a:xfrm>
            <a:off x="1096963" y="2057400"/>
            <a:ext cx="71326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6" name="Straight Arrow Connector 3">
            <a:extLst>
              <a:ext uri="{FF2B5EF4-FFF2-40B4-BE49-F238E27FC236}">
                <a16:creationId xmlns:a16="http://schemas.microsoft.com/office/drawing/2014/main" id="{699B44F0-6810-4894-B3BB-FE797D9B6692}"/>
              </a:ext>
            </a:extLst>
          </p:cNvPr>
          <p:cNvCxnSpPr>
            <a:cxnSpLocks noChangeShapeType="1"/>
          </p:cNvCxnSpPr>
          <p:nvPr/>
        </p:nvCxnSpPr>
        <p:spPr bwMode="auto">
          <a:xfrm flipH="1" flipV="1">
            <a:off x="5181600" y="3657600"/>
            <a:ext cx="2971800" cy="2824163"/>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07BA521D-3CBC-461E-8E2B-106E3C7C01D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A7FAEA4-BA07-4D60-8C9E-D8527AE85700}" type="slidenum">
              <a:rPr lang="en-US" altLang="en-US" sz="2400" baseline="0">
                <a:latin typeface="Times New Roman" panose="02020603050405020304" pitchFamily="18" charset="0"/>
              </a:rPr>
              <a:pPr eaLnBrk="1" hangingPunct="1">
                <a:spcBef>
                  <a:spcPct val="0"/>
                </a:spcBef>
              </a:pPr>
              <a:t>34</a:t>
            </a:fld>
            <a:endParaRPr lang="en-US" altLang="en-US" sz="2400" baseline="0">
              <a:latin typeface="Times New Roman" panose="02020603050405020304" pitchFamily="18" charset="0"/>
            </a:endParaRPr>
          </a:p>
        </p:txBody>
      </p:sp>
      <p:sp>
        <p:nvSpPr>
          <p:cNvPr id="39939" name="Rectangle 1">
            <a:extLst>
              <a:ext uri="{FF2B5EF4-FFF2-40B4-BE49-F238E27FC236}">
                <a16:creationId xmlns:a16="http://schemas.microsoft.com/office/drawing/2014/main" id="{53127B18-9C9B-4970-B604-613F92F6D524}"/>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39940" name="Rectangle 2">
            <a:extLst>
              <a:ext uri="{FF2B5EF4-FFF2-40B4-BE49-F238E27FC236}">
                <a16:creationId xmlns:a16="http://schemas.microsoft.com/office/drawing/2014/main" id="{4278DDF7-96EF-401D-8032-39FBEF66B9F5}"/>
              </a:ext>
            </a:extLst>
          </p:cNvPr>
          <p:cNvSpPr>
            <a:spLocks noGrp="1" noChangeArrowheads="1"/>
          </p:cNvSpPr>
          <p:nvPr>
            <p:ph type="body" idx="4294967295"/>
          </p:nvPr>
        </p:nvSpPr>
        <p:spPr>
          <a:xfrm>
            <a:off x="0" y="685800"/>
            <a:ext cx="8991600" cy="5943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When you use a Web browser to download a file from the "Google Drive" server farm:                            the "Google Drive" server farm zips the folder before sending it to the "Downloads" folder of your computer.</a:t>
            </a:r>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440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a:extLst>
              <a:ext uri="{FF2B5EF4-FFF2-40B4-BE49-F238E27FC236}">
                <a16:creationId xmlns:a16="http://schemas.microsoft.com/office/drawing/2014/main" id="{08E63569-4968-4C0C-84AD-ED3E8D8C91CE}"/>
              </a:ext>
            </a:extLst>
          </p:cNvPr>
          <p:cNvSpPr txBox="1">
            <a:spLocks noGrp="1" noChangeArrowheads="1"/>
          </p:cNvSpPr>
          <p:nvPr/>
        </p:nvSpPr>
        <p:spPr bwMode="auto">
          <a:xfrm>
            <a:off x="6553200" y="6245225"/>
            <a:ext cx="21685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8B0C82E-311E-40F8-B0A3-88F06927B52D}" type="slidenum">
              <a:rPr lang="en-US" altLang="en-US" sz="2400" baseline="0">
                <a:latin typeface="Times New Roman" panose="02020603050405020304" pitchFamily="18" charset="0"/>
              </a:rPr>
              <a:pPr eaLnBrk="1" hangingPunct="1">
                <a:spcBef>
                  <a:spcPct val="0"/>
                </a:spcBef>
              </a:pPr>
              <a:t>35</a:t>
            </a:fld>
            <a:endParaRPr lang="en-US" altLang="en-US" sz="2400" baseline="0">
              <a:latin typeface="Times New Roman" panose="02020603050405020304" pitchFamily="18" charset="0"/>
            </a:endParaRPr>
          </a:p>
        </p:txBody>
      </p:sp>
      <p:sp>
        <p:nvSpPr>
          <p:cNvPr id="40963" name="Rectangle 1">
            <a:extLst>
              <a:ext uri="{FF2B5EF4-FFF2-40B4-BE49-F238E27FC236}">
                <a16:creationId xmlns:a16="http://schemas.microsoft.com/office/drawing/2014/main" id="{7C266198-799D-42D3-9EE7-CE2989643DB1}"/>
              </a:ext>
            </a:extLst>
          </p:cNvPr>
          <p:cNvSpPr>
            <a:spLocks noGrp="1" noChangeArrowheads="1"/>
          </p:cNvSpPr>
          <p:nvPr>
            <p:ph type="title" idx="4294967295"/>
          </p:nvPr>
        </p:nvSpPr>
        <p:spPr>
          <a:xfrm>
            <a:off x="0" y="0"/>
            <a:ext cx="9299575" cy="4762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40964" name="Rectangle 2">
            <a:extLst>
              <a:ext uri="{FF2B5EF4-FFF2-40B4-BE49-F238E27FC236}">
                <a16:creationId xmlns:a16="http://schemas.microsoft.com/office/drawing/2014/main" id="{6B563335-502E-4047-932C-6C0178FFB3C4}"/>
              </a:ext>
            </a:extLst>
          </p:cNvPr>
          <p:cNvSpPr>
            <a:spLocks noGrp="1" noChangeArrowheads="1"/>
          </p:cNvSpPr>
          <p:nvPr>
            <p:ph type="body" idx="4294967295"/>
          </p:nvPr>
        </p:nvSpPr>
        <p:spPr>
          <a:xfrm>
            <a:off x="0" y="533400"/>
            <a:ext cx="9144000" cy="5943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The "Google Chrome" browser has the added benefit of allowing offline access to all files stored at the "Google Drive" server farm, even when you do not have an Internet connection.  See                                                   </a:t>
            </a:r>
            <a:r>
              <a:rPr lang="fr-FR" altLang="en-US" sz="4000">
                <a:hlinkClick r:id="rId2"/>
              </a:rPr>
              <a:t>http://support.google.com/drive/bin/answer.py?hl=en&amp;answer=2375012&amp;topic=2375002&amp;ctx=topic</a:t>
            </a:r>
            <a:endParaRPr lang="fr-FR" altLang="en-US" sz="400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a:extLst>
              <a:ext uri="{FF2B5EF4-FFF2-40B4-BE49-F238E27FC236}">
                <a16:creationId xmlns:a16="http://schemas.microsoft.com/office/drawing/2014/main" id="{62E5906E-A8A4-4D1E-A638-9234EEB2087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BAF6E6F9-E6ED-4B97-89F5-963AF31A1C70}" type="slidenum">
              <a:rPr lang="en-US" altLang="en-US" sz="2400" baseline="0">
                <a:latin typeface="Times New Roman" panose="02020603050405020304" pitchFamily="18" charset="0"/>
              </a:rPr>
              <a:pPr eaLnBrk="1" hangingPunct="1">
                <a:spcBef>
                  <a:spcPct val="0"/>
                </a:spcBef>
              </a:pPr>
              <a:t>36</a:t>
            </a:fld>
            <a:endParaRPr lang="en-US" altLang="en-US" sz="2400" baseline="0">
              <a:latin typeface="Times New Roman" panose="02020603050405020304" pitchFamily="18" charset="0"/>
            </a:endParaRPr>
          </a:p>
        </p:txBody>
      </p:sp>
      <p:sp>
        <p:nvSpPr>
          <p:cNvPr id="41987" name="Rectangle 1">
            <a:extLst>
              <a:ext uri="{FF2B5EF4-FFF2-40B4-BE49-F238E27FC236}">
                <a16:creationId xmlns:a16="http://schemas.microsoft.com/office/drawing/2014/main" id="{2506595A-2A3C-47BD-B856-4D48E8AD15BB}"/>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41988" name="Rectangle 2">
            <a:extLst>
              <a:ext uri="{FF2B5EF4-FFF2-40B4-BE49-F238E27FC236}">
                <a16:creationId xmlns:a16="http://schemas.microsoft.com/office/drawing/2014/main" id="{01797BCB-BB0C-49F3-B393-8E9ABD21ACCF}"/>
              </a:ext>
            </a:extLst>
          </p:cNvPr>
          <p:cNvSpPr>
            <a:spLocks noGrp="1" noChangeArrowheads="1"/>
          </p:cNvSpPr>
          <p:nvPr>
            <p:ph type="body" idx="4294967295"/>
          </p:nvPr>
        </p:nvSpPr>
        <p:spPr>
          <a:xfrm>
            <a:off x="0" y="609600"/>
            <a:ext cx="8991600" cy="61722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The "Start" screen version of Internet Explorer 10 (= "Metro IE10") of "Windows 8" </a:t>
            </a:r>
            <a:r>
              <a:rPr lang="fr-FR" altLang="en-US" sz="4400" b="1"/>
              <a:t>does not  allow the upload of a folder with Google Drive's java browser applet</a:t>
            </a:r>
            <a:r>
              <a:rPr lang="fr-FR" altLang="en-US" sz="4400"/>
              <a:t>: You can only upload a single file at a time.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a:extLst>
              <a:ext uri="{FF2B5EF4-FFF2-40B4-BE49-F238E27FC236}">
                <a16:creationId xmlns:a16="http://schemas.microsoft.com/office/drawing/2014/main" id="{38FC67E2-F5DA-4A42-BFAC-525F325EC63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E6C0CB0-E38B-4C7F-A706-D0BDF7468395}" type="slidenum">
              <a:rPr lang="en-US" altLang="en-US" sz="2400" baseline="0">
                <a:latin typeface="Times New Roman" panose="02020603050405020304" pitchFamily="18" charset="0"/>
              </a:rPr>
              <a:pPr eaLnBrk="1" hangingPunct="1">
                <a:spcBef>
                  <a:spcPct val="0"/>
                </a:spcBef>
              </a:pPr>
              <a:t>37</a:t>
            </a:fld>
            <a:endParaRPr lang="en-US" altLang="en-US" sz="2400" baseline="0">
              <a:latin typeface="Times New Roman" panose="02020603050405020304" pitchFamily="18" charset="0"/>
            </a:endParaRPr>
          </a:p>
        </p:txBody>
      </p:sp>
      <p:sp>
        <p:nvSpPr>
          <p:cNvPr id="43011" name="Rectangle 1">
            <a:extLst>
              <a:ext uri="{FF2B5EF4-FFF2-40B4-BE49-F238E27FC236}">
                <a16:creationId xmlns:a16="http://schemas.microsoft.com/office/drawing/2014/main" id="{3CD4E837-A8E0-41CC-B787-D94510D1186D}"/>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43012" name="Rectangle 2">
            <a:extLst>
              <a:ext uri="{FF2B5EF4-FFF2-40B4-BE49-F238E27FC236}">
                <a16:creationId xmlns:a16="http://schemas.microsoft.com/office/drawing/2014/main" id="{56DBB78E-5E5E-4C34-AFBA-3029C6F58289}"/>
              </a:ext>
            </a:extLst>
          </p:cNvPr>
          <p:cNvSpPr>
            <a:spLocks noGrp="1" noChangeArrowheads="1"/>
          </p:cNvSpPr>
          <p:nvPr>
            <p:ph type="body" idx="4294967295"/>
          </p:nvPr>
        </p:nvSpPr>
        <p:spPr>
          <a:xfrm>
            <a:off x="0" y="765175"/>
            <a:ext cx="8991600" cy="5635625"/>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The "Start" screen version of Internet Explorer 11 (= "Metro IE11") of "Windows 8.1" </a:t>
            </a:r>
            <a:r>
              <a:rPr lang="fr-FR" altLang="en-US" sz="4400" b="1"/>
              <a:t>does not  allow the upload of a folder with Google Drive's Java  browser applet</a:t>
            </a:r>
            <a:r>
              <a:rPr lang="fr-FR" altLang="en-US" sz="4400"/>
              <a:t>: You can only upload a single file at a time.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a:extLst>
              <a:ext uri="{FF2B5EF4-FFF2-40B4-BE49-F238E27FC236}">
                <a16:creationId xmlns:a16="http://schemas.microsoft.com/office/drawing/2014/main" id="{44BFCE76-00E0-438C-BA19-75872823C21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43F2248-ACC4-4A15-B709-D4F6130DC86D}" type="slidenum">
              <a:rPr lang="en-US" altLang="en-US" sz="2400" baseline="0">
                <a:latin typeface="Times New Roman" panose="02020603050405020304" pitchFamily="18" charset="0"/>
              </a:rPr>
              <a:pPr eaLnBrk="1" hangingPunct="1">
                <a:spcBef>
                  <a:spcPct val="0"/>
                </a:spcBef>
              </a:pPr>
              <a:t>38</a:t>
            </a:fld>
            <a:endParaRPr lang="en-US" altLang="en-US" sz="2400" baseline="0">
              <a:latin typeface="Times New Roman" panose="02020603050405020304" pitchFamily="18" charset="0"/>
            </a:endParaRPr>
          </a:p>
        </p:txBody>
      </p:sp>
      <p:sp>
        <p:nvSpPr>
          <p:cNvPr id="44035" name="Rectangle 1">
            <a:extLst>
              <a:ext uri="{FF2B5EF4-FFF2-40B4-BE49-F238E27FC236}">
                <a16:creationId xmlns:a16="http://schemas.microsoft.com/office/drawing/2014/main" id="{2E3B9CC4-7952-4376-8A1F-F724D3F722FE}"/>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44036" name="Rectangle 2">
            <a:extLst>
              <a:ext uri="{FF2B5EF4-FFF2-40B4-BE49-F238E27FC236}">
                <a16:creationId xmlns:a16="http://schemas.microsoft.com/office/drawing/2014/main" id="{D2FB9DDF-4F61-41C6-B320-A9F50BF6040F}"/>
              </a:ext>
            </a:extLst>
          </p:cNvPr>
          <p:cNvSpPr>
            <a:spLocks noGrp="1" noChangeArrowheads="1"/>
          </p:cNvSpPr>
          <p:nvPr>
            <p:ph type="body" idx="4294967295"/>
          </p:nvPr>
        </p:nvSpPr>
        <p:spPr>
          <a:xfrm>
            <a:off x="0" y="685800"/>
            <a:ext cx="8991600" cy="61722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"Google Drive" does not have a "Windows Store App" for the new "Start Screen" of "Windows 8" (while "OneDrive" and "Box" both provide free "Windows Store Apps" for the "Start" screen of "Windows 8")</a:t>
            </a:r>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360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a:extLst>
              <a:ext uri="{FF2B5EF4-FFF2-40B4-BE49-F238E27FC236}">
                <a16:creationId xmlns:a16="http://schemas.microsoft.com/office/drawing/2014/main" id="{2C6A2B51-9875-4E20-8BD7-4F749A3E7DA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83A6EC8B-3092-4D39-9BED-9362D567E751}" type="slidenum">
              <a:rPr lang="en-US" altLang="en-US" sz="2400" baseline="0">
                <a:latin typeface="Times New Roman" panose="02020603050405020304" pitchFamily="18" charset="0"/>
              </a:rPr>
              <a:pPr eaLnBrk="1" hangingPunct="1">
                <a:spcBef>
                  <a:spcPct val="0"/>
                </a:spcBef>
              </a:pPr>
              <a:t>39</a:t>
            </a:fld>
            <a:endParaRPr lang="en-US" altLang="en-US" sz="2400" baseline="0">
              <a:latin typeface="Times New Roman" panose="02020603050405020304" pitchFamily="18" charset="0"/>
            </a:endParaRPr>
          </a:p>
        </p:txBody>
      </p:sp>
      <p:sp>
        <p:nvSpPr>
          <p:cNvPr id="45059" name="Rectangle 1">
            <a:extLst>
              <a:ext uri="{FF2B5EF4-FFF2-40B4-BE49-F238E27FC236}">
                <a16:creationId xmlns:a16="http://schemas.microsoft.com/office/drawing/2014/main" id="{391174E1-0E0C-485A-8F3D-7D89AC4E9C8B}"/>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45060" name="Rectangle 2">
            <a:extLst>
              <a:ext uri="{FF2B5EF4-FFF2-40B4-BE49-F238E27FC236}">
                <a16:creationId xmlns:a16="http://schemas.microsoft.com/office/drawing/2014/main" id="{B945E40F-4049-4561-A1D6-E37C5FD44E7F}"/>
              </a:ext>
            </a:extLst>
          </p:cNvPr>
          <p:cNvSpPr>
            <a:spLocks noGrp="1" noChangeArrowheads="1"/>
          </p:cNvSpPr>
          <p:nvPr>
            <p:ph type="body" idx="4294967295"/>
          </p:nvPr>
        </p:nvSpPr>
        <p:spPr>
          <a:xfrm>
            <a:off x="0" y="1219200"/>
            <a:ext cx="9144000" cy="48768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"Google Drive" displays all 3-character file extensions (unlike "OneDrive" which does not display 3-character file extensions which can confuse the end-user).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1AE4A9E8-B4B5-4B45-A828-08AE332B9A5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51C7C0C6-EF98-43E2-A7A4-452BC17EE54A}" type="slidenum">
              <a:rPr lang="en-US" altLang="en-US" sz="2400" baseline="0">
                <a:solidFill>
                  <a:srgbClr val="FFFFFF"/>
                </a:solidFill>
                <a:latin typeface="Times New Roman" panose="02020603050405020304" pitchFamily="18" charset="0"/>
              </a:rPr>
              <a:pPr eaLnBrk="1" hangingPunct="1">
                <a:spcBef>
                  <a:spcPct val="0"/>
                </a:spcBef>
                <a:buFontTx/>
                <a:buNone/>
              </a:pPr>
              <a:t>4</a:t>
            </a:fld>
            <a:endParaRPr lang="en-US" altLang="en-US" sz="2400" baseline="0">
              <a:solidFill>
                <a:srgbClr val="FFFFFF"/>
              </a:solidFill>
              <a:latin typeface="Times New Roman" panose="02020603050405020304" pitchFamily="18" charset="0"/>
            </a:endParaRPr>
          </a:p>
        </p:txBody>
      </p:sp>
      <p:sp>
        <p:nvSpPr>
          <p:cNvPr id="9219" name="Rectangle 1">
            <a:extLst>
              <a:ext uri="{FF2B5EF4-FFF2-40B4-BE49-F238E27FC236}">
                <a16:creationId xmlns:a16="http://schemas.microsoft.com/office/drawing/2014/main" id="{AE771079-17CA-4EC7-BF44-49A5ADE989D3}"/>
              </a:ext>
            </a:extLst>
          </p:cNvPr>
          <p:cNvSpPr>
            <a:spLocks noGrp="1" noChangeArrowheads="1"/>
          </p:cNvSpPr>
          <p:nvPr>
            <p:ph type="title" idx="4294967295"/>
          </p:nvPr>
        </p:nvSpPr>
        <p:spPr>
          <a:xfrm>
            <a:off x="381000" y="-4763"/>
            <a:ext cx="8304213"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"Google Drive" Server Farms</a:t>
            </a:r>
          </a:p>
        </p:txBody>
      </p:sp>
      <p:sp>
        <p:nvSpPr>
          <p:cNvPr id="9220" name="Rectangle 2">
            <a:extLst>
              <a:ext uri="{FF2B5EF4-FFF2-40B4-BE49-F238E27FC236}">
                <a16:creationId xmlns:a16="http://schemas.microsoft.com/office/drawing/2014/main" id="{E57CBACB-0D8B-419E-9A9B-04ADDF3D8542}"/>
              </a:ext>
            </a:extLst>
          </p:cNvPr>
          <p:cNvSpPr>
            <a:spLocks noGrp="1" noChangeArrowheads="1"/>
          </p:cNvSpPr>
          <p:nvPr>
            <p:ph type="body" idx="4294967295"/>
          </p:nvPr>
        </p:nvSpPr>
        <p:spPr>
          <a:xfrm>
            <a:off x="0" y="609600"/>
            <a:ext cx="9144000" cy="62484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2800"/>
              <a:t>Approximately 2 million servers for Google services such as "Google Drive", "Gmail", "Google Site", "Google Voice", "Google+", etc.</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2800"/>
              <a:t>Server farms are located in 12 places:                                            1. Council Bluffs, Iowa                                                 2. The Dalles, Oregon                                                       3. Douglas County, Georgia                                          4. Lenoir, North Carolina                                              5. Pryor in Mayes County, Oklahoma                                                   6. Berkeley County, South Carolina                              7. Quilicure, Chile             8. Hamina, Finland            9. St. Ghislain, Belgium  10. Dublin, Ireland           11. Singapore                                                                       12. Changhua County, Taiwan                            </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2800"/>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2800"/>
          </a:p>
          <a:p>
            <a:pPr marL="914400" indent="-571500" eaLnBrk="1" hangingPunct="1">
              <a:spcBef>
                <a:spcPts val="900"/>
              </a:spcBef>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280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2D55ACA2-6408-4579-835B-19C1864E620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77B7877-DD93-4C15-9DE0-7A71462FCB1D}" type="slidenum">
              <a:rPr lang="en-US" altLang="en-US" sz="2400" baseline="0">
                <a:latin typeface="Times New Roman" panose="02020603050405020304" pitchFamily="18" charset="0"/>
              </a:rPr>
              <a:pPr eaLnBrk="1" hangingPunct="1">
                <a:spcBef>
                  <a:spcPct val="0"/>
                </a:spcBef>
              </a:pPr>
              <a:t>40</a:t>
            </a:fld>
            <a:endParaRPr lang="en-US" altLang="en-US" sz="2400" baseline="0">
              <a:latin typeface="Times New Roman" panose="02020603050405020304" pitchFamily="18" charset="0"/>
            </a:endParaRPr>
          </a:p>
        </p:txBody>
      </p:sp>
      <p:sp>
        <p:nvSpPr>
          <p:cNvPr id="46083" name="Rectangle 1">
            <a:extLst>
              <a:ext uri="{FF2B5EF4-FFF2-40B4-BE49-F238E27FC236}">
                <a16:creationId xmlns:a16="http://schemas.microsoft.com/office/drawing/2014/main" id="{2D430890-9A60-4B33-A4B1-DF9B1F272A46}"/>
              </a:ext>
            </a:extLst>
          </p:cNvPr>
          <p:cNvSpPr>
            <a:spLocks noGrp="1" noChangeArrowheads="1"/>
          </p:cNvSpPr>
          <p:nvPr>
            <p:ph type="title" idx="4294967295"/>
          </p:nvPr>
        </p:nvSpPr>
        <p:spPr>
          <a:xfrm>
            <a:off x="76200" y="609600"/>
            <a:ext cx="8991600" cy="52578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Using the "Desktop" version of the  Internet Explorer 10" browser (in "Windows 7" and "Windows 8") to upload folders or files from your local computer to the "Google Drive" server farm:</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7106" name="Slide Number Placeholder 5">
            <a:extLst>
              <a:ext uri="{FF2B5EF4-FFF2-40B4-BE49-F238E27FC236}">
                <a16:creationId xmlns:a16="http://schemas.microsoft.com/office/drawing/2014/main" id="{C94C0007-6936-459D-B79A-45DC8DE6351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7D853A7-D34A-4A3C-92A0-11F64FA2AEC8}" type="slidenum">
              <a:rPr lang="en-US" altLang="en-US" sz="2400" baseline="0">
                <a:latin typeface="Times New Roman" panose="02020603050405020304" pitchFamily="18" charset="0"/>
              </a:rPr>
              <a:pPr eaLnBrk="1" hangingPunct="1">
                <a:spcBef>
                  <a:spcPct val="0"/>
                </a:spcBef>
              </a:pPr>
              <a:t>41</a:t>
            </a:fld>
            <a:endParaRPr lang="en-US" altLang="en-US" sz="2400" baseline="0">
              <a:latin typeface="Times New Roman" panose="02020603050405020304" pitchFamily="18" charset="0"/>
            </a:endParaRPr>
          </a:p>
        </p:txBody>
      </p:sp>
      <p:pic>
        <p:nvPicPr>
          <p:cNvPr id="47107" name="Picture 1">
            <a:extLst>
              <a:ext uri="{FF2B5EF4-FFF2-40B4-BE49-F238E27FC236}">
                <a16:creationId xmlns:a16="http://schemas.microsoft.com/office/drawing/2014/main" id="{859FDDAC-9EE3-4869-8026-CABD034A2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7358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8130" name="Slide Number Placeholder 5">
            <a:extLst>
              <a:ext uri="{FF2B5EF4-FFF2-40B4-BE49-F238E27FC236}">
                <a16:creationId xmlns:a16="http://schemas.microsoft.com/office/drawing/2014/main" id="{859ED773-1469-48D3-AC5D-08ED874DC2F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8CE5A4B3-920F-4825-BF98-285F91913592}" type="slidenum">
              <a:rPr lang="en-US" altLang="en-US" sz="2400" baseline="0">
                <a:latin typeface="Times New Roman" panose="02020603050405020304" pitchFamily="18" charset="0"/>
              </a:rPr>
              <a:pPr eaLnBrk="1" hangingPunct="1">
                <a:spcBef>
                  <a:spcPct val="0"/>
                </a:spcBef>
              </a:pPr>
              <a:t>42</a:t>
            </a:fld>
            <a:endParaRPr lang="en-US" altLang="en-US" sz="2400" baseline="0">
              <a:latin typeface="Times New Roman" panose="02020603050405020304" pitchFamily="18" charset="0"/>
            </a:endParaRPr>
          </a:p>
        </p:txBody>
      </p:sp>
      <p:pic>
        <p:nvPicPr>
          <p:cNvPr id="48131" name="Picture 1">
            <a:extLst>
              <a:ext uri="{FF2B5EF4-FFF2-40B4-BE49-F238E27FC236}">
                <a16:creationId xmlns:a16="http://schemas.microsoft.com/office/drawing/2014/main" id="{A96B8795-D27F-478F-A291-7FC5A1594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04800"/>
            <a:ext cx="81565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132" name="Straight Arrow Connector 3">
            <a:extLst>
              <a:ext uri="{FF2B5EF4-FFF2-40B4-BE49-F238E27FC236}">
                <a16:creationId xmlns:a16="http://schemas.microsoft.com/office/drawing/2014/main" id="{750821FD-4ABF-4D9E-8E31-316FD78A72CE}"/>
              </a:ext>
            </a:extLst>
          </p:cNvPr>
          <p:cNvCxnSpPr>
            <a:cxnSpLocks noChangeShapeType="1"/>
          </p:cNvCxnSpPr>
          <p:nvPr/>
        </p:nvCxnSpPr>
        <p:spPr bwMode="auto">
          <a:xfrm flipH="1" flipV="1">
            <a:off x="6096000" y="3200400"/>
            <a:ext cx="1219200" cy="3352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E22E80DC-3159-480E-ABC9-A380D44FAFC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E75BFEA-4A58-460C-A406-69DDFDE33F7F}" type="slidenum">
              <a:rPr lang="en-US" altLang="en-US" sz="2400" baseline="0">
                <a:latin typeface="Times New Roman" panose="02020603050405020304" pitchFamily="18" charset="0"/>
              </a:rPr>
              <a:pPr eaLnBrk="1" hangingPunct="1">
                <a:spcBef>
                  <a:spcPct val="0"/>
                </a:spcBef>
              </a:pPr>
              <a:t>43</a:t>
            </a:fld>
            <a:endParaRPr lang="en-US" altLang="en-US" sz="2400" baseline="0">
              <a:latin typeface="Times New Roman" panose="02020603050405020304" pitchFamily="18" charset="0"/>
            </a:endParaRPr>
          </a:p>
        </p:txBody>
      </p:sp>
      <p:pic>
        <p:nvPicPr>
          <p:cNvPr id="49155" name="Picture 1">
            <a:extLst>
              <a:ext uri="{FF2B5EF4-FFF2-40B4-BE49-F238E27FC236}">
                <a16:creationId xmlns:a16="http://schemas.microsoft.com/office/drawing/2014/main" id="{D313E011-081E-4DDB-9BC4-DD37786A1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19088"/>
            <a:ext cx="7772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156" name="Straight Arrow Connector 3">
            <a:extLst>
              <a:ext uri="{FF2B5EF4-FFF2-40B4-BE49-F238E27FC236}">
                <a16:creationId xmlns:a16="http://schemas.microsoft.com/office/drawing/2014/main" id="{D520070F-74C5-4AEE-93AB-CAE87E9F765C}"/>
              </a:ext>
            </a:extLst>
          </p:cNvPr>
          <p:cNvCxnSpPr>
            <a:cxnSpLocks noChangeShapeType="1"/>
          </p:cNvCxnSpPr>
          <p:nvPr/>
        </p:nvCxnSpPr>
        <p:spPr bwMode="auto">
          <a:xfrm flipH="1" flipV="1">
            <a:off x="2362200" y="3581400"/>
            <a:ext cx="76200" cy="1752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0178" name="Slide Number Placeholder 5">
            <a:extLst>
              <a:ext uri="{FF2B5EF4-FFF2-40B4-BE49-F238E27FC236}">
                <a16:creationId xmlns:a16="http://schemas.microsoft.com/office/drawing/2014/main" id="{2377008D-FCBF-465F-A6D9-58DFE0504B0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0EFDAC0D-023B-4179-BF01-9EBCAC362841}" type="slidenum">
              <a:rPr lang="en-US" altLang="en-US" sz="2400" baseline="0">
                <a:latin typeface="Times New Roman" panose="02020603050405020304" pitchFamily="18" charset="0"/>
              </a:rPr>
              <a:pPr eaLnBrk="1" hangingPunct="1">
                <a:spcBef>
                  <a:spcPct val="0"/>
                </a:spcBef>
              </a:pPr>
              <a:t>44</a:t>
            </a:fld>
            <a:endParaRPr lang="en-US" altLang="en-US" sz="2400" baseline="0">
              <a:latin typeface="Times New Roman" panose="02020603050405020304" pitchFamily="18" charset="0"/>
            </a:endParaRPr>
          </a:p>
        </p:txBody>
      </p:sp>
      <p:pic>
        <p:nvPicPr>
          <p:cNvPr id="50179" name="Picture 1">
            <a:extLst>
              <a:ext uri="{FF2B5EF4-FFF2-40B4-BE49-F238E27FC236}">
                <a16:creationId xmlns:a16="http://schemas.microsoft.com/office/drawing/2014/main" id="{048E65EF-68B4-4530-9423-7CC60FFBD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5288"/>
            <a:ext cx="76374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1202" name="Slide Number Placeholder 5">
            <a:extLst>
              <a:ext uri="{FF2B5EF4-FFF2-40B4-BE49-F238E27FC236}">
                <a16:creationId xmlns:a16="http://schemas.microsoft.com/office/drawing/2014/main" id="{1FCAACBF-5196-4F68-A02F-0089A0ADF23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985F202-30E0-4959-837B-3C2A90F7BB49}" type="slidenum">
              <a:rPr lang="en-US" altLang="en-US" sz="2400" baseline="0">
                <a:latin typeface="Times New Roman" panose="02020603050405020304" pitchFamily="18" charset="0"/>
              </a:rPr>
              <a:pPr eaLnBrk="1" hangingPunct="1">
                <a:spcBef>
                  <a:spcPct val="0"/>
                </a:spcBef>
              </a:pPr>
              <a:t>45</a:t>
            </a:fld>
            <a:endParaRPr lang="en-US" altLang="en-US" sz="2400" baseline="0">
              <a:latin typeface="Times New Roman" panose="02020603050405020304" pitchFamily="18" charset="0"/>
            </a:endParaRPr>
          </a:p>
        </p:txBody>
      </p:sp>
      <p:pic>
        <p:nvPicPr>
          <p:cNvPr id="51203" name="Picture 1">
            <a:extLst>
              <a:ext uri="{FF2B5EF4-FFF2-40B4-BE49-F238E27FC236}">
                <a16:creationId xmlns:a16="http://schemas.microsoft.com/office/drawing/2014/main" id="{29F975CF-D22C-43F8-BED2-D54DE643D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5288"/>
            <a:ext cx="76374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4" name="Straight Arrow Connector 3">
            <a:extLst>
              <a:ext uri="{FF2B5EF4-FFF2-40B4-BE49-F238E27FC236}">
                <a16:creationId xmlns:a16="http://schemas.microsoft.com/office/drawing/2014/main" id="{3BBDD61F-C6B6-4795-BE94-DF9351B322B9}"/>
              </a:ext>
            </a:extLst>
          </p:cNvPr>
          <p:cNvCxnSpPr>
            <a:cxnSpLocks noChangeShapeType="1"/>
          </p:cNvCxnSpPr>
          <p:nvPr/>
        </p:nvCxnSpPr>
        <p:spPr bwMode="auto">
          <a:xfrm flipH="1" flipV="1">
            <a:off x="1676400" y="1981200"/>
            <a:ext cx="228600" cy="32766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2226" name="Slide Number Placeholder 5">
            <a:extLst>
              <a:ext uri="{FF2B5EF4-FFF2-40B4-BE49-F238E27FC236}">
                <a16:creationId xmlns:a16="http://schemas.microsoft.com/office/drawing/2014/main" id="{73588038-5880-4D10-972C-A45561D5D30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A827820-633F-41AE-805D-B163158AB87D}" type="slidenum">
              <a:rPr lang="en-US" altLang="en-US" sz="2400" baseline="0">
                <a:latin typeface="Times New Roman" panose="02020603050405020304" pitchFamily="18" charset="0"/>
              </a:rPr>
              <a:pPr eaLnBrk="1" hangingPunct="1">
                <a:spcBef>
                  <a:spcPct val="0"/>
                </a:spcBef>
              </a:pPr>
              <a:t>46</a:t>
            </a:fld>
            <a:endParaRPr lang="en-US" altLang="en-US" sz="2400" baseline="0">
              <a:latin typeface="Times New Roman" panose="02020603050405020304" pitchFamily="18" charset="0"/>
            </a:endParaRPr>
          </a:p>
        </p:txBody>
      </p:sp>
      <p:pic>
        <p:nvPicPr>
          <p:cNvPr id="52227" name="Picture 1">
            <a:extLst>
              <a:ext uri="{FF2B5EF4-FFF2-40B4-BE49-F238E27FC236}">
                <a16:creationId xmlns:a16="http://schemas.microsoft.com/office/drawing/2014/main" id="{C6C4DAA1-9F1A-4C22-B3A3-8F6C7EA9B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0787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28" name="Straight Arrow Connector 3">
            <a:extLst>
              <a:ext uri="{FF2B5EF4-FFF2-40B4-BE49-F238E27FC236}">
                <a16:creationId xmlns:a16="http://schemas.microsoft.com/office/drawing/2014/main" id="{96166629-7AF4-4340-9A1F-EA1CB96F7E0B}"/>
              </a:ext>
            </a:extLst>
          </p:cNvPr>
          <p:cNvCxnSpPr>
            <a:cxnSpLocks noChangeShapeType="1"/>
          </p:cNvCxnSpPr>
          <p:nvPr/>
        </p:nvCxnSpPr>
        <p:spPr bwMode="auto">
          <a:xfrm flipH="1" flipV="1">
            <a:off x="3200400" y="2971800"/>
            <a:ext cx="609600" cy="32004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E7719CAA-1B4F-48D8-B139-84BCA457F5F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7F272C5-F413-4A6E-A333-96D59BB2FD74}" type="slidenum">
              <a:rPr lang="en-US" altLang="en-US" sz="2400" baseline="0">
                <a:latin typeface="Times New Roman" panose="02020603050405020304" pitchFamily="18" charset="0"/>
              </a:rPr>
              <a:pPr eaLnBrk="1" hangingPunct="1">
                <a:spcBef>
                  <a:spcPct val="0"/>
                </a:spcBef>
              </a:pPr>
              <a:t>47</a:t>
            </a:fld>
            <a:endParaRPr lang="en-US" altLang="en-US" sz="2400" baseline="0">
              <a:latin typeface="Times New Roman" panose="02020603050405020304" pitchFamily="18" charset="0"/>
            </a:endParaRPr>
          </a:p>
        </p:txBody>
      </p:sp>
      <p:pic>
        <p:nvPicPr>
          <p:cNvPr id="53251" name="Picture 1">
            <a:extLst>
              <a:ext uri="{FF2B5EF4-FFF2-40B4-BE49-F238E27FC236}">
                <a16:creationId xmlns:a16="http://schemas.microsoft.com/office/drawing/2014/main" id="{3EA5EF86-E62D-41F6-88FB-126DE8349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447800"/>
            <a:ext cx="90344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2" name="Straight Arrow Connector 3">
            <a:extLst>
              <a:ext uri="{FF2B5EF4-FFF2-40B4-BE49-F238E27FC236}">
                <a16:creationId xmlns:a16="http://schemas.microsoft.com/office/drawing/2014/main" id="{E346B4C4-BC4B-49C9-AE87-022D3AA19995}"/>
              </a:ext>
            </a:extLst>
          </p:cNvPr>
          <p:cNvCxnSpPr>
            <a:cxnSpLocks noChangeShapeType="1"/>
          </p:cNvCxnSpPr>
          <p:nvPr/>
        </p:nvCxnSpPr>
        <p:spPr bwMode="auto">
          <a:xfrm flipH="1" flipV="1">
            <a:off x="3505200" y="4724400"/>
            <a:ext cx="304800" cy="1447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4274" name="Slide Number Placeholder 5">
            <a:extLst>
              <a:ext uri="{FF2B5EF4-FFF2-40B4-BE49-F238E27FC236}">
                <a16:creationId xmlns:a16="http://schemas.microsoft.com/office/drawing/2014/main" id="{F564BE85-38D2-433E-96AC-BA8B4E4A0A8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BCC7A7A-EF8D-407C-9887-590B63822EFE}" type="slidenum">
              <a:rPr lang="en-US" altLang="en-US" sz="2400" baseline="0">
                <a:latin typeface="Times New Roman" panose="02020603050405020304" pitchFamily="18" charset="0"/>
              </a:rPr>
              <a:pPr eaLnBrk="1" hangingPunct="1">
                <a:spcBef>
                  <a:spcPct val="0"/>
                </a:spcBef>
              </a:pPr>
              <a:t>48</a:t>
            </a:fld>
            <a:endParaRPr lang="en-US" altLang="en-US" sz="2400" baseline="0">
              <a:latin typeface="Times New Roman" panose="02020603050405020304" pitchFamily="18" charset="0"/>
            </a:endParaRPr>
          </a:p>
        </p:txBody>
      </p:sp>
      <p:pic>
        <p:nvPicPr>
          <p:cNvPr id="54275" name="Picture 1">
            <a:extLst>
              <a:ext uri="{FF2B5EF4-FFF2-40B4-BE49-F238E27FC236}">
                <a16:creationId xmlns:a16="http://schemas.microsoft.com/office/drawing/2014/main" id="{7A9B4013-D30F-4246-B58A-EAE9034F5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2469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276" name="Straight Arrow Connector 3">
            <a:extLst>
              <a:ext uri="{FF2B5EF4-FFF2-40B4-BE49-F238E27FC236}">
                <a16:creationId xmlns:a16="http://schemas.microsoft.com/office/drawing/2014/main" id="{A1BCFD5C-77BE-4D7D-B422-4BB589662894}"/>
              </a:ext>
            </a:extLst>
          </p:cNvPr>
          <p:cNvCxnSpPr>
            <a:cxnSpLocks noChangeShapeType="1"/>
          </p:cNvCxnSpPr>
          <p:nvPr/>
        </p:nvCxnSpPr>
        <p:spPr bwMode="auto">
          <a:xfrm flipV="1">
            <a:off x="3810000" y="5105400"/>
            <a:ext cx="1676400" cy="1066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5298" name="Slide Number Placeholder 5">
            <a:extLst>
              <a:ext uri="{FF2B5EF4-FFF2-40B4-BE49-F238E27FC236}">
                <a16:creationId xmlns:a16="http://schemas.microsoft.com/office/drawing/2014/main" id="{9E926008-DA1A-47CF-A6F7-0FC71789062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C19D83E0-F32F-4AAB-95BA-9348806727D9}" type="slidenum">
              <a:rPr lang="en-US" altLang="en-US" sz="2400" baseline="0">
                <a:latin typeface="Times New Roman" panose="02020603050405020304" pitchFamily="18" charset="0"/>
              </a:rPr>
              <a:pPr eaLnBrk="1" hangingPunct="1">
                <a:spcBef>
                  <a:spcPct val="0"/>
                </a:spcBef>
              </a:pPr>
              <a:t>49</a:t>
            </a:fld>
            <a:endParaRPr lang="en-US" altLang="en-US" sz="2400" baseline="0">
              <a:latin typeface="Times New Roman" panose="02020603050405020304" pitchFamily="18" charset="0"/>
            </a:endParaRPr>
          </a:p>
        </p:txBody>
      </p:sp>
      <p:pic>
        <p:nvPicPr>
          <p:cNvPr id="55299" name="Picture 1">
            <a:extLst>
              <a:ext uri="{FF2B5EF4-FFF2-40B4-BE49-F238E27FC236}">
                <a16:creationId xmlns:a16="http://schemas.microsoft.com/office/drawing/2014/main" id="{5B226326-7760-4829-803C-EB27080F7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6454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300" name="Straight Arrow Connector 3">
            <a:extLst>
              <a:ext uri="{FF2B5EF4-FFF2-40B4-BE49-F238E27FC236}">
                <a16:creationId xmlns:a16="http://schemas.microsoft.com/office/drawing/2014/main" id="{6432D8DA-D36B-4FEE-90B0-C579DCB038F6}"/>
              </a:ext>
            </a:extLst>
          </p:cNvPr>
          <p:cNvCxnSpPr>
            <a:cxnSpLocks noChangeShapeType="1"/>
          </p:cNvCxnSpPr>
          <p:nvPr/>
        </p:nvCxnSpPr>
        <p:spPr bwMode="auto">
          <a:xfrm flipV="1">
            <a:off x="3810000" y="1676400"/>
            <a:ext cx="1447800" cy="4495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B866C5A3-D13C-4AC7-9274-0B4661D3333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B6FD852B-81B5-461A-9244-0BE1C4814991}" type="slidenum">
              <a:rPr lang="en-US" altLang="en-US" sz="2400" baseline="0">
                <a:solidFill>
                  <a:srgbClr val="FFFFFF"/>
                </a:solidFill>
                <a:latin typeface="Times New Roman" panose="02020603050405020304" pitchFamily="18" charset="0"/>
              </a:rPr>
              <a:pPr eaLnBrk="1" hangingPunct="1">
                <a:spcBef>
                  <a:spcPct val="0"/>
                </a:spcBef>
                <a:buFontTx/>
                <a:buNone/>
              </a:pPr>
              <a:t>5</a:t>
            </a:fld>
            <a:endParaRPr lang="en-US" altLang="en-US" sz="2400" baseline="0">
              <a:solidFill>
                <a:srgbClr val="FFFFFF"/>
              </a:solidFill>
              <a:latin typeface="Times New Roman" panose="02020603050405020304" pitchFamily="18" charset="0"/>
            </a:endParaRPr>
          </a:p>
        </p:txBody>
      </p:sp>
      <p:pic>
        <p:nvPicPr>
          <p:cNvPr id="10243" name="Picture 2">
            <a:extLst>
              <a:ext uri="{FF2B5EF4-FFF2-40B4-BE49-F238E27FC236}">
                <a16:creationId xmlns:a16="http://schemas.microsoft.com/office/drawing/2014/main" id="{5110F82B-48B7-45BD-A21E-80DFB69262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914400"/>
            <a:ext cx="8851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6322" name="Slide Number Placeholder 5">
            <a:extLst>
              <a:ext uri="{FF2B5EF4-FFF2-40B4-BE49-F238E27FC236}">
                <a16:creationId xmlns:a16="http://schemas.microsoft.com/office/drawing/2014/main" id="{38FDE9B9-309C-4116-98AB-3602B0C8952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B9FCEC0-857E-4856-8EA9-B7BDAC6B18F8}" type="slidenum">
              <a:rPr lang="en-US" altLang="en-US" sz="2400" baseline="0">
                <a:latin typeface="Times New Roman" panose="02020603050405020304" pitchFamily="18" charset="0"/>
              </a:rPr>
              <a:pPr eaLnBrk="1" hangingPunct="1">
                <a:spcBef>
                  <a:spcPct val="0"/>
                </a:spcBef>
              </a:pPr>
              <a:t>50</a:t>
            </a:fld>
            <a:endParaRPr lang="en-US" altLang="en-US" sz="2400" baseline="0">
              <a:latin typeface="Times New Roman" panose="02020603050405020304" pitchFamily="18" charset="0"/>
            </a:endParaRPr>
          </a:p>
        </p:txBody>
      </p:sp>
      <p:pic>
        <p:nvPicPr>
          <p:cNvPr id="56323" name="Picture 1">
            <a:extLst>
              <a:ext uri="{FF2B5EF4-FFF2-40B4-BE49-F238E27FC236}">
                <a16:creationId xmlns:a16="http://schemas.microsoft.com/office/drawing/2014/main" id="{621EBCD7-F37F-4FAC-AB97-1C469CD7B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057400"/>
            <a:ext cx="873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4" name="Straight Arrow Connector 3">
            <a:extLst>
              <a:ext uri="{FF2B5EF4-FFF2-40B4-BE49-F238E27FC236}">
                <a16:creationId xmlns:a16="http://schemas.microsoft.com/office/drawing/2014/main" id="{83C6FDAB-EF6D-4291-B872-813A6AA59D4C}"/>
              </a:ext>
            </a:extLst>
          </p:cNvPr>
          <p:cNvCxnSpPr>
            <a:cxnSpLocks noChangeShapeType="1"/>
          </p:cNvCxnSpPr>
          <p:nvPr/>
        </p:nvCxnSpPr>
        <p:spPr bwMode="auto">
          <a:xfrm flipV="1">
            <a:off x="3810000" y="3429000"/>
            <a:ext cx="2514600" cy="27432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7346" name="Slide Number Placeholder 5">
            <a:extLst>
              <a:ext uri="{FF2B5EF4-FFF2-40B4-BE49-F238E27FC236}">
                <a16:creationId xmlns:a16="http://schemas.microsoft.com/office/drawing/2014/main" id="{6CF820D7-DEB1-4E14-B923-D2832FCD970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0EFBEEA-1495-4F33-B5E8-EE8967D65212}" type="slidenum">
              <a:rPr lang="en-US" altLang="en-US" sz="2400" baseline="0">
                <a:latin typeface="Times New Roman" panose="02020603050405020304" pitchFamily="18" charset="0"/>
              </a:rPr>
              <a:pPr eaLnBrk="1" hangingPunct="1">
                <a:spcBef>
                  <a:spcPct val="0"/>
                </a:spcBef>
              </a:pPr>
              <a:t>51</a:t>
            </a:fld>
            <a:endParaRPr lang="en-US" altLang="en-US" sz="2400" baseline="0">
              <a:latin typeface="Times New Roman" panose="02020603050405020304" pitchFamily="18" charset="0"/>
            </a:endParaRPr>
          </a:p>
        </p:txBody>
      </p:sp>
      <p:pic>
        <p:nvPicPr>
          <p:cNvPr id="57347" name="Picture 1">
            <a:extLst>
              <a:ext uri="{FF2B5EF4-FFF2-40B4-BE49-F238E27FC236}">
                <a16:creationId xmlns:a16="http://schemas.microsoft.com/office/drawing/2014/main" id="{CA2B72DC-FFD1-4F8E-8119-181AA1873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7350"/>
            <a:ext cx="79248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348" name="Straight Arrow Connector 3">
            <a:extLst>
              <a:ext uri="{FF2B5EF4-FFF2-40B4-BE49-F238E27FC236}">
                <a16:creationId xmlns:a16="http://schemas.microsoft.com/office/drawing/2014/main" id="{32A2BBC9-703E-40D2-A606-86C8D4DB9CF5}"/>
              </a:ext>
            </a:extLst>
          </p:cNvPr>
          <p:cNvCxnSpPr>
            <a:cxnSpLocks noChangeShapeType="1"/>
          </p:cNvCxnSpPr>
          <p:nvPr/>
        </p:nvCxnSpPr>
        <p:spPr bwMode="auto">
          <a:xfrm flipH="1" flipV="1">
            <a:off x="1676400" y="2057400"/>
            <a:ext cx="2133600" cy="4114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2809F415-F243-458F-8AAF-7E8688D1459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96D218B-6F7B-4AF8-9236-FFFE9E85709F}" type="slidenum">
              <a:rPr lang="en-US" altLang="en-US" sz="2400" baseline="0">
                <a:latin typeface="Times New Roman" panose="02020603050405020304" pitchFamily="18" charset="0"/>
              </a:rPr>
              <a:pPr eaLnBrk="1" hangingPunct="1">
                <a:spcBef>
                  <a:spcPct val="0"/>
                </a:spcBef>
              </a:pPr>
              <a:t>52</a:t>
            </a:fld>
            <a:endParaRPr lang="en-US" altLang="en-US" sz="2400" baseline="0">
              <a:latin typeface="Times New Roman" panose="02020603050405020304" pitchFamily="18" charset="0"/>
            </a:endParaRPr>
          </a:p>
        </p:txBody>
      </p:sp>
      <p:pic>
        <p:nvPicPr>
          <p:cNvPr id="58371" name="Picture 1">
            <a:extLst>
              <a:ext uri="{FF2B5EF4-FFF2-40B4-BE49-F238E27FC236}">
                <a16:creationId xmlns:a16="http://schemas.microsoft.com/office/drawing/2014/main" id="{80996D64-7AFD-481D-9082-73AF3B5D6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418388"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9394" name="Slide Number Placeholder 5">
            <a:extLst>
              <a:ext uri="{FF2B5EF4-FFF2-40B4-BE49-F238E27FC236}">
                <a16:creationId xmlns:a16="http://schemas.microsoft.com/office/drawing/2014/main" id="{AC4D7257-F26D-4D87-BD91-14FA7FFD092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5411DF4-7819-4992-B7EB-D8FBC395BDED}" type="slidenum">
              <a:rPr lang="en-US" altLang="en-US" sz="2400" baseline="0">
                <a:latin typeface="Times New Roman" panose="02020603050405020304" pitchFamily="18" charset="0"/>
              </a:rPr>
              <a:pPr eaLnBrk="1" hangingPunct="1">
                <a:spcBef>
                  <a:spcPct val="0"/>
                </a:spcBef>
              </a:pPr>
              <a:t>53</a:t>
            </a:fld>
            <a:endParaRPr lang="en-US" altLang="en-US" sz="2400" baseline="0">
              <a:latin typeface="Times New Roman" panose="02020603050405020304" pitchFamily="18" charset="0"/>
            </a:endParaRPr>
          </a:p>
        </p:txBody>
      </p:sp>
      <p:pic>
        <p:nvPicPr>
          <p:cNvPr id="59395" name="Picture 1">
            <a:extLst>
              <a:ext uri="{FF2B5EF4-FFF2-40B4-BE49-F238E27FC236}">
                <a16:creationId xmlns:a16="http://schemas.microsoft.com/office/drawing/2014/main" id="{55D690B6-D093-48A8-823B-7DDE2ACD0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16743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396" name="Straight Arrow Connector 3">
            <a:extLst>
              <a:ext uri="{FF2B5EF4-FFF2-40B4-BE49-F238E27FC236}">
                <a16:creationId xmlns:a16="http://schemas.microsoft.com/office/drawing/2014/main" id="{65840C9D-8A07-4BCC-B80E-554C40BE113B}"/>
              </a:ext>
            </a:extLst>
          </p:cNvPr>
          <p:cNvCxnSpPr>
            <a:cxnSpLocks noChangeShapeType="1"/>
          </p:cNvCxnSpPr>
          <p:nvPr/>
        </p:nvCxnSpPr>
        <p:spPr bwMode="auto">
          <a:xfrm flipH="1" flipV="1">
            <a:off x="3733800" y="3124200"/>
            <a:ext cx="76200" cy="30480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401CC695-AF4C-40D1-A4F7-833F397C2FD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B60DE9A-18EF-4742-B0D6-5B5388953839}" type="slidenum">
              <a:rPr lang="en-US" altLang="en-US" sz="2400" baseline="0">
                <a:latin typeface="Times New Roman" panose="02020603050405020304" pitchFamily="18" charset="0"/>
              </a:rPr>
              <a:pPr eaLnBrk="1" hangingPunct="1">
                <a:spcBef>
                  <a:spcPct val="0"/>
                </a:spcBef>
              </a:pPr>
              <a:t>54</a:t>
            </a:fld>
            <a:endParaRPr lang="en-US" altLang="en-US" sz="2400" baseline="0">
              <a:latin typeface="Times New Roman" panose="02020603050405020304" pitchFamily="18" charset="0"/>
            </a:endParaRPr>
          </a:p>
        </p:txBody>
      </p:sp>
      <p:pic>
        <p:nvPicPr>
          <p:cNvPr id="60419" name="Picture 1">
            <a:extLst>
              <a:ext uri="{FF2B5EF4-FFF2-40B4-BE49-F238E27FC236}">
                <a16:creationId xmlns:a16="http://schemas.microsoft.com/office/drawing/2014/main" id="{E7EC0392-057C-4AF2-9D1E-D58F84B5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838200"/>
            <a:ext cx="8458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420" name="Straight Arrow Connector 3">
            <a:extLst>
              <a:ext uri="{FF2B5EF4-FFF2-40B4-BE49-F238E27FC236}">
                <a16:creationId xmlns:a16="http://schemas.microsoft.com/office/drawing/2014/main" id="{0F9CEA6E-07F4-4BCC-A575-0FA7189F94F8}"/>
              </a:ext>
            </a:extLst>
          </p:cNvPr>
          <p:cNvCxnSpPr>
            <a:cxnSpLocks noChangeShapeType="1"/>
          </p:cNvCxnSpPr>
          <p:nvPr/>
        </p:nvCxnSpPr>
        <p:spPr bwMode="auto">
          <a:xfrm flipH="1" flipV="1">
            <a:off x="2743200" y="2057400"/>
            <a:ext cx="1066800" cy="4114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2" name="Slide Number Placeholder 5">
            <a:extLst>
              <a:ext uri="{FF2B5EF4-FFF2-40B4-BE49-F238E27FC236}">
                <a16:creationId xmlns:a16="http://schemas.microsoft.com/office/drawing/2014/main" id="{55E31B0D-F794-42A0-9E55-0643E7A8C60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98B750F-F8D8-4448-A988-CF93198EA985}" type="slidenum">
              <a:rPr lang="en-US" altLang="en-US" sz="2400" baseline="0">
                <a:latin typeface="Times New Roman" panose="02020603050405020304" pitchFamily="18" charset="0"/>
              </a:rPr>
              <a:pPr eaLnBrk="1" hangingPunct="1">
                <a:spcBef>
                  <a:spcPct val="0"/>
                </a:spcBef>
              </a:pPr>
              <a:t>55</a:t>
            </a:fld>
            <a:endParaRPr lang="en-US" altLang="en-US" sz="2400" baseline="0">
              <a:latin typeface="Times New Roman" panose="02020603050405020304" pitchFamily="18" charset="0"/>
            </a:endParaRPr>
          </a:p>
        </p:txBody>
      </p:sp>
      <p:pic>
        <p:nvPicPr>
          <p:cNvPr id="61443" name="Picture 1">
            <a:extLst>
              <a:ext uri="{FF2B5EF4-FFF2-40B4-BE49-F238E27FC236}">
                <a16:creationId xmlns:a16="http://schemas.microsoft.com/office/drawing/2014/main" id="{CB356A87-1EB6-41B9-8B3F-ACB757BEE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8350"/>
            <a:ext cx="85550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44" name="Straight Arrow Connector 3">
            <a:extLst>
              <a:ext uri="{FF2B5EF4-FFF2-40B4-BE49-F238E27FC236}">
                <a16:creationId xmlns:a16="http://schemas.microsoft.com/office/drawing/2014/main" id="{30B7933F-DC5E-4302-8C75-A636B04DFDE4}"/>
              </a:ext>
            </a:extLst>
          </p:cNvPr>
          <p:cNvCxnSpPr>
            <a:cxnSpLocks noChangeShapeType="1"/>
          </p:cNvCxnSpPr>
          <p:nvPr/>
        </p:nvCxnSpPr>
        <p:spPr bwMode="auto">
          <a:xfrm flipV="1">
            <a:off x="3810000" y="5105400"/>
            <a:ext cx="3657600" cy="10668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6" name="Slide Number Placeholder 5">
            <a:extLst>
              <a:ext uri="{FF2B5EF4-FFF2-40B4-BE49-F238E27FC236}">
                <a16:creationId xmlns:a16="http://schemas.microsoft.com/office/drawing/2014/main" id="{E381498B-4E71-44EB-81FD-08B9015ABA7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43AD923-6F0B-46CD-84D3-A07FF93DD156}" type="slidenum">
              <a:rPr lang="en-US" altLang="en-US" sz="2400" baseline="0">
                <a:latin typeface="Times New Roman" panose="02020603050405020304" pitchFamily="18" charset="0"/>
              </a:rPr>
              <a:pPr eaLnBrk="1" hangingPunct="1">
                <a:spcBef>
                  <a:spcPct val="0"/>
                </a:spcBef>
              </a:pPr>
              <a:t>56</a:t>
            </a:fld>
            <a:endParaRPr lang="en-US" altLang="en-US" sz="2400" baseline="0">
              <a:latin typeface="Times New Roman" panose="02020603050405020304" pitchFamily="18" charset="0"/>
            </a:endParaRPr>
          </a:p>
        </p:txBody>
      </p:sp>
      <p:pic>
        <p:nvPicPr>
          <p:cNvPr id="62467" name="Picture 1">
            <a:extLst>
              <a:ext uri="{FF2B5EF4-FFF2-40B4-BE49-F238E27FC236}">
                <a16:creationId xmlns:a16="http://schemas.microsoft.com/office/drawing/2014/main" id="{B149441A-78EA-425D-8E55-A5512340A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609600"/>
            <a:ext cx="74691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68" name="Straight Arrow Connector 3">
            <a:extLst>
              <a:ext uri="{FF2B5EF4-FFF2-40B4-BE49-F238E27FC236}">
                <a16:creationId xmlns:a16="http://schemas.microsoft.com/office/drawing/2014/main" id="{0DBF783C-2DEA-450E-8B10-B76BD97ACD7D}"/>
              </a:ext>
            </a:extLst>
          </p:cNvPr>
          <p:cNvCxnSpPr>
            <a:cxnSpLocks noChangeShapeType="1"/>
          </p:cNvCxnSpPr>
          <p:nvPr/>
        </p:nvCxnSpPr>
        <p:spPr bwMode="auto">
          <a:xfrm flipV="1">
            <a:off x="3810000" y="1219200"/>
            <a:ext cx="4191000" cy="49530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6892D25C-BEDD-4C77-85DA-9CBC773D39A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972E3D31-5DF2-432C-9362-C480E0E49FB0}" type="slidenum">
              <a:rPr lang="en-US" altLang="en-US" sz="2400" baseline="0">
                <a:latin typeface="Times New Roman" panose="02020603050405020304" pitchFamily="18" charset="0"/>
              </a:rPr>
              <a:pPr eaLnBrk="1" hangingPunct="1">
                <a:spcBef>
                  <a:spcPct val="0"/>
                </a:spcBef>
              </a:pPr>
              <a:t>57</a:t>
            </a:fld>
            <a:endParaRPr lang="en-US" altLang="en-US" sz="2400" baseline="0">
              <a:latin typeface="Times New Roman" panose="02020603050405020304" pitchFamily="18" charset="0"/>
            </a:endParaRPr>
          </a:p>
        </p:txBody>
      </p:sp>
      <p:pic>
        <p:nvPicPr>
          <p:cNvPr id="63491" name="Picture 1">
            <a:extLst>
              <a:ext uri="{FF2B5EF4-FFF2-40B4-BE49-F238E27FC236}">
                <a16:creationId xmlns:a16="http://schemas.microsoft.com/office/drawing/2014/main" id="{597D9F09-F9D0-4560-BB8D-7B76DD0D8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471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492" name="Straight Arrow Connector 3">
            <a:extLst>
              <a:ext uri="{FF2B5EF4-FFF2-40B4-BE49-F238E27FC236}">
                <a16:creationId xmlns:a16="http://schemas.microsoft.com/office/drawing/2014/main" id="{53A12802-87B8-4BD1-999D-332E32F1FBD2}"/>
              </a:ext>
            </a:extLst>
          </p:cNvPr>
          <p:cNvCxnSpPr>
            <a:cxnSpLocks noChangeShapeType="1"/>
          </p:cNvCxnSpPr>
          <p:nvPr/>
        </p:nvCxnSpPr>
        <p:spPr bwMode="auto">
          <a:xfrm flipH="1" flipV="1">
            <a:off x="3581400" y="4724400"/>
            <a:ext cx="1524000" cy="1219200"/>
          </a:xfrm>
          <a:prstGeom prst="straightConnector1">
            <a:avLst/>
          </a:prstGeom>
          <a:noFill/>
          <a:ln w="603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4514" name="Slide Number Placeholder 5">
            <a:extLst>
              <a:ext uri="{FF2B5EF4-FFF2-40B4-BE49-F238E27FC236}">
                <a16:creationId xmlns:a16="http://schemas.microsoft.com/office/drawing/2014/main" id="{F632294B-03DB-445F-A1CE-8DA37711438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4131A25-29E2-46D4-9097-25C9A3DAA565}" type="slidenum">
              <a:rPr lang="en-US" altLang="en-US" sz="2400" baseline="0">
                <a:latin typeface="Times New Roman" panose="02020603050405020304" pitchFamily="18" charset="0"/>
              </a:rPr>
              <a:pPr eaLnBrk="1" hangingPunct="1">
                <a:spcBef>
                  <a:spcPct val="0"/>
                </a:spcBef>
              </a:pPr>
              <a:t>58</a:t>
            </a:fld>
            <a:endParaRPr lang="en-US" altLang="en-US" sz="2400" baseline="0">
              <a:latin typeface="Times New Roman" panose="02020603050405020304" pitchFamily="18" charset="0"/>
            </a:endParaRPr>
          </a:p>
        </p:txBody>
      </p:sp>
      <p:sp>
        <p:nvSpPr>
          <p:cNvPr id="64515" name="Rectangle 1">
            <a:extLst>
              <a:ext uri="{FF2B5EF4-FFF2-40B4-BE49-F238E27FC236}">
                <a16:creationId xmlns:a16="http://schemas.microsoft.com/office/drawing/2014/main" id="{F66C58FA-5163-4311-9D66-E036CD351344}"/>
              </a:ext>
            </a:extLst>
          </p:cNvPr>
          <p:cNvSpPr>
            <a:spLocks noGrp="1" noChangeArrowheads="1"/>
          </p:cNvSpPr>
          <p:nvPr>
            <p:ph type="title" idx="4294967295"/>
          </p:nvPr>
        </p:nvSpPr>
        <p:spPr>
          <a:xfrm>
            <a:off x="0" y="685800"/>
            <a:ext cx="9144000" cy="51816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At the present time, you cannot use the "Desktop" edition of the  Internet Explorer 11" browser (in "Windows 8.1") to upload folders or files from your local computer to the "Google Drive" server farm:</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138E068D-1311-4949-B75A-9B80F88438D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B778988-74F6-4876-9F97-92FDC718753E}" type="slidenum">
              <a:rPr lang="en-US" altLang="en-US" sz="2400" baseline="0">
                <a:latin typeface="Times New Roman" panose="02020603050405020304" pitchFamily="18" charset="0"/>
              </a:rPr>
              <a:pPr eaLnBrk="1" hangingPunct="1">
                <a:spcBef>
                  <a:spcPct val="0"/>
                </a:spcBef>
              </a:pPr>
              <a:t>59</a:t>
            </a:fld>
            <a:endParaRPr lang="en-US" altLang="en-US" sz="2400" baseline="0">
              <a:latin typeface="Times New Roman" panose="02020603050405020304" pitchFamily="18" charset="0"/>
            </a:endParaRPr>
          </a:p>
        </p:txBody>
      </p:sp>
      <p:pic>
        <p:nvPicPr>
          <p:cNvPr id="65539" name="Picture 1">
            <a:extLst>
              <a:ext uri="{FF2B5EF4-FFF2-40B4-BE49-F238E27FC236}">
                <a16:creationId xmlns:a16="http://schemas.microsoft.com/office/drawing/2014/main" id="{4D0C2014-79C0-460A-8A2F-E8F1501494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601663"/>
            <a:ext cx="828992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3B390CB2-B373-4731-A503-796936136F0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A117282-9A41-4B0C-A5EF-10303035785D}" type="slidenum">
              <a:rPr lang="en-US" altLang="en-US" sz="2400" baseline="0">
                <a:solidFill>
                  <a:srgbClr val="FFFFFF"/>
                </a:solidFill>
                <a:latin typeface="Times New Roman" panose="02020603050405020304" pitchFamily="18" charset="0"/>
              </a:rPr>
              <a:pPr eaLnBrk="1" hangingPunct="1">
                <a:spcBef>
                  <a:spcPct val="0"/>
                </a:spcBef>
                <a:buFontTx/>
                <a:buNone/>
              </a:pPr>
              <a:t>6</a:t>
            </a:fld>
            <a:endParaRPr lang="en-US" altLang="en-US" sz="2400" baseline="0">
              <a:solidFill>
                <a:srgbClr val="FFFFFF"/>
              </a:solidFill>
              <a:latin typeface="Times New Roman" panose="02020603050405020304" pitchFamily="18" charset="0"/>
            </a:endParaRPr>
          </a:p>
        </p:txBody>
      </p:sp>
      <p:sp>
        <p:nvSpPr>
          <p:cNvPr id="11267" name="Rectangle 1">
            <a:extLst>
              <a:ext uri="{FF2B5EF4-FFF2-40B4-BE49-F238E27FC236}">
                <a16:creationId xmlns:a16="http://schemas.microsoft.com/office/drawing/2014/main" id="{ED22BE07-FC30-4278-AAEA-9EC7F5FDEBC2}"/>
              </a:ext>
            </a:extLst>
          </p:cNvPr>
          <p:cNvSpPr>
            <a:spLocks noGrp="1" noChangeArrowheads="1"/>
          </p:cNvSpPr>
          <p:nvPr>
            <p:ph type="title" idx="4294967295"/>
          </p:nvPr>
        </p:nvSpPr>
        <p:spPr>
          <a:xfrm>
            <a:off x="228600" y="838200"/>
            <a:ext cx="8456613" cy="3276600"/>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The map in the previous page was found at </a:t>
            </a:r>
            <a:r>
              <a:rPr lang="en-US" altLang="en-US" sz="4800">
                <a:hlinkClick r:id="rId2"/>
              </a:rPr>
              <a:t>http://www.google.com/about/datacenters/inside/locations/index.html</a:t>
            </a:r>
            <a:endParaRPr lang="en-US" altLang="en-US" sz="480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6562" name="Slide Number Placeholder 5">
            <a:extLst>
              <a:ext uri="{FF2B5EF4-FFF2-40B4-BE49-F238E27FC236}">
                <a16:creationId xmlns:a16="http://schemas.microsoft.com/office/drawing/2014/main" id="{19A9B9C3-63CE-4582-ABE6-F8A23299A66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1D140F6A-0562-493D-B600-E1745AE3D1DB}" type="slidenum">
              <a:rPr lang="en-US" altLang="en-US" sz="2400" baseline="0">
                <a:latin typeface="Times New Roman" panose="02020603050405020304" pitchFamily="18" charset="0"/>
              </a:rPr>
              <a:pPr eaLnBrk="1" hangingPunct="1">
                <a:spcBef>
                  <a:spcPct val="0"/>
                </a:spcBef>
              </a:pPr>
              <a:t>60</a:t>
            </a:fld>
            <a:endParaRPr lang="en-US" altLang="en-US" sz="2400" baseline="0">
              <a:latin typeface="Times New Roman" panose="02020603050405020304" pitchFamily="18" charset="0"/>
            </a:endParaRPr>
          </a:p>
        </p:txBody>
      </p:sp>
      <p:sp>
        <p:nvSpPr>
          <p:cNvPr id="66563" name="Rectangle 1">
            <a:extLst>
              <a:ext uri="{FF2B5EF4-FFF2-40B4-BE49-F238E27FC236}">
                <a16:creationId xmlns:a16="http://schemas.microsoft.com/office/drawing/2014/main" id="{D9BAED51-C7D3-489B-9ED1-C5712FB0BA24}"/>
              </a:ext>
            </a:extLst>
          </p:cNvPr>
          <p:cNvSpPr>
            <a:spLocks noGrp="1" noChangeArrowheads="1"/>
          </p:cNvSpPr>
          <p:nvPr>
            <p:ph type="title" idx="4294967295"/>
          </p:nvPr>
        </p:nvSpPr>
        <p:spPr>
          <a:xfrm>
            <a:off x="304800" y="838200"/>
            <a:ext cx="8380413" cy="4343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Using the "Google Drive for Windows" desktop app to upload folders or files from your local computer to the "Google Drive" server farm:</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EE5A4BC0-8CF6-40EA-86A3-3186135196A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754C930-8E06-494E-9CEF-B5FEF8CEB1B0}" type="slidenum">
              <a:rPr lang="en-US" altLang="en-US" sz="2400" baseline="0">
                <a:latin typeface="Times New Roman" panose="02020603050405020304" pitchFamily="18" charset="0"/>
              </a:rPr>
              <a:pPr eaLnBrk="1" hangingPunct="1">
                <a:spcBef>
                  <a:spcPct val="0"/>
                </a:spcBef>
              </a:pPr>
              <a:t>61</a:t>
            </a:fld>
            <a:endParaRPr lang="en-US" altLang="en-US" sz="2400" baseline="0">
              <a:latin typeface="Times New Roman" panose="02020603050405020304" pitchFamily="18" charset="0"/>
            </a:endParaRPr>
          </a:p>
        </p:txBody>
      </p:sp>
      <p:sp>
        <p:nvSpPr>
          <p:cNvPr id="67587" name="Rectangle 1">
            <a:extLst>
              <a:ext uri="{FF2B5EF4-FFF2-40B4-BE49-F238E27FC236}">
                <a16:creationId xmlns:a16="http://schemas.microsoft.com/office/drawing/2014/main" id="{CCFAEB80-37A0-4A00-A2A4-81924AA19A98}"/>
              </a:ext>
            </a:extLst>
          </p:cNvPr>
          <p:cNvSpPr>
            <a:spLocks noGrp="1" noChangeArrowheads="1"/>
          </p:cNvSpPr>
          <p:nvPr>
            <p:ph type="title" idx="4294967295"/>
          </p:nvPr>
        </p:nvSpPr>
        <p:spPr>
          <a:xfrm>
            <a:off x="304800" y="838200"/>
            <a:ext cx="8380413" cy="4343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Requirements for "Google Drive" for all platforms:</a:t>
            </a:r>
            <a:br>
              <a:rPr lang="en-US" altLang="en-US" sz="4800"/>
            </a:br>
            <a:r>
              <a:rPr lang="en-US" altLang="en-US" sz="4800"/>
              <a:t>See</a:t>
            </a:r>
            <a:br>
              <a:rPr lang="en-US" altLang="en-US" sz="4800"/>
            </a:br>
            <a:r>
              <a:rPr lang="en-US" altLang="en-US" sz="4800">
                <a:hlinkClick r:id="rId2"/>
              </a:rPr>
              <a:t>http://support.google.com/drive/bin/answer.py?hl=en&amp;answer=2375082</a:t>
            </a:r>
            <a:r>
              <a:rPr lang="en-US" altLang="en-US" sz="4800"/>
              <a:t>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8610" name="Slide Number Placeholder 5">
            <a:extLst>
              <a:ext uri="{FF2B5EF4-FFF2-40B4-BE49-F238E27FC236}">
                <a16:creationId xmlns:a16="http://schemas.microsoft.com/office/drawing/2014/main" id="{6717E680-E759-4BB2-AEEC-9DB6C1FA056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9824A870-7E4B-4D5A-9BC1-6E01DAFB99BE}" type="slidenum">
              <a:rPr lang="en-US" altLang="en-US" sz="2400" baseline="0">
                <a:latin typeface="Times New Roman" panose="02020603050405020304" pitchFamily="18" charset="0"/>
              </a:rPr>
              <a:pPr eaLnBrk="1" hangingPunct="1">
                <a:spcBef>
                  <a:spcPct val="0"/>
                </a:spcBef>
              </a:pPr>
              <a:t>62</a:t>
            </a:fld>
            <a:endParaRPr lang="en-US" altLang="en-US" sz="2400" baseline="0">
              <a:latin typeface="Times New Roman" panose="02020603050405020304" pitchFamily="18" charset="0"/>
            </a:endParaRPr>
          </a:p>
        </p:txBody>
      </p:sp>
      <p:pic>
        <p:nvPicPr>
          <p:cNvPr id="68611" name="Picture 1">
            <a:extLst>
              <a:ext uri="{FF2B5EF4-FFF2-40B4-BE49-F238E27FC236}">
                <a16:creationId xmlns:a16="http://schemas.microsoft.com/office/drawing/2014/main" id="{89B85214-1CCD-40F2-AE78-A28057E50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3363"/>
            <a:ext cx="6334125"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05C47AF9-8E03-4E61-B51A-2A62BB9352F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98F036B-822E-4B6E-A6FF-74F94A533F08}" type="slidenum">
              <a:rPr lang="en-US" altLang="en-US" sz="2400" baseline="0">
                <a:latin typeface="Times New Roman" panose="02020603050405020304" pitchFamily="18" charset="0"/>
              </a:rPr>
              <a:pPr eaLnBrk="1" hangingPunct="1">
                <a:spcBef>
                  <a:spcPct val="0"/>
                </a:spcBef>
              </a:pPr>
              <a:t>63</a:t>
            </a:fld>
            <a:endParaRPr lang="en-US" altLang="en-US" sz="2400" baseline="0">
              <a:latin typeface="Times New Roman" panose="02020603050405020304" pitchFamily="18" charset="0"/>
            </a:endParaRPr>
          </a:p>
        </p:txBody>
      </p:sp>
      <p:pic>
        <p:nvPicPr>
          <p:cNvPr id="69635" name="Picture 1">
            <a:extLst>
              <a:ext uri="{FF2B5EF4-FFF2-40B4-BE49-F238E27FC236}">
                <a16:creationId xmlns:a16="http://schemas.microsoft.com/office/drawing/2014/main" id="{56D5D91C-37C2-4E8A-8C67-3B8F6A273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763"/>
            <a:ext cx="6205538"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0658" name="Slide Number Placeholder 5">
            <a:extLst>
              <a:ext uri="{FF2B5EF4-FFF2-40B4-BE49-F238E27FC236}">
                <a16:creationId xmlns:a16="http://schemas.microsoft.com/office/drawing/2014/main" id="{1BB4A791-A8BF-4974-A489-9525C7C484B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6EBF197-E2D0-4C8E-B385-327402EAB574}" type="slidenum">
              <a:rPr lang="en-US" altLang="en-US" sz="2400" baseline="0">
                <a:latin typeface="Times New Roman" panose="02020603050405020304" pitchFamily="18" charset="0"/>
              </a:rPr>
              <a:pPr eaLnBrk="1" hangingPunct="1">
                <a:spcBef>
                  <a:spcPct val="0"/>
                </a:spcBef>
              </a:pPr>
              <a:t>64</a:t>
            </a:fld>
            <a:endParaRPr lang="en-US" altLang="en-US" sz="2400" baseline="0">
              <a:latin typeface="Times New Roman" panose="02020603050405020304" pitchFamily="18" charset="0"/>
            </a:endParaRPr>
          </a:p>
        </p:txBody>
      </p:sp>
      <p:sp>
        <p:nvSpPr>
          <p:cNvPr id="70659" name="Rectangle 1">
            <a:extLst>
              <a:ext uri="{FF2B5EF4-FFF2-40B4-BE49-F238E27FC236}">
                <a16:creationId xmlns:a16="http://schemas.microsoft.com/office/drawing/2014/main" id="{D75549DF-8163-4975-BB6C-A8508042A1FA}"/>
              </a:ext>
            </a:extLst>
          </p:cNvPr>
          <p:cNvSpPr>
            <a:spLocks noGrp="1" noChangeArrowheads="1"/>
          </p:cNvSpPr>
          <p:nvPr>
            <p:ph type="title" idx="4294967295"/>
          </p:nvPr>
        </p:nvSpPr>
        <p:spPr>
          <a:xfrm>
            <a:off x="304800" y="838200"/>
            <a:ext cx="8380413" cy="4343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Google will not let you download their "Google Drive.." software until you log in with your Google account!: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E449500A-6B6E-43FC-94E1-230016AE28D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6A5725A-C134-4AA0-A0EB-8EC0F0AAA5D7}" type="slidenum">
              <a:rPr lang="en-US" altLang="en-US" sz="2400" baseline="0">
                <a:latin typeface="Times New Roman" panose="02020603050405020304" pitchFamily="18" charset="0"/>
              </a:rPr>
              <a:pPr eaLnBrk="1" hangingPunct="1">
                <a:spcBef>
                  <a:spcPct val="0"/>
                </a:spcBef>
              </a:pPr>
              <a:t>65</a:t>
            </a:fld>
            <a:endParaRPr lang="en-US" altLang="en-US" sz="2400" baseline="0">
              <a:latin typeface="Times New Roman" panose="02020603050405020304" pitchFamily="18" charset="0"/>
            </a:endParaRPr>
          </a:p>
        </p:txBody>
      </p:sp>
      <p:pic>
        <p:nvPicPr>
          <p:cNvPr id="71683" name="Picture 1">
            <a:extLst>
              <a:ext uri="{FF2B5EF4-FFF2-40B4-BE49-F238E27FC236}">
                <a16:creationId xmlns:a16="http://schemas.microsoft.com/office/drawing/2014/main" id="{F88A5ADB-8050-4880-8DBD-DF770A368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50838"/>
            <a:ext cx="6643688"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2706" name="Slide Number Placeholder 5">
            <a:extLst>
              <a:ext uri="{FF2B5EF4-FFF2-40B4-BE49-F238E27FC236}">
                <a16:creationId xmlns:a16="http://schemas.microsoft.com/office/drawing/2014/main" id="{6C341882-2DA6-4F30-BF98-C9BC6CBFEE0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16C589A-DA09-4019-A409-FAE870F8E86B}" type="slidenum">
              <a:rPr lang="en-US" altLang="en-US" sz="2400" baseline="0">
                <a:latin typeface="Times New Roman" panose="02020603050405020304" pitchFamily="18" charset="0"/>
              </a:rPr>
              <a:pPr eaLnBrk="1" hangingPunct="1">
                <a:spcBef>
                  <a:spcPct val="0"/>
                </a:spcBef>
              </a:pPr>
              <a:t>66</a:t>
            </a:fld>
            <a:endParaRPr lang="en-US" altLang="en-US" sz="2400" baseline="0">
              <a:latin typeface="Times New Roman" panose="02020603050405020304" pitchFamily="18" charset="0"/>
            </a:endParaRPr>
          </a:p>
        </p:txBody>
      </p:sp>
      <p:pic>
        <p:nvPicPr>
          <p:cNvPr id="72707" name="Picture 1">
            <a:extLst>
              <a:ext uri="{FF2B5EF4-FFF2-40B4-BE49-F238E27FC236}">
                <a16:creationId xmlns:a16="http://schemas.microsoft.com/office/drawing/2014/main" id="{E36073BD-6E98-46D1-B569-9A397BAE4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6713"/>
            <a:ext cx="8574088"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8EA38050-017B-4C9D-895D-C902B6438B1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D49C950-9D88-49B7-81F1-F5EBF9FAF863}" type="slidenum">
              <a:rPr lang="en-US" altLang="en-US" sz="2400" baseline="0">
                <a:latin typeface="Times New Roman" panose="02020603050405020304" pitchFamily="18" charset="0"/>
              </a:rPr>
              <a:pPr eaLnBrk="1" hangingPunct="1">
                <a:spcBef>
                  <a:spcPct val="0"/>
                </a:spcBef>
              </a:pPr>
              <a:t>67</a:t>
            </a:fld>
            <a:endParaRPr lang="en-US" altLang="en-US" sz="2400" baseline="0">
              <a:latin typeface="Times New Roman" panose="02020603050405020304" pitchFamily="18" charset="0"/>
            </a:endParaRPr>
          </a:p>
        </p:txBody>
      </p:sp>
      <p:pic>
        <p:nvPicPr>
          <p:cNvPr id="73731" name="Picture 1">
            <a:extLst>
              <a:ext uri="{FF2B5EF4-FFF2-40B4-BE49-F238E27FC236}">
                <a16:creationId xmlns:a16="http://schemas.microsoft.com/office/drawing/2014/main" id="{9B03CDB3-5C50-4C66-AD25-7CADDC50D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09013"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32" name="Straight Arrow Connector 3">
            <a:extLst>
              <a:ext uri="{FF2B5EF4-FFF2-40B4-BE49-F238E27FC236}">
                <a16:creationId xmlns:a16="http://schemas.microsoft.com/office/drawing/2014/main" id="{346EB2C4-008A-4CBA-AAB2-E0AA4C2D5948}"/>
              </a:ext>
            </a:extLst>
          </p:cNvPr>
          <p:cNvCxnSpPr>
            <a:cxnSpLocks noChangeShapeType="1"/>
          </p:cNvCxnSpPr>
          <p:nvPr/>
        </p:nvCxnSpPr>
        <p:spPr bwMode="auto">
          <a:xfrm flipV="1">
            <a:off x="990600" y="3429000"/>
            <a:ext cx="1143000" cy="16002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4754" name="Slide Number Placeholder 5">
            <a:extLst>
              <a:ext uri="{FF2B5EF4-FFF2-40B4-BE49-F238E27FC236}">
                <a16:creationId xmlns:a16="http://schemas.microsoft.com/office/drawing/2014/main" id="{B246E02A-ABDC-4194-9A80-6E30F54E66F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6AC5071C-4380-4AF9-992B-E17FBD5304A1}" type="slidenum">
              <a:rPr lang="en-US" altLang="en-US" sz="2400" baseline="0">
                <a:latin typeface="Times New Roman" panose="02020603050405020304" pitchFamily="18" charset="0"/>
              </a:rPr>
              <a:pPr eaLnBrk="1" hangingPunct="1">
                <a:spcBef>
                  <a:spcPct val="0"/>
                </a:spcBef>
              </a:pPr>
              <a:t>68</a:t>
            </a:fld>
            <a:endParaRPr lang="en-US" altLang="en-US" sz="2400" baseline="0">
              <a:latin typeface="Times New Roman" panose="02020603050405020304" pitchFamily="18" charset="0"/>
            </a:endParaRPr>
          </a:p>
        </p:txBody>
      </p:sp>
      <p:pic>
        <p:nvPicPr>
          <p:cNvPr id="74755" name="Picture 1">
            <a:extLst>
              <a:ext uri="{FF2B5EF4-FFF2-40B4-BE49-F238E27FC236}">
                <a16:creationId xmlns:a16="http://schemas.microsoft.com/office/drawing/2014/main" id="{E24918F0-73D7-49B0-A6D7-1F54E596D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609600"/>
            <a:ext cx="6694488"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56" name="Straight Arrow Connector 3">
            <a:extLst>
              <a:ext uri="{FF2B5EF4-FFF2-40B4-BE49-F238E27FC236}">
                <a16:creationId xmlns:a16="http://schemas.microsoft.com/office/drawing/2014/main" id="{6DA56A65-06FD-4B7B-9B0F-B16EC64DF665}"/>
              </a:ext>
            </a:extLst>
          </p:cNvPr>
          <p:cNvCxnSpPr>
            <a:cxnSpLocks noChangeShapeType="1"/>
          </p:cNvCxnSpPr>
          <p:nvPr/>
        </p:nvCxnSpPr>
        <p:spPr bwMode="auto">
          <a:xfrm flipV="1">
            <a:off x="990600" y="3429000"/>
            <a:ext cx="1143000" cy="16002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49D764A2-FA6C-4F37-B10B-30665093715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346374F-87DC-49D8-9B0C-48D106A473FC}" type="slidenum">
              <a:rPr lang="en-US" altLang="en-US" sz="2400" baseline="0">
                <a:latin typeface="Times New Roman" panose="02020603050405020304" pitchFamily="18" charset="0"/>
              </a:rPr>
              <a:pPr eaLnBrk="1" hangingPunct="1">
                <a:spcBef>
                  <a:spcPct val="0"/>
                </a:spcBef>
              </a:pPr>
              <a:t>69</a:t>
            </a:fld>
            <a:endParaRPr lang="en-US" altLang="en-US" sz="2400" baseline="0">
              <a:latin typeface="Times New Roman" panose="02020603050405020304" pitchFamily="18" charset="0"/>
            </a:endParaRPr>
          </a:p>
        </p:txBody>
      </p:sp>
      <p:pic>
        <p:nvPicPr>
          <p:cNvPr id="75779" name="Picture 1">
            <a:extLst>
              <a:ext uri="{FF2B5EF4-FFF2-40B4-BE49-F238E27FC236}">
                <a16:creationId xmlns:a16="http://schemas.microsoft.com/office/drawing/2014/main" id="{D150BD42-1F9C-4DB7-B2CC-60FDC867E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143000"/>
            <a:ext cx="8601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780" name="Straight Arrow Connector 3">
            <a:extLst>
              <a:ext uri="{FF2B5EF4-FFF2-40B4-BE49-F238E27FC236}">
                <a16:creationId xmlns:a16="http://schemas.microsoft.com/office/drawing/2014/main" id="{5CC70308-2696-44AA-B6EE-43BEE907D62F}"/>
              </a:ext>
            </a:extLst>
          </p:cNvPr>
          <p:cNvCxnSpPr>
            <a:cxnSpLocks noChangeShapeType="1"/>
          </p:cNvCxnSpPr>
          <p:nvPr/>
        </p:nvCxnSpPr>
        <p:spPr bwMode="auto">
          <a:xfrm flipV="1">
            <a:off x="1143000" y="4833938"/>
            <a:ext cx="5334000" cy="1490662"/>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0A53039C-65AC-44F8-A29F-30888ACB1B0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9B0B34A-6945-45E8-94A8-549CFC946A66}" type="slidenum">
              <a:rPr lang="en-US" altLang="en-US" sz="2400" baseline="0">
                <a:solidFill>
                  <a:srgbClr val="FFFFFF"/>
                </a:solidFill>
                <a:latin typeface="Times New Roman" panose="02020603050405020304" pitchFamily="18" charset="0"/>
              </a:rPr>
              <a:pPr eaLnBrk="1" hangingPunct="1">
                <a:spcBef>
                  <a:spcPct val="0"/>
                </a:spcBef>
                <a:buFontTx/>
                <a:buNone/>
              </a:pPr>
              <a:t>7</a:t>
            </a:fld>
            <a:endParaRPr lang="en-US" altLang="en-US" sz="2400" baseline="0">
              <a:solidFill>
                <a:srgbClr val="FFFFFF"/>
              </a:solidFill>
              <a:latin typeface="Times New Roman" panose="02020603050405020304" pitchFamily="18" charset="0"/>
            </a:endParaRPr>
          </a:p>
        </p:txBody>
      </p:sp>
      <p:sp>
        <p:nvSpPr>
          <p:cNvPr id="12291" name="Rectangle 1">
            <a:extLst>
              <a:ext uri="{FF2B5EF4-FFF2-40B4-BE49-F238E27FC236}">
                <a16:creationId xmlns:a16="http://schemas.microsoft.com/office/drawing/2014/main" id="{F13B4FBF-9494-4BF1-8691-66993A71DDFD}"/>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Server Farm at </a:t>
            </a:r>
            <a:r>
              <a:rPr lang="en-US" altLang="en-US" sz="4000">
                <a:hlinkClick r:id="rId2"/>
              </a:rPr>
              <a:t>The Dalles</a:t>
            </a:r>
            <a:r>
              <a:rPr lang="en-US" altLang="en-US" sz="4000"/>
              <a:t>, Oregon</a:t>
            </a:r>
          </a:p>
        </p:txBody>
      </p:sp>
      <p:pic>
        <p:nvPicPr>
          <p:cNvPr id="12292" name="Picture 3">
            <a:extLst>
              <a:ext uri="{FF2B5EF4-FFF2-40B4-BE49-F238E27FC236}">
                <a16:creationId xmlns:a16="http://schemas.microsoft.com/office/drawing/2014/main" id="{244B72B9-FC22-4D80-A88C-6B8E37A0F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833438"/>
            <a:ext cx="6480175"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2" name="Slide Number Placeholder 5">
            <a:extLst>
              <a:ext uri="{FF2B5EF4-FFF2-40B4-BE49-F238E27FC236}">
                <a16:creationId xmlns:a16="http://schemas.microsoft.com/office/drawing/2014/main" id="{22FA4DAB-7D58-456C-BD58-263BC19FC70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9178C5C-D991-4A8C-82BF-822B30E8EE35}" type="slidenum">
              <a:rPr lang="en-US" altLang="en-US" sz="2400" baseline="0">
                <a:latin typeface="Times New Roman" panose="02020603050405020304" pitchFamily="18" charset="0"/>
              </a:rPr>
              <a:pPr eaLnBrk="1" hangingPunct="1">
                <a:spcBef>
                  <a:spcPct val="0"/>
                </a:spcBef>
              </a:pPr>
              <a:t>70</a:t>
            </a:fld>
            <a:endParaRPr lang="en-US" altLang="en-US" sz="2400" baseline="0">
              <a:latin typeface="Times New Roman" panose="02020603050405020304" pitchFamily="18" charset="0"/>
            </a:endParaRPr>
          </a:p>
        </p:txBody>
      </p:sp>
      <p:pic>
        <p:nvPicPr>
          <p:cNvPr id="76803" name="Picture 1">
            <a:extLst>
              <a:ext uri="{FF2B5EF4-FFF2-40B4-BE49-F238E27FC236}">
                <a16:creationId xmlns:a16="http://schemas.microsoft.com/office/drawing/2014/main" id="{7ACDC17F-2505-4081-B592-52A68DCC2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27075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04" name="Straight Arrow Connector 3">
            <a:extLst>
              <a:ext uri="{FF2B5EF4-FFF2-40B4-BE49-F238E27FC236}">
                <a16:creationId xmlns:a16="http://schemas.microsoft.com/office/drawing/2014/main" id="{4FBA5B21-EE80-42F9-A691-B36CA4177A3F}"/>
              </a:ext>
            </a:extLst>
          </p:cNvPr>
          <p:cNvCxnSpPr>
            <a:cxnSpLocks noChangeShapeType="1"/>
          </p:cNvCxnSpPr>
          <p:nvPr/>
        </p:nvCxnSpPr>
        <p:spPr bwMode="auto">
          <a:xfrm flipV="1">
            <a:off x="1143000" y="4343400"/>
            <a:ext cx="4343400" cy="19812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8E72AB9D-F88C-4595-8E91-8216B78CF34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300E044-8B84-469E-9ADB-DDB85434D41E}" type="slidenum">
              <a:rPr lang="en-US" altLang="en-US" sz="2400" baseline="0">
                <a:latin typeface="Times New Roman" panose="02020603050405020304" pitchFamily="18" charset="0"/>
              </a:rPr>
              <a:pPr eaLnBrk="1" hangingPunct="1">
                <a:spcBef>
                  <a:spcPct val="0"/>
                </a:spcBef>
              </a:pPr>
              <a:t>71</a:t>
            </a:fld>
            <a:endParaRPr lang="en-US" altLang="en-US" sz="2400" baseline="0">
              <a:latin typeface="Times New Roman" panose="02020603050405020304" pitchFamily="18" charset="0"/>
            </a:endParaRPr>
          </a:p>
        </p:txBody>
      </p:sp>
      <p:pic>
        <p:nvPicPr>
          <p:cNvPr id="77827" name="Picture 1">
            <a:extLst>
              <a:ext uri="{FF2B5EF4-FFF2-40B4-BE49-F238E27FC236}">
                <a16:creationId xmlns:a16="http://schemas.microsoft.com/office/drawing/2014/main" id="{B644DA08-78DC-4646-BE53-1D5534FE2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1752600"/>
            <a:ext cx="74374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828" name="Straight Arrow Connector 3">
            <a:extLst>
              <a:ext uri="{FF2B5EF4-FFF2-40B4-BE49-F238E27FC236}">
                <a16:creationId xmlns:a16="http://schemas.microsoft.com/office/drawing/2014/main" id="{B2D4B869-BDF2-4973-BDAE-A6176E8784FC}"/>
              </a:ext>
            </a:extLst>
          </p:cNvPr>
          <p:cNvCxnSpPr>
            <a:cxnSpLocks noChangeShapeType="1"/>
          </p:cNvCxnSpPr>
          <p:nvPr/>
        </p:nvCxnSpPr>
        <p:spPr bwMode="auto">
          <a:xfrm flipV="1">
            <a:off x="1143000" y="4038600"/>
            <a:ext cx="5410200" cy="22860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8850" name="Slide Number Placeholder 5">
            <a:extLst>
              <a:ext uri="{FF2B5EF4-FFF2-40B4-BE49-F238E27FC236}">
                <a16:creationId xmlns:a16="http://schemas.microsoft.com/office/drawing/2014/main" id="{396A4C3A-6105-41EC-83C5-6EE3FD90167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9DC1D95-DC91-4422-8001-B7E9E67E9A8D}" type="slidenum">
              <a:rPr lang="en-US" altLang="en-US" sz="2400" baseline="0">
                <a:latin typeface="Times New Roman" panose="02020603050405020304" pitchFamily="18" charset="0"/>
              </a:rPr>
              <a:pPr eaLnBrk="1" hangingPunct="1">
                <a:spcBef>
                  <a:spcPct val="0"/>
                </a:spcBef>
              </a:pPr>
              <a:t>72</a:t>
            </a:fld>
            <a:endParaRPr lang="en-US" altLang="en-US" sz="2400" baseline="0">
              <a:latin typeface="Times New Roman" panose="02020603050405020304" pitchFamily="18" charset="0"/>
            </a:endParaRPr>
          </a:p>
        </p:txBody>
      </p:sp>
      <p:pic>
        <p:nvPicPr>
          <p:cNvPr id="78851" name="Picture 1">
            <a:extLst>
              <a:ext uri="{FF2B5EF4-FFF2-40B4-BE49-F238E27FC236}">
                <a16:creationId xmlns:a16="http://schemas.microsoft.com/office/drawing/2014/main" id="{2B12AB16-8BC4-480C-A873-4DF2B13EF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404813"/>
            <a:ext cx="79057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852" name="Straight Arrow Connector 3">
            <a:extLst>
              <a:ext uri="{FF2B5EF4-FFF2-40B4-BE49-F238E27FC236}">
                <a16:creationId xmlns:a16="http://schemas.microsoft.com/office/drawing/2014/main" id="{65411F2C-BFF4-4163-BE4E-927174DF19E1}"/>
              </a:ext>
            </a:extLst>
          </p:cNvPr>
          <p:cNvCxnSpPr>
            <a:cxnSpLocks noChangeShapeType="1"/>
          </p:cNvCxnSpPr>
          <p:nvPr/>
        </p:nvCxnSpPr>
        <p:spPr bwMode="auto">
          <a:xfrm flipV="1">
            <a:off x="762000" y="5410200"/>
            <a:ext cx="3352800" cy="11430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4DED6E51-0B87-486C-8743-4EBCD8B437F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2902031-BBBF-444B-B4B9-D7F71AA8E8F3}" type="slidenum">
              <a:rPr lang="en-US" altLang="en-US" sz="2400" baseline="0">
                <a:latin typeface="Times New Roman" panose="02020603050405020304" pitchFamily="18" charset="0"/>
              </a:rPr>
              <a:pPr eaLnBrk="1" hangingPunct="1">
                <a:spcBef>
                  <a:spcPct val="0"/>
                </a:spcBef>
              </a:pPr>
              <a:t>73</a:t>
            </a:fld>
            <a:endParaRPr lang="en-US" altLang="en-US" sz="2400" baseline="0">
              <a:latin typeface="Times New Roman" panose="02020603050405020304" pitchFamily="18" charset="0"/>
            </a:endParaRPr>
          </a:p>
        </p:txBody>
      </p:sp>
      <p:pic>
        <p:nvPicPr>
          <p:cNvPr id="79875" name="Picture 1">
            <a:extLst>
              <a:ext uri="{FF2B5EF4-FFF2-40B4-BE49-F238E27FC236}">
                <a16:creationId xmlns:a16="http://schemas.microsoft.com/office/drawing/2014/main" id="{08D7DF9A-9668-4C6F-BBEA-0779BBBCD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433388"/>
            <a:ext cx="7877175"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876" name="Straight Arrow Connector 3">
            <a:extLst>
              <a:ext uri="{FF2B5EF4-FFF2-40B4-BE49-F238E27FC236}">
                <a16:creationId xmlns:a16="http://schemas.microsoft.com/office/drawing/2014/main" id="{A3E05DF3-3FD8-4323-AA85-480793CE0EEC}"/>
              </a:ext>
            </a:extLst>
          </p:cNvPr>
          <p:cNvCxnSpPr>
            <a:cxnSpLocks noChangeShapeType="1"/>
          </p:cNvCxnSpPr>
          <p:nvPr/>
        </p:nvCxnSpPr>
        <p:spPr bwMode="auto">
          <a:xfrm flipV="1">
            <a:off x="762000" y="3733800"/>
            <a:ext cx="1524000" cy="28194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0898" name="Slide Number Placeholder 5">
            <a:extLst>
              <a:ext uri="{FF2B5EF4-FFF2-40B4-BE49-F238E27FC236}">
                <a16:creationId xmlns:a16="http://schemas.microsoft.com/office/drawing/2014/main" id="{289CD592-D2CC-478C-B63F-52650AF8E9C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9F050A76-0EE3-45A3-81F1-48FA810A7FE9}" type="slidenum">
              <a:rPr lang="en-US" altLang="en-US" sz="2400" baseline="0">
                <a:latin typeface="Times New Roman" panose="02020603050405020304" pitchFamily="18" charset="0"/>
              </a:rPr>
              <a:pPr eaLnBrk="1" hangingPunct="1">
                <a:spcBef>
                  <a:spcPct val="0"/>
                </a:spcBef>
              </a:pPr>
              <a:t>74</a:t>
            </a:fld>
            <a:endParaRPr lang="en-US" altLang="en-US" sz="2400" baseline="0">
              <a:latin typeface="Times New Roman" panose="02020603050405020304" pitchFamily="18" charset="0"/>
            </a:endParaRPr>
          </a:p>
        </p:txBody>
      </p:sp>
      <p:pic>
        <p:nvPicPr>
          <p:cNvPr id="80899" name="Picture 1">
            <a:extLst>
              <a:ext uri="{FF2B5EF4-FFF2-40B4-BE49-F238E27FC236}">
                <a16:creationId xmlns:a16="http://schemas.microsoft.com/office/drawing/2014/main" id="{C3DF55DB-71B7-477B-ABFD-F07A590CF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551738"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900" name="Straight Arrow Connector 3">
            <a:extLst>
              <a:ext uri="{FF2B5EF4-FFF2-40B4-BE49-F238E27FC236}">
                <a16:creationId xmlns:a16="http://schemas.microsoft.com/office/drawing/2014/main" id="{64F7D7B4-B99C-4B83-B566-DD7A859E0EDF}"/>
              </a:ext>
            </a:extLst>
          </p:cNvPr>
          <p:cNvCxnSpPr>
            <a:cxnSpLocks noChangeShapeType="1"/>
          </p:cNvCxnSpPr>
          <p:nvPr/>
        </p:nvCxnSpPr>
        <p:spPr bwMode="auto">
          <a:xfrm flipV="1">
            <a:off x="762000" y="5181600"/>
            <a:ext cx="5943600" cy="13716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27220CFF-3586-4AB3-8B80-7B311D27EB8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B01CBE9D-C751-4FB5-84D1-0C7847C6FF7D}" type="slidenum">
              <a:rPr lang="en-US" altLang="en-US" sz="2400" baseline="0">
                <a:latin typeface="Times New Roman" panose="02020603050405020304" pitchFamily="18" charset="0"/>
              </a:rPr>
              <a:pPr eaLnBrk="1" hangingPunct="1">
                <a:spcBef>
                  <a:spcPct val="0"/>
                </a:spcBef>
              </a:pPr>
              <a:t>75</a:t>
            </a:fld>
            <a:endParaRPr lang="en-US" altLang="en-US" sz="2400" baseline="0">
              <a:latin typeface="Times New Roman" panose="02020603050405020304" pitchFamily="18" charset="0"/>
            </a:endParaRPr>
          </a:p>
        </p:txBody>
      </p:sp>
      <p:pic>
        <p:nvPicPr>
          <p:cNvPr id="81923" name="Picture 1">
            <a:extLst>
              <a:ext uri="{FF2B5EF4-FFF2-40B4-BE49-F238E27FC236}">
                <a16:creationId xmlns:a16="http://schemas.microsoft.com/office/drawing/2014/main" id="{12E97CE9-63BD-483E-9D46-3D3C0D64F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3216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24" name="Straight Arrow Connector 3">
            <a:extLst>
              <a:ext uri="{FF2B5EF4-FFF2-40B4-BE49-F238E27FC236}">
                <a16:creationId xmlns:a16="http://schemas.microsoft.com/office/drawing/2014/main" id="{ACFF1939-C178-4550-9A4B-4E7E9E6D80CB}"/>
              </a:ext>
            </a:extLst>
          </p:cNvPr>
          <p:cNvCxnSpPr>
            <a:cxnSpLocks noChangeShapeType="1"/>
          </p:cNvCxnSpPr>
          <p:nvPr/>
        </p:nvCxnSpPr>
        <p:spPr bwMode="auto">
          <a:xfrm flipV="1">
            <a:off x="762000" y="5486400"/>
            <a:ext cx="609600" cy="10668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2946" name="Slide Number Placeholder 5">
            <a:extLst>
              <a:ext uri="{FF2B5EF4-FFF2-40B4-BE49-F238E27FC236}">
                <a16:creationId xmlns:a16="http://schemas.microsoft.com/office/drawing/2014/main" id="{F01896CF-E510-43F8-8C56-B7E45F178E3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EAB646F-1C9D-4DE9-9AFA-2D8DED3E3D69}" type="slidenum">
              <a:rPr lang="en-US" altLang="en-US" sz="2400" baseline="0">
                <a:latin typeface="Times New Roman" panose="02020603050405020304" pitchFamily="18" charset="0"/>
              </a:rPr>
              <a:pPr eaLnBrk="1" hangingPunct="1">
                <a:spcBef>
                  <a:spcPct val="0"/>
                </a:spcBef>
              </a:pPr>
              <a:t>76</a:t>
            </a:fld>
            <a:endParaRPr lang="en-US" altLang="en-US" sz="2400" baseline="0">
              <a:latin typeface="Times New Roman" panose="02020603050405020304" pitchFamily="18" charset="0"/>
            </a:endParaRPr>
          </a:p>
        </p:txBody>
      </p:sp>
      <p:pic>
        <p:nvPicPr>
          <p:cNvPr id="82947" name="Picture 1">
            <a:extLst>
              <a:ext uri="{FF2B5EF4-FFF2-40B4-BE49-F238E27FC236}">
                <a16:creationId xmlns:a16="http://schemas.microsoft.com/office/drawing/2014/main" id="{60DB7E5E-6072-4F18-83D2-9D90B9954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5900"/>
            <a:ext cx="57531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948" name="Straight Arrow Connector 3">
            <a:extLst>
              <a:ext uri="{FF2B5EF4-FFF2-40B4-BE49-F238E27FC236}">
                <a16:creationId xmlns:a16="http://schemas.microsoft.com/office/drawing/2014/main" id="{B3D62BE9-211C-4EDF-A9F7-434FFB11F30A}"/>
              </a:ext>
            </a:extLst>
          </p:cNvPr>
          <p:cNvCxnSpPr>
            <a:cxnSpLocks noChangeShapeType="1"/>
          </p:cNvCxnSpPr>
          <p:nvPr/>
        </p:nvCxnSpPr>
        <p:spPr bwMode="auto">
          <a:xfrm flipV="1">
            <a:off x="762000" y="1600200"/>
            <a:ext cx="2362200" cy="50292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9671906C-95AE-4AF1-8402-54A5F0633419}"/>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67B78B5-2AC9-4210-8C3F-0AE4F07EB046}" type="slidenum">
              <a:rPr lang="en-US" altLang="en-US" sz="2400" baseline="0">
                <a:latin typeface="Times New Roman" panose="02020603050405020304" pitchFamily="18" charset="0"/>
              </a:rPr>
              <a:pPr eaLnBrk="1" hangingPunct="1">
                <a:spcBef>
                  <a:spcPct val="0"/>
                </a:spcBef>
              </a:pPr>
              <a:t>77</a:t>
            </a:fld>
            <a:endParaRPr lang="en-US" altLang="en-US" sz="2400" baseline="0">
              <a:latin typeface="Times New Roman" panose="02020603050405020304" pitchFamily="18" charset="0"/>
            </a:endParaRPr>
          </a:p>
        </p:txBody>
      </p:sp>
      <p:pic>
        <p:nvPicPr>
          <p:cNvPr id="83971" name="Picture 1">
            <a:extLst>
              <a:ext uri="{FF2B5EF4-FFF2-40B4-BE49-F238E27FC236}">
                <a16:creationId xmlns:a16="http://schemas.microsoft.com/office/drawing/2014/main" id="{F676F38F-66E3-46B3-AF3E-1D0C4E1BB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561975"/>
            <a:ext cx="56102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972" name="Straight Arrow Connector 3">
            <a:extLst>
              <a:ext uri="{FF2B5EF4-FFF2-40B4-BE49-F238E27FC236}">
                <a16:creationId xmlns:a16="http://schemas.microsoft.com/office/drawing/2014/main" id="{E0C1EFB3-E7E0-421A-8C28-18934934AE73}"/>
              </a:ext>
            </a:extLst>
          </p:cNvPr>
          <p:cNvCxnSpPr>
            <a:cxnSpLocks noChangeShapeType="1"/>
          </p:cNvCxnSpPr>
          <p:nvPr/>
        </p:nvCxnSpPr>
        <p:spPr bwMode="auto">
          <a:xfrm flipV="1">
            <a:off x="762000" y="1905000"/>
            <a:ext cx="2514600" cy="47244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609FFC3A-2D34-469D-8E9A-8F019ED7074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79893840-6A4E-4A9F-BC0C-1AC27B1593DE}" type="slidenum">
              <a:rPr lang="en-US" altLang="en-US" sz="2400" baseline="0">
                <a:latin typeface="Times New Roman" panose="02020603050405020304" pitchFamily="18" charset="0"/>
              </a:rPr>
              <a:pPr eaLnBrk="1" hangingPunct="1">
                <a:spcBef>
                  <a:spcPct val="0"/>
                </a:spcBef>
              </a:pPr>
              <a:t>78</a:t>
            </a:fld>
            <a:endParaRPr lang="en-US" altLang="en-US" sz="2400" baseline="0">
              <a:latin typeface="Times New Roman" panose="02020603050405020304" pitchFamily="18" charset="0"/>
            </a:endParaRPr>
          </a:p>
        </p:txBody>
      </p:sp>
      <p:pic>
        <p:nvPicPr>
          <p:cNvPr id="84995" name="Picture 1">
            <a:extLst>
              <a:ext uri="{FF2B5EF4-FFF2-40B4-BE49-F238E27FC236}">
                <a16:creationId xmlns:a16="http://schemas.microsoft.com/office/drawing/2014/main" id="{A7539501-CAAE-4BC8-BC56-65873957B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88344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996" name="Straight Arrow Connector 3">
            <a:extLst>
              <a:ext uri="{FF2B5EF4-FFF2-40B4-BE49-F238E27FC236}">
                <a16:creationId xmlns:a16="http://schemas.microsoft.com/office/drawing/2014/main" id="{43FDE4DC-DE5A-4EF7-93F5-B2CA5AE50672}"/>
              </a:ext>
            </a:extLst>
          </p:cNvPr>
          <p:cNvCxnSpPr>
            <a:cxnSpLocks noChangeShapeType="1"/>
          </p:cNvCxnSpPr>
          <p:nvPr/>
        </p:nvCxnSpPr>
        <p:spPr bwMode="auto">
          <a:xfrm flipV="1">
            <a:off x="762000" y="3048000"/>
            <a:ext cx="1905000" cy="35814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BAEEBD6A-4928-44B7-A9F7-8CD714D98F5B}"/>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C414107-A40B-413B-8586-96053B21726B}" type="slidenum">
              <a:rPr lang="en-US" altLang="en-US" sz="2400" baseline="0">
                <a:latin typeface="Times New Roman" panose="02020603050405020304" pitchFamily="18" charset="0"/>
              </a:rPr>
              <a:pPr eaLnBrk="1" hangingPunct="1">
                <a:spcBef>
                  <a:spcPct val="0"/>
                </a:spcBef>
              </a:pPr>
              <a:t>79</a:t>
            </a:fld>
            <a:endParaRPr lang="en-US" altLang="en-US" sz="2400" baseline="0">
              <a:latin typeface="Times New Roman" panose="02020603050405020304" pitchFamily="18" charset="0"/>
            </a:endParaRPr>
          </a:p>
        </p:txBody>
      </p:sp>
      <p:pic>
        <p:nvPicPr>
          <p:cNvPr id="86019" name="Picture 1">
            <a:extLst>
              <a:ext uri="{FF2B5EF4-FFF2-40B4-BE49-F238E27FC236}">
                <a16:creationId xmlns:a16="http://schemas.microsoft.com/office/drawing/2014/main" id="{E5255C80-F82E-44CF-B9FE-4D986DF56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561975"/>
            <a:ext cx="56102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020" name="Straight Arrow Connector 3">
            <a:extLst>
              <a:ext uri="{FF2B5EF4-FFF2-40B4-BE49-F238E27FC236}">
                <a16:creationId xmlns:a16="http://schemas.microsoft.com/office/drawing/2014/main" id="{127C3DD3-BA30-4AA9-AE6D-DA8088D25927}"/>
              </a:ext>
            </a:extLst>
          </p:cNvPr>
          <p:cNvCxnSpPr>
            <a:cxnSpLocks noChangeShapeType="1"/>
          </p:cNvCxnSpPr>
          <p:nvPr/>
        </p:nvCxnSpPr>
        <p:spPr bwMode="auto">
          <a:xfrm flipV="1">
            <a:off x="5486400" y="5795963"/>
            <a:ext cx="762000" cy="923925"/>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3314" name="Slide Number Placeholder 5">
            <a:extLst>
              <a:ext uri="{FF2B5EF4-FFF2-40B4-BE49-F238E27FC236}">
                <a16:creationId xmlns:a16="http://schemas.microsoft.com/office/drawing/2014/main" id="{8858A557-BA6E-41BC-B979-92B38E71748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D895B15-F6A8-488B-8D12-9A64ACA79BEC}" type="slidenum">
              <a:rPr lang="en-US" altLang="en-US" sz="2400" baseline="0">
                <a:solidFill>
                  <a:srgbClr val="FFFFFF"/>
                </a:solidFill>
                <a:latin typeface="Times New Roman" panose="02020603050405020304" pitchFamily="18" charset="0"/>
              </a:rPr>
              <a:pPr eaLnBrk="1" hangingPunct="1">
                <a:spcBef>
                  <a:spcPct val="0"/>
                </a:spcBef>
                <a:buFontTx/>
                <a:buNone/>
              </a:pPr>
              <a:t>8</a:t>
            </a:fld>
            <a:endParaRPr lang="en-US" altLang="en-US" sz="2400" baseline="0">
              <a:solidFill>
                <a:srgbClr val="FFFFFF"/>
              </a:solidFill>
              <a:latin typeface="Times New Roman" panose="02020603050405020304" pitchFamily="18" charset="0"/>
            </a:endParaRPr>
          </a:p>
        </p:txBody>
      </p:sp>
      <p:sp>
        <p:nvSpPr>
          <p:cNvPr id="13315" name="Rectangle 1">
            <a:extLst>
              <a:ext uri="{FF2B5EF4-FFF2-40B4-BE49-F238E27FC236}">
                <a16:creationId xmlns:a16="http://schemas.microsoft.com/office/drawing/2014/main" id="{8305E959-0409-42B8-90A2-FFAFAC7A4EB5}"/>
              </a:ext>
            </a:extLst>
          </p:cNvPr>
          <p:cNvSpPr>
            <a:spLocks noGrp="1" noChangeArrowheads="1"/>
          </p:cNvSpPr>
          <p:nvPr>
            <p:ph type="title" idx="4294967295"/>
          </p:nvPr>
        </p:nvSpPr>
        <p:spPr>
          <a:xfrm>
            <a:off x="0" y="-4763"/>
            <a:ext cx="9144000" cy="69056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Server Farm at </a:t>
            </a:r>
            <a:r>
              <a:rPr lang="en-US" altLang="en-US" sz="4000">
                <a:hlinkClick r:id="rId2"/>
              </a:rPr>
              <a:t>Council Bluffs</a:t>
            </a:r>
            <a:r>
              <a:rPr lang="en-US" altLang="en-US" sz="4000"/>
              <a:t>, Iowa</a:t>
            </a:r>
          </a:p>
        </p:txBody>
      </p:sp>
      <p:pic>
        <p:nvPicPr>
          <p:cNvPr id="13316" name="Picture 2">
            <a:extLst>
              <a:ext uri="{FF2B5EF4-FFF2-40B4-BE49-F238E27FC236}">
                <a16:creationId xmlns:a16="http://schemas.microsoft.com/office/drawing/2014/main" id="{60F5BEA7-C7D2-4323-89A1-03CD42EA9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49300"/>
            <a:ext cx="7053263"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7042" name="Slide Number Placeholder 5">
            <a:extLst>
              <a:ext uri="{FF2B5EF4-FFF2-40B4-BE49-F238E27FC236}">
                <a16:creationId xmlns:a16="http://schemas.microsoft.com/office/drawing/2014/main" id="{A8128EAE-4805-4C0E-89BF-283785CDC7E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A7E1B4A-9CB1-476F-8BCB-CF90094B1696}" type="slidenum">
              <a:rPr lang="en-US" altLang="en-US" sz="2400" baseline="0">
                <a:latin typeface="Times New Roman" panose="02020603050405020304" pitchFamily="18" charset="0"/>
              </a:rPr>
              <a:pPr eaLnBrk="1" hangingPunct="1">
                <a:spcBef>
                  <a:spcPct val="0"/>
                </a:spcBef>
              </a:pPr>
              <a:t>80</a:t>
            </a:fld>
            <a:endParaRPr lang="en-US" altLang="en-US" sz="2400" baseline="0">
              <a:latin typeface="Times New Roman" panose="02020603050405020304" pitchFamily="18" charset="0"/>
            </a:endParaRPr>
          </a:p>
        </p:txBody>
      </p:sp>
      <p:pic>
        <p:nvPicPr>
          <p:cNvPr id="87043" name="Picture 1">
            <a:extLst>
              <a:ext uri="{FF2B5EF4-FFF2-40B4-BE49-F238E27FC236}">
                <a16:creationId xmlns:a16="http://schemas.microsoft.com/office/drawing/2014/main" id="{9768C45E-82B5-4440-95DF-965C3184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042988"/>
            <a:ext cx="7310437"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044" name="Straight Arrow Connector 4">
            <a:extLst>
              <a:ext uri="{FF2B5EF4-FFF2-40B4-BE49-F238E27FC236}">
                <a16:creationId xmlns:a16="http://schemas.microsoft.com/office/drawing/2014/main" id="{3CC343F8-6679-43EF-8AA1-D8C31D934915}"/>
              </a:ext>
            </a:extLst>
          </p:cNvPr>
          <p:cNvCxnSpPr>
            <a:cxnSpLocks noChangeShapeType="1"/>
          </p:cNvCxnSpPr>
          <p:nvPr/>
        </p:nvCxnSpPr>
        <p:spPr bwMode="auto">
          <a:xfrm flipH="1" flipV="1">
            <a:off x="4495800" y="5562600"/>
            <a:ext cx="990600" cy="1081088"/>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8066" name="Slide Number Placeholder 5">
            <a:extLst>
              <a:ext uri="{FF2B5EF4-FFF2-40B4-BE49-F238E27FC236}">
                <a16:creationId xmlns:a16="http://schemas.microsoft.com/office/drawing/2014/main" id="{CD694063-15FE-427B-9DEE-1718120F879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91804F33-54F4-4F62-B661-EA122BB714A4}" type="slidenum">
              <a:rPr lang="en-US" altLang="en-US" sz="2400" baseline="0">
                <a:latin typeface="Times New Roman" panose="02020603050405020304" pitchFamily="18" charset="0"/>
              </a:rPr>
              <a:pPr eaLnBrk="1" hangingPunct="1">
                <a:spcBef>
                  <a:spcPct val="0"/>
                </a:spcBef>
              </a:pPr>
              <a:t>81</a:t>
            </a:fld>
            <a:endParaRPr lang="en-US" altLang="en-US" sz="2400" baseline="0">
              <a:latin typeface="Times New Roman" panose="02020603050405020304" pitchFamily="18" charset="0"/>
            </a:endParaRPr>
          </a:p>
        </p:txBody>
      </p:sp>
      <p:pic>
        <p:nvPicPr>
          <p:cNvPr id="88067" name="Picture 1">
            <a:extLst>
              <a:ext uri="{FF2B5EF4-FFF2-40B4-BE49-F238E27FC236}">
                <a16:creationId xmlns:a16="http://schemas.microsoft.com/office/drawing/2014/main" id="{568E5789-D465-4DED-8396-062016B3D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838200"/>
            <a:ext cx="4292600"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9090" name="Slide Number Placeholder 5">
            <a:extLst>
              <a:ext uri="{FF2B5EF4-FFF2-40B4-BE49-F238E27FC236}">
                <a16:creationId xmlns:a16="http://schemas.microsoft.com/office/drawing/2014/main" id="{0B5AD08F-0C15-45DC-9249-8F7D48817EC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2FD2D58-A07E-47B7-B314-FFAD01409F09}" type="slidenum">
              <a:rPr lang="en-US" altLang="en-US" sz="2400" baseline="0">
                <a:latin typeface="Times New Roman" panose="02020603050405020304" pitchFamily="18" charset="0"/>
              </a:rPr>
              <a:pPr eaLnBrk="1" hangingPunct="1">
                <a:spcBef>
                  <a:spcPct val="0"/>
                </a:spcBef>
              </a:pPr>
              <a:t>82</a:t>
            </a:fld>
            <a:endParaRPr lang="en-US" altLang="en-US" sz="2400" baseline="0">
              <a:latin typeface="Times New Roman" panose="02020603050405020304" pitchFamily="18" charset="0"/>
            </a:endParaRPr>
          </a:p>
        </p:txBody>
      </p:sp>
      <p:pic>
        <p:nvPicPr>
          <p:cNvPr id="89091" name="Picture 1">
            <a:extLst>
              <a:ext uri="{FF2B5EF4-FFF2-40B4-BE49-F238E27FC236}">
                <a16:creationId xmlns:a16="http://schemas.microsoft.com/office/drawing/2014/main" id="{06DDADBC-4F35-4CAB-9E9A-BE7A7FD60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7150"/>
            <a:ext cx="805815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092" name="Straight Arrow Connector 3">
            <a:extLst>
              <a:ext uri="{FF2B5EF4-FFF2-40B4-BE49-F238E27FC236}">
                <a16:creationId xmlns:a16="http://schemas.microsoft.com/office/drawing/2014/main" id="{58A28A07-D356-4711-B021-4DBB97A129C6}"/>
              </a:ext>
            </a:extLst>
          </p:cNvPr>
          <p:cNvCxnSpPr>
            <a:cxnSpLocks noChangeShapeType="1"/>
          </p:cNvCxnSpPr>
          <p:nvPr/>
        </p:nvCxnSpPr>
        <p:spPr bwMode="auto">
          <a:xfrm flipV="1">
            <a:off x="2133600" y="2286000"/>
            <a:ext cx="1752600" cy="22098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0114" name="Slide Number Placeholder 5">
            <a:extLst>
              <a:ext uri="{FF2B5EF4-FFF2-40B4-BE49-F238E27FC236}">
                <a16:creationId xmlns:a16="http://schemas.microsoft.com/office/drawing/2014/main" id="{179A1430-5557-442C-A8E0-DEC3ABD9E3E8}"/>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B4A8BB5-0B0E-49C6-A66E-C0DB88243A7B}" type="slidenum">
              <a:rPr lang="en-US" altLang="en-US" sz="2400" baseline="0">
                <a:latin typeface="Times New Roman" panose="02020603050405020304" pitchFamily="18" charset="0"/>
              </a:rPr>
              <a:pPr eaLnBrk="1" hangingPunct="1">
                <a:spcBef>
                  <a:spcPct val="0"/>
                </a:spcBef>
              </a:pPr>
              <a:t>83</a:t>
            </a:fld>
            <a:endParaRPr lang="en-US" altLang="en-US" sz="2400" baseline="0">
              <a:latin typeface="Times New Roman" panose="02020603050405020304" pitchFamily="18" charset="0"/>
            </a:endParaRPr>
          </a:p>
        </p:txBody>
      </p:sp>
      <p:pic>
        <p:nvPicPr>
          <p:cNvPr id="90115" name="Picture 1">
            <a:extLst>
              <a:ext uri="{FF2B5EF4-FFF2-40B4-BE49-F238E27FC236}">
                <a16:creationId xmlns:a16="http://schemas.microsoft.com/office/drawing/2014/main" id="{8CAA1D0A-8B34-40B2-AFF5-03F4CAE49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72437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1138" name="Slide Number Placeholder 5">
            <a:extLst>
              <a:ext uri="{FF2B5EF4-FFF2-40B4-BE49-F238E27FC236}">
                <a16:creationId xmlns:a16="http://schemas.microsoft.com/office/drawing/2014/main" id="{DCBDA197-E6CC-4D74-B47D-6BBCDD75D25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5705E0C-8F66-4D9B-9C96-02D888AFAC95}" type="slidenum">
              <a:rPr lang="en-US" altLang="en-US" sz="2400" baseline="0">
                <a:latin typeface="Times New Roman" panose="02020603050405020304" pitchFamily="18" charset="0"/>
              </a:rPr>
              <a:pPr eaLnBrk="1" hangingPunct="1">
                <a:spcBef>
                  <a:spcPct val="0"/>
                </a:spcBef>
              </a:pPr>
              <a:t>84</a:t>
            </a:fld>
            <a:endParaRPr lang="en-US" altLang="en-US" sz="2400" baseline="0">
              <a:latin typeface="Times New Roman" panose="02020603050405020304" pitchFamily="18" charset="0"/>
            </a:endParaRPr>
          </a:p>
        </p:txBody>
      </p:sp>
      <p:sp>
        <p:nvSpPr>
          <p:cNvPr id="91139" name="Rectangle 1">
            <a:extLst>
              <a:ext uri="{FF2B5EF4-FFF2-40B4-BE49-F238E27FC236}">
                <a16:creationId xmlns:a16="http://schemas.microsoft.com/office/drawing/2014/main" id="{FBAF8B8B-8138-47DA-A1D9-14F3954A047D}"/>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91140" name="Rectangle 2">
            <a:extLst>
              <a:ext uri="{FF2B5EF4-FFF2-40B4-BE49-F238E27FC236}">
                <a16:creationId xmlns:a16="http://schemas.microsoft.com/office/drawing/2014/main" id="{E030D34E-8028-4CDE-9AC4-E3AFC7DBFC25}"/>
              </a:ext>
            </a:extLst>
          </p:cNvPr>
          <p:cNvSpPr>
            <a:spLocks noGrp="1" noChangeArrowheads="1"/>
          </p:cNvSpPr>
          <p:nvPr>
            <p:ph type="body" idx="4294967295"/>
          </p:nvPr>
        </p:nvSpPr>
        <p:spPr>
          <a:xfrm>
            <a:off x="76200" y="762000"/>
            <a:ext cx="8915400" cy="5483225"/>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If you delete a data file or folder from your                                              C:\Users\&lt;username&gt;\Google Drive\                                                     folder, the corresponding data file or folder will also be deleted from the "Google Drive" server farm.</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4400"/>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4400"/>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62" name="Slide Number Placeholder 5">
            <a:extLst>
              <a:ext uri="{FF2B5EF4-FFF2-40B4-BE49-F238E27FC236}">
                <a16:creationId xmlns:a16="http://schemas.microsoft.com/office/drawing/2014/main" id="{BA000EF6-4DDA-4655-AF05-3CA76F5DE5B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D2A611AB-AC37-401B-8BA0-746F22FF1402}" type="slidenum">
              <a:rPr lang="en-US" altLang="en-US" sz="2400" baseline="0">
                <a:latin typeface="Times New Roman" panose="02020603050405020304" pitchFamily="18" charset="0"/>
              </a:rPr>
              <a:pPr eaLnBrk="1" hangingPunct="1">
                <a:spcBef>
                  <a:spcPct val="0"/>
                </a:spcBef>
              </a:pPr>
              <a:t>85</a:t>
            </a:fld>
            <a:endParaRPr lang="en-US" altLang="en-US" sz="2400" baseline="0">
              <a:latin typeface="Times New Roman" panose="02020603050405020304" pitchFamily="18" charset="0"/>
            </a:endParaRPr>
          </a:p>
        </p:txBody>
      </p:sp>
      <p:pic>
        <p:nvPicPr>
          <p:cNvPr id="92163" name="Picture 1">
            <a:extLst>
              <a:ext uri="{FF2B5EF4-FFF2-40B4-BE49-F238E27FC236}">
                <a16:creationId xmlns:a16="http://schemas.microsoft.com/office/drawing/2014/main" id="{8E87ACE2-E65F-4800-B783-34FD8B875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8581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3186" name="Slide Number Placeholder 5">
            <a:extLst>
              <a:ext uri="{FF2B5EF4-FFF2-40B4-BE49-F238E27FC236}">
                <a16:creationId xmlns:a16="http://schemas.microsoft.com/office/drawing/2014/main" id="{1E9822C9-F806-4D06-A48D-41A5A6F453F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FBEE6B0A-E9BA-4A1C-96C2-41CF294DB68B}" type="slidenum">
              <a:rPr lang="en-US" altLang="en-US" sz="2400" baseline="0">
                <a:latin typeface="Times New Roman" panose="02020603050405020304" pitchFamily="18" charset="0"/>
              </a:rPr>
              <a:pPr eaLnBrk="1" hangingPunct="1">
                <a:spcBef>
                  <a:spcPct val="0"/>
                </a:spcBef>
              </a:pPr>
              <a:t>86</a:t>
            </a:fld>
            <a:endParaRPr lang="en-US" altLang="en-US" sz="2400" baseline="0">
              <a:latin typeface="Times New Roman" panose="02020603050405020304" pitchFamily="18" charset="0"/>
            </a:endParaRPr>
          </a:p>
        </p:txBody>
      </p:sp>
      <p:pic>
        <p:nvPicPr>
          <p:cNvPr id="93187" name="Picture 1">
            <a:extLst>
              <a:ext uri="{FF2B5EF4-FFF2-40B4-BE49-F238E27FC236}">
                <a16:creationId xmlns:a16="http://schemas.microsoft.com/office/drawing/2014/main" id="{62A9A0BF-BB56-40EE-BB66-E0F357DBC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371600"/>
            <a:ext cx="87693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188" name="Straight Arrow Connector 3">
            <a:extLst>
              <a:ext uri="{FF2B5EF4-FFF2-40B4-BE49-F238E27FC236}">
                <a16:creationId xmlns:a16="http://schemas.microsoft.com/office/drawing/2014/main" id="{03E24D74-2E57-430B-86AB-8C9364D96192}"/>
              </a:ext>
            </a:extLst>
          </p:cNvPr>
          <p:cNvCxnSpPr>
            <a:cxnSpLocks noChangeShapeType="1"/>
          </p:cNvCxnSpPr>
          <p:nvPr/>
        </p:nvCxnSpPr>
        <p:spPr bwMode="auto">
          <a:xfrm flipH="1" flipV="1">
            <a:off x="2971800" y="3124200"/>
            <a:ext cx="304800" cy="29718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4210" name="Slide Number Placeholder 5">
            <a:extLst>
              <a:ext uri="{FF2B5EF4-FFF2-40B4-BE49-F238E27FC236}">
                <a16:creationId xmlns:a16="http://schemas.microsoft.com/office/drawing/2014/main" id="{DE16E902-F327-4BA6-BA99-6EF97662EE0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5B249F5E-4A58-4A1C-9D92-8E5D3ED45204}" type="slidenum">
              <a:rPr lang="en-US" altLang="en-US" sz="2400" baseline="0">
                <a:latin typeface="Times New Roman" panose="02020603050405020304" pitchFamily="18" charset="0"/>
              </a:rPr>
              <a:pPr eaLnBrk="1" hangingPunct="1">
                <a:spcBef>
                  <a:spcPct val="0"/>
                </a:spcBef>
              </a:pPr>
              <a:t>87</a:t>
            </a:fld>
            <a:endParaRPr lang="en-US" altLang="en-US" sz="2400" baseline="0">
              <a:latin typeface="Times New Roman" panose="02020603050405020304" pitchFamily="18" charset="0"/>
            </a:endParaRPr>
          </a:p>
        </p:txBody>
      </p:sp>
      <p:pic>
        <p:nvPicPr>
          <p:cNvPr id="94211" name="Picture 1">
            <a:extLst>
              <a:ext uri="{FF2B5EF4-FFF2-40B4-BE49-F238E27FC236}">
                <a16:creationId xmlns:a16="http://schemas.microsoft.com/office/drawing/2014/main" id="{1971E4A0-BDA9-4DB9-9A6B-5850BE5AA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133475"/>
            <a:ext cx="78200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2" name="Straight Arrow Connector 3">
            <a:extLst>
              <a:ext uri="{FF2B5EF4-FFF2-40B4-BE49-F238E27FC236}">
                <a16:creationId xmlns:a16="http://schemas.microsoft.com/office/drawing/2014/main" id="{87EFAAE0-1D43-4ED3-B286-CD2F90C44502}"/>
              </a:ext>
            </a:extLst>
          </p:cNvPr>
          <p:cNvCxnSpPr>
            <a:cxnSpLocks noChangeShapeType="1"/>
          </p:cNvCxnSpPr>
          <p:nvPr/>
        </p:nvCxnSpPr>
        <p:spPr bwMode="auto">
          <a:xfrm flipV="1">
            <a:off x="381000" y="4953000"/>
            <a:ext cx="2819400" cy="14478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5234" name="Slide Number Placeholder 5">
            <a:extLst>
              <a:ext uri="{FF2B5EF4-FFF2-40B4-BE49-F238E27FC236}">
                <a16:creationId xmlns:a16="http://schemas.microsoft.com/office/drawing/2014/main" id="{336A562D-586E-4167-A9D8-786F22D0311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48729B2-6046-48E4-B25A-9F74ACF7F1DB}" type="slidenum">
              <a:rPr lang="en-US" altLang="en-US" sz="2400" baseline="0">
                <a:latin typeface="Times New Roman" panose="02020603050405020304" pitchFamily="18" charset="0"/>
              </a:rPr>
              <a:pPr eaLnBrk="1" hangingPunct="1">
                <a:spcBef>
                  <a:spcPct val="0"/>
                </a:spcBef>
              </a:pPr>
              <a:t>88</a:t>
            </a:fld>
            <a:endParaRPr lang="en-US" altLang="en-US" sz="2400" baseline="0">
              <a:latin typeface="Times New Roman" panose="02020603050405020304" pitchFamily="18" charset="0"/>
            </a:endParaRPr>
          </a:p>
        </p:txBody>
      </p:sp>
      <p:pic>
        <p:nvPicPr>
          <p:cNvPr id="95235" name="Picture 1">
            <a:extLst>
              <a:ext uri="{FF2B5EF4-FFF2-40B4-BE49-F238E27FC236}">
                <a16:creationId xmlns:a16="http://schemas.microsoft.com/office/drawing/2014/main" id="{523FEE4E-D454-4C73-80A7-C439410E2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26611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6" name="Straight Arrow Connector 3">
            <a:extLst>
              <a:ext uri="{FF2B5EF4-FFF2-40B4-BE49-F238E27FC236}">
                <a16:creationId xmlns:a16="http://schemas.microsoft.com/office/drawing/2014/main" id="{8C95B40B-A2F2-4718-832E-C6EB3077AAE1}"/>
              </a:ext>
            </a:extLst>
          </p:cNvPr>
          <p:cNvCxnSpPr>
            <a:cxnSpLocks noChangeShapeType="1"/>
          </p:cNvCxnSpPr>
          <p:nvPr/>
        </p:nvCxnSpPr>
        <p:spPr bwMode="auto">
          <a:xfrm flipV="1">
            <a:off x="381000" y="3962400"/>
            <a:ext cx="2971800" cy="24384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6258" name="Slide Number Placeholder 5">
            <a:extLst>
              <a:ext uri="{FF2B5EF4-FFF2-40B4-BE49-F238E27FC236}">
                <a16:creationId xmlns:a16="http://schemas.microsoft.com/office/drawing/2014/main" id="{11BEBEF5-C557-4BEE-92D4-66B81A52A8FC}"/>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8EB30F4-9739-4762-8993-21209D054FA3}" type="slidenum">
              <a:rPr lang="en-US" altLang="en-US" sz="2400" baseline="0">
                <a:latin typeface="Times New Roman" panose="02020603050405020304" pitchFamily="18" charset="0"/>
              </a:rPr>
              <a:pPr eaLnBrk="1" hangingPunct="1">
                <a:spcBef>
                  <a:spcPct val="0"/>
                </a:spcBef>
              </a:pPr>
              <a:t>89</a:t>
            </a:fld>
            <a:endParaRPr lang="en-US" altLang="en-US" sz="2400" baseline="0">
              <a:latin typeface="Times New Roman" panose="02020603050405020304" pitchFamily="18" charset="0"/>
            </a:endParaRPr>
          </a:p>
        </p:txBody>
      </p:sp>
      <p:pic>
        <p:nvPicPr>
          <p:cNvPr id="96259" name="Picture 2">
            <a:extLst>
              <a:ext uri="{FF2B5EF4-FFF2-40B4-BE49-F238E27FC236}">
                <a16:creationId xmlns:a16="http://schemas.microsoft.com/office/drawing/2014/main" id="{6E9A6859-3C5D-45A5-9B53-66BA00BDB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371600"/>
            <a:ext cx="85947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FA82BB39-FDD1-417E-A3EE-B3A5AB7CCFE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B63482D3-CCA8-4698-8BAB-8C93E40DC617}" type="slidenum">
              <a:rPr lang="en-US" altLang="en-US" sz="2400" baseline="0">
                <a:solidFill>
                  <a:srgbClr val="FFFFFF"/>
                </a:solidFill>
                <a:latin typeface="Times New Roman" panose="02020603050405020304" pitchFamily="18" charset="0"/>
              </a:rPr>
              <a:pPr eaLnBrk="1" hangingPunct="1">
                <a:spcBef>
                  <a:spcPct val="0"/>
                </a:spcBef>
                <a:buFontTx/>
                <a:buNone/>
              </a:pPr>
              <a:t>9</a:t>
            </a:fld>
            <a:endParaRPr lang="en-US" altLang="en-US" sz="2400" baseline="0">
              <a:solidFill>
                <a:srgbClr val="FFFFFF"/>
              </a:solidFill>
              <a:latin typeface="Times New Roman" panose="02020603050405020304" pitchFamily="18" charset="0"/>
            </a:endParaRPr>
          </a:p>
        </p:txBody>
      </p:sp>
      <p:sp>
        <p:nvSpPr>
          <p:cNvPr id="14339" name="Rectangle 1">
            <a:extLst>
              <a:ext uri="{FF2B5EF4-FFF2-40B4-BE49-F238E27FC236}">
                <a16:creationId xmlns:a16="http://schemas.microsoft.com/office/drawing/2014/main" id="{144609C7-AF32-480E-B09A-522586EB8C57}"/>
              </a:ext>
            </a:extLst>
          </p:cNvPr>
          <p:cNvSpPr>
            <a:spLocks noGrp="1" noChangeArrowheads="1"/>
          </p:cNvSpPr>
          <p:nvPr>
            <p:ph type="title" idx="4294967295"/>
          </p:nvPr>
        </p:nvSpPr>
        <p:spPr>
          <a:xfrm>
            <a:off x="152400" y="228600"/>
            <a:ext cx="8839200" cy="6248400"/>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The Iowa server farm cost $1.5 billion to build according to </a:t>
            </a:r>
            <a:r>
              <a:rPr lang="en-US" altLang="en-US" sz="4800">
                <a:hlinkClick r:id="rId2"/>
              </a:rPr>
              <a:t>http://www.datacenterknowledge.com/archives/2013/12/02/in-iowa-a-field-becomes-a-huge-google-server-farm/</a:t>
            </a:r>
            <a:endParaRPr lang="en-US" altLang="en-US" sz="4800"/>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7282" name="Slide Number Placeholder 5">
            <a:extLst>
              <a:ext uri="{FF2B5EF4-FFF2-40B4-BE49-F238E27FC236}">
                <a16:creationId xmlns:a16="http://schemas.microsoft.com/office/drawing/2014/main" id="{184C87B4-C290-43AC-B76C-6C37DCBCEFF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216F3AD2-5793-46F2-9D05-C3FC0C0EA887}" type="slidenum">
              <a:rPr lang="en-US" altLang="en-US" sz="2400" baseline="0">
                <a:latin typeface="Times New Roman" panose="02020603050405020304" pitchFamily="18" charset="0"/>
              </a:rPr>
              <a:pPr eaLnBrk="1" hangingPunct="1">
                <a:spcBef>
                  <a:spcPct val="0"/>
                </a:spcBef>
              </a:pPr>
              <a:t>90</a:t>
            </a:fld>
            <a:endParaRPr lang="en-US" altLang="en-US" sz="2400" baseline="0">
              <a:latin typeface="Times New Roman" panose="02020603050405020304" pitchFamily="18" charset="0"/>
            </a:endParaRPr>
          </a:p>
        </p:txBody>
      </p:sp>
      <p:pic>
        <p:nvPicPr>
          <p:cNvPr id="97283" name="Picture 1">
            <a:extLst>
              <a:ext uri="{FF2B5EF4-FFF2-40B4-BE49-F238E27FC236}">
                <a16:creationId xmlns:a16="http://schemas.microsoft.com/office/drawing/2014/main" id="{55548FF8-F920-40A6-AB7F-D39AAC434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5588"/>
            <a:ext cx="8504238"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a:extLst>
              <a:ext uri="{FF2B5EF4-FFF2-40B4-BE49-F238E27FC236}">
                <a16:creationId xmlns:a16="http://schemas.microsoft.com/office/drawing/2014/main" id="{76428FF5-0D34-47BB-8FF2-B8F61B6542C4}"/>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EA7905F8-FCA8-439B-A54F-26C5C051B4A4}" type="slidenum">
              <a:rPr lang="en-US" altLang="en-US" sz="2400" baseline="0">
                <a:latin typeface="Times New Roman" panose="02020603050405020304" pitchFamily="18" charset="0"/>
              </a:rPr>
              <a:pPr eaLnBrk="1" hangingPunct="1">
                <a:spcBef>
                  <a:spcPct val="0"/>
                </a:spcBef>
              </a:pPr>
              <a:t>91</a:t>
            </a:fld>
            <a:endParaRPr lang="en-US" altLang="en-US" sz="2400" baseline="0">
              <a:latin typeface="Times New Roman" panose="02020603050405020304" pitchFamily="18" charset="0"/>
            </a:endParaRPr>
          </a:p>
        </p:txBody>
      </p:sp>
      <p:sp>
        <p:nvSpPr>
          <p:cNvPr id="98307" name="Rectangle 1">
            <a:extLst>
              <a:ext uri="{FF2B5EF4-FFF2-40B4-BE49-F238E27FC236}">
                <a16:creationId xmlns:a16="http://schemas.microsoft.com/office/drawing/2014/main" id="{D8F12668-891E-47CE-BEA3-6FD81248AB85}"/>
              </a:ext>
            </a:extLst>
          </p:cNvPr>
          <p:cNvSpPr>
            <a:spLocks noGrp="1" noChangeArrowheads="1"/>
          </p:cNvSpPr>
          <p:nvPr>
            <p:ph type="title" idx="4294967295"/>
          </p:nvPr>
        </p:nvSpPr>
        <p:spPr>
          <a:xfrm>
            <a:off x="0" y="76200"/>
            <a:ext cx="9144000" cy="7000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 Report Card for "Google Drive" (continued)</a:t>
            </a:r>
          </a:p>
        </p:txBody>
      </p:sp>
      <p:sp>
        <p:nvSpPr>
          <p:cNvPr id="98308" name="Rectangle 2">
            <a:extLst>
              <a:ext uri="{FF2B5EF4-FFF2-40B4-BE49-F238E27FC236}">
                <a16:creationId xmlns:a16="http://schemas.microsoft.com/office/drawing/2014/main" id="{42672F2B-1964-4118-8FD9-2F6694D17459}"/>
              </a:ext>
            </a:extLst>
          </p:cNvPr>
          <p:cNvSpPr>
            <a:spLocks noGrp="1" noChangeArrowheads="1"/>
          </p:cNvSpPr>
          <p:nvPr>
            <p:ph type="body" idx="4294967295"/>
          </p:nvPr>
        </p:nvSpPr>
        <p:spPr>
          <a:xfrm>
            <a:off x="76200" y="1066800"/>
            <a:ext cx="8991600" cy="52578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a:t>Automatic versus Manual Sync Mode:                                    See                     </a:t>
            </a:r>
            <a:r>
              <a:rPr lang="en-US" altLang="en-US" sz="4400">
                <a:hlinkClick r:id="rId2"/>
              </a:rPr>
              <a:t>http://support.google.com/drive/bin/answer.py?hl=en&amp;answer=1190765&amp;ctx=cb&amp;src=cb&amp;cbid=1le7legfzqat7&amp;cbrank=2</a:t>
            </a:r>
            <a:endParaRPr lang="fr-FR" altLang="en-US" sz="4400"/>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9330" name="Slide Number Placeholder 5">
            <a:extLst>
              <a:ext uri="{FF2B5EF4-FFF2-40B4-BE49-F238E27FC236}">
                <a16:creationId xmlns:a16="http://schemas.microsoft.com/office/drawing/2014/main" id="{439847BF-1FC4-4ED8-A563-74D779C222C3}"/>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332CC0EB-89E2-41E2-AD0E-8B2037E3395C}" type="slidenum">
              <a:rPr lang="en-US" altLang="en-US" sz="2400" baseline="0">
                <a:latin typeface="Times New Roman" panose="02020603050405020304" pitchFamily="18" charset="0"/>
              </a:rPr>
              <a:pPr eaLnBrk="1" hangingPunct="1">
                <a:spcBef>
                  <a:spcPct val="0"/>
                </a:spcBef>
              </a:pPr>
              <a:t>92</a:t>
            </a:fld>
            <a:endParaRPr lang="en-US" altLang="en-US" sz="2400" baseline="0">
              <a:latin typeface="Times New Roman" panose="02020603050405020304" pitchFamily="18" charset="0"/>
            </a:endParaRPr>
          </a:p>
        </p:txBody>
      </p:sp>
      <p:sp>
        <p:nvSpPr>
          <p:cNvPr id="99331" name="Rectangle 2">
            <a:extLst>
              <a:ext uri="{FF2B5EF4-FFF2-40B4-BE49-F238E27FC236}">
                <a16:creationId xmlns:a16="http://schemas.microsoft.com/office/drawing/2014/main" id="{EE83E536-22ED-4CAE-A0F0-851AC70EF3F9}"/>
              </a:ext>
            </a:extLst>
          </p:cNvPr>
          <p:cNvSpPr>
            <a:spLocks noGrp="1" noChangeArrowheads="1"/>
          </p:cNvSpPr>
          <p:nvPr>
            <p:ph type="body" idx="4294967295"/>
          </p:nvPr>
        </p:nvSpPr>
        <p:spPr>
          <a:xfrm>
            <a:off x="0" y="304800"/>
            <a:ext cx="8991600" cy="6019800"/>
          </a:xfrm>
        </p:spPr>
        <p:txBody>
          <a:bodyPr/>
          <a:lstStyle/>
          <a:p>
            <a:pPr indent="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8000"/>
              <a:t>WEB-BASED FILE CREATION, VIEWING, AND EDITING IN "GOOGLE DRIVE</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0354" name="Slide Number Placeholder 5">
            <a:extLst>
              <a:ext uri="{FF2B5EF4-FFF2-40B4-BE49-F238E27FC236}">
                <a16:creationId xmlns:a16="http://schemas.microsoft.com/office/drawing/2014/main" id="{9144340B-3278-4F66-BDB8-0C7F76798F6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D0FFC38-CEC9-45AC-88F9-86B093246E4D}" type="slidenum">
              <a:rPr lang="en-US" altLang="en-US" sz="2400" baseline="0">
                <a:solidFill>
                  <a:srgbClr val="FFFFFF"/>
                </a:solidFill>
                <a:latin typeface="Times New Roman" panose="02020603050405020304" pitchFamily="18" charset="0"/>
              </a:rPr>
              <a:pPr eaLnBrk="1" hangingPunct="1">
                <a:spcBef>
                  <a:spcPct val="0"/>
                </a:spcBef>
                <a:buFontTx/>
                <a:buNone/>
              </a:pPr>
              <a:t>93</a:t>
            </a:fld>
            <a:endParaRPr lang="en-US" altLang="en-US" sz="2400" baseline="0">
              <a:solidFill>
                <a:srgbClr val="FFFFFF"/>
              </a:solidFill>
              <a:latin typeface="Times New Roman" panose="02020603050405020304" pitchFamily="18" charset="0"/>
            </a:endParaRPr>
          </a:p>
        </p:txBody>
      </p:sp>
      <p:sp>
        <p:nvSpPr>
          <p:cNvPr id="100355" name="Rectangle 1">
            <a:extLst>
              <a:ext uri="{FF2B5EF4-FFF2-40B4-BE49-F238E27FC236}">
                <a16:creationId xmlns:a16="http://schemas.microsoft.com/office/drawing/2014/main" id="{E2302A60-54C6-477D-B1D3-56F0E3639468}"/>
              </a:ext>
            </a:extLst>
          </p:cNvPr>
          <p:cNvSpPr>
            <a:spLocks noGrp="1" noChangeArrowheads="1"/>
          </p:cNvSpPr>
          <p:nvPr>
            <p:ph type="title" idx="4294967295"/>
          </p:nvPr>
        </p:nvSpPr>
        <p:spPr>
          <a:xfrm>
            <a:off x="0" y="0"/>
            <a:ext cx="9144000" cy="1143000"/>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Web-based File Creation, Editing, and Viewing In "Google Drive"</a:t>
            </a:r>
          </a:p>
        </p:txBody>
      </p:sp>
      <p:sp>
        <p:nvSpPr>
          <p:cNvPr id="100356" name="Rectangle 2">
            <a:extLst>
              <a:ext uri="{FF2B5EF4-FFF2-40B4-BE49-F238E27FC236}">
                <a16:creationId xmlns:a16="http://schemas.microsoft.com/office/drawing/2014/main" id="{69F0B7B5-D9EC-48F7-A993-734F65CF789E}"/>
              </a:ext>
            </a:extLst>
          </p:cNvPr>
          <p:cNvSpPr>
            <a:spLocks noGrp="1" noChangeArrowheads="1"/>
          </p:cNvSpPr>
          <p:nvPr>
            <p:ph type="body" idx="4294967295"/>
          </p:nvPr>
        </p:nvSpPr>
        <p:spPr>
          <a:xfrm>
            <a:off x="76200" y="1281113"/>
            <a:ext cx="9067800" cy="5348287"/>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Google's online file creation and editing services used to be called "Google Docs" and it was accessed by means of http://docs.google.com                       </a:t>
            </a:r>
          </a:p>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These online file creation and editing services are now integrated inside "Google Drive".</a:t>
            </a:r>
            <a:endParaRPr lang="fr-FR" altLang="en-US" sz="4000"/>
          </a:p>
          <a:p>
            <a:pPr marL="914400" indent="-571500" eaLnBrk="1" hangingPunct="1">
              <a:spcBef>
                <a:spcPts val="900"/>
              </a:spcBef>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4000"/>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1378" name="Slide Number Placeholder 5">
            <a:extLst>
              <a:ext uri="{FF2B5EF4-FFF2-40B4-BE49-F238E27FC236}">
                <a16:creationId xmlns:a16="http://schemas.microsoft.com/office/drawing/2014/main" id="{1F3CD33F-25A3-48EC-8B06-A684003210B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21060CD-9501-4528-8DA4-AA834269F01A}" type="slidenum">
              <a:rPr lang="en-US" altLang="en-US" sz="2400" baseline="0">
                <a:solidFill>
                  <a:srgbClr val="FFFFFF"/>
                </a:solidFill>
                <a:latin typeface="Times New Roman" panose="02020603050405020304" pitchFamily="18" charset="0"/>
              </a:rPr>
              <a:pPr eaLnBrk="1" hangingPunct="1">
                <a:spcBef>
                  <a:spcPct val="0"/>
                </a:spcBef>
                <a:buFontTx/>
                <a:buNone/>
              </a:pPr>
              <a:t>94</a:t>
            </a:fld>
            <a:endParaRPr lang="en-US" altLang="en-US" sz="2400" baseline="0">
              <a:solidFill>
                <a:srgbClr val="FFFFFF"/>
              </a:solidFill>
              <a:latin typeface="Times New Roman" panose="02020603050405020304" pitchFamily="18" charset="0"/>
            </a:endParaRPr>
          </a:p>
        </p:txBody>
      </p:sp>
      <p:sp>
        <p:nvSpPr>
          <p:cNvPr id="101379" name="Rectangle 1">
            <a:extLst>
              <a:ext uri="{FF2B5EF4-FFF2-40B4-BE49-F238E27FC236}">
                <a16:creationId xmlns:a16="http://schemas.microsoft.com/office/drawing/2014/main" id="{50666CDD-D413-42BB-94FA-934C7CD2BF93}"/>
              </a:ext>
            </a:extLst>
          </p:cNvPr>
          <p:cNvSpPr>
            <a:spLocks noGrp="1" noChangeArrowheads="1"/>
          </p:cNvSpPr>
          <p:nvPr>
            <p:ph type="title" idx="4294967295"/>
          </p:nvPr>
        </p:nvSpPr>
        <p:spPr>
          <a:xfrm>
            <a:off x="-76200" y="0"/>
            <a:ext cx="9220200" cy="1128713"/>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Web-based File Creation, Editing, and Viewing in "Google Drive" (continued)</a:t>
            </a:r>
          </a:p>
        </p:txBody>
      </p:sp>
      <p:sp>
        <p:nvSpPr>
          <p:cNvPr id="101380" name="Rectangle 2">
            <a:extLst>
              <a:ext uri="{FF2B5EF4-FFF2-40B4-BE49-F238E27FC236}">
                <a16:creationId xmlns:a16="http://schemas.microsoft.com/office/drawing/2014/main" id="{0B6C36F2-B692-4E6F-9F05-77F9BE5CA73A}"/>
              </a:ext>
            </a:extLst>
          </p:cNvPr>
          <p:cNvSpPr>
            <a:spLocks noGrp="1" noChangeArrowheads="1"/>
          </p:cNvSpPr>
          <p:nvPr>
            <p:ph type="body" idx="4294967295"/>
          </p:nvPr>
        </p:nvSpPr>
        <p:spPr>
          <a:xfrm>
            <a:off x="0" y="1128713"/>
            <a:ext cx="9144000" cy="5119687"/>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400"/>
              <a:t>To create a new file, click on the "Create" button:</a:t>
            </a:r>
            <a:endParaRPr lang="fr-FR" altLang="en-US" sz="5400"/>
          </a:p>
          <a:p>
            <a:pPr marL="914400" indent="-571500" eaLnBrk="1" hangingPunct="1">
              <a:spcBef>
                <a:spcPts val="900"/>
              </a:spcBef>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540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402" name="Slide Number Placeholder 5">
            <a:extLst>
              <a:ext uri="{FF2B5EF4-FFF2-40B4-BE49-F238E27FC236}">
                <a16:creationId xmlns:a16="http://schemas.microsoft.com/office/drawing/2014/main" id="{0A0A9BC3-7090-48E5-A03F-10480374A41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3071767-2046-4E41-AC13-2733491EFA98}" type="slidenum">
              <a:rPr lang="en-US" altLang="en-US" sz="2400" baseline="0">
                <a:solidFill>
                  <a:srgbClr val="FFFFFF"/>
                </a:solidFill>
                <a:latin typeface="Times New Roman" panose="02020603050405020304" pitchFamily="18" charset="0"/>
              </a:rPr>
              <a:pPr eaLnBrk="1" hangingPunct="1">
                <a:spcBef>
                  <a:spcPct val="0"/>
                </a:spcBef>
                <a:buFontTx/>
                <a:buNone/>
              </a:pPr>
              <a:t>95</a:t>
            </a:fld>
            <a:endParaRPr lang="en-US" altLang="en-US" sz="2400" baseline="0">
              <a:solidFill>
                <a:srgbClr val="FFFFFF"/>
              </a:solidFill>
              <a:latin typeface="Times New Roman" panose="02020603050405020304" pitchFamily="18" charset="0"/>
            </a:endParaRPr>
          </a:p>
        </p:txBody>
      </p:sp>
      <p:pic>
        <p:nvPicPr>
          <p:cNvPr id="102403" name="Picture 1">
            <a:extLst>
              <a:ext uri="{FF2B5EF4-FFF2-40B4-BE49-F238E27FC236}">
                <a16:creationId xmlns:a16="http://schemas.microsoft.com/office/drawing/2014/main" id="{C3D6DE97-A161-4577-A6A0-D64EFA38BE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740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04" name="Straight Arrow Connector 3">
            <a:extLst>
              <a:ext uri="{FF2B5EF4-FFF2-40B4-BE49-F238E27FC236}">
                <a16:creationId xmlns:a16="http://schemas.microsoft.com/office/drawing/2014/main" id="{09111B8F-813A-4DAF-9C5C-107FFBB8CA8E}"/>
              </a:ext>
            </a:extLst>
          </p:cNvPr>
          <p:cNvCxnSpPr>
            <a:cxnSpLocks noChangeShapeType="1"/>
          </p:cNvCxnSpPr>
          <p:nvPr/>
        </p:nvCxnSpPr>
        <p:spPr bwMode="auto">
          <a:xfrm flipH="1" flipV="1">
            <a:off x="762000" y="2209800"/>
            <a:ext cx="76200" cy="30480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3426" name="Slide Number Placeholder 5">
            <a:extLst>
              <a:ext uri="{FF2B5EF4-FFF2-40B4-BE49-F238E27FC236}">
                <a16:creationId xmlns:a16="http://schemas.microsoft.com/office/drawing/2014/main" id="{14B67C9A-FF5F-4317-90A8-BE1E14017296}"/>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0EB3637-E982-4159-9DB2-1B5788953D95}" type="slidenum">
              <a:rPr lang="en-US" altLang="en-US" sz="2400" baseline="0">
                <a:solidFill>
                  <a:srgbClr val="FFFFFF"/>
                </a:solidFill>
                <a:latin typeface="Times New Roman" panose="02020603050405020304" pitchFamily="18" charset="0"/>
              </a:rPr>
              <a:pPr eaLnBrk="1" hangingPunct="1">
                <a:spcBef>
                  <a:spcPct val="0"/>
                </a:spcBef>
                <a:buFontTx/>
                <a:buNone/>
              </a:pPr>
              <a:t>96</a:t>
            </a:fld>
            <a:endParaRPr lang="en-US" altLang="en-US" sz="2400" baseline="0">
              <a:solidFill>
                <a:srgbClr val="FFFFFF"/>
              </a:solidFill>
              <a:latin typeface="Times New Roman" panose="02020603050405020304" pitchFamily="18" charset="0"/>
            </a:endParaRPr>
          </a:p>
        </p:txBody>
      </p:sp>
      <p:pic>
        <p:nvPicPr>
          <p:cNvPr id="103427" name="Picture 1">
            <a:extLst>
              <a:ext uri="{FF2B5EF4-FFF2-40B4-BE49-F238E27FC236}">
                <a16:creationId xmlns:a16="http://schemas.microsoft.com/office/drawing/2014/main" id="{096F788A-80AD-4111-AA59-434589F965B0}"/>
              </a:ext>
            </a:extLst>
          </p:cNvPr>
          <p:cNvPicPr>
            <a:picLocks noChangeAspect="1"/>
          </p:cNvPicPr>
          <p:nvPr/>
        </p:nvPicPr>
        <p:blipFill>
          <a:blip r:embed="rId2">
            <a:extLst>
              <a:ext uri="{28A0092B-C50C-407E-A947-70E740481C1C}">
                <a14:useLocalDpi xmlns:a14="http://schemas.microsoft.com/office/drawing/2010/main" val="0"/>
              </a:ext>
            </a:extLst>
          </a:blip>
          <a:srcRect t="3027" r="80128" b="64996"/>
          <a:stretch>
            <a:fillRect/>
          </a:stretch>
        </p:blipFill>
        <p:spPr bwMode="auto">
          <a:xfrm>
            <a:off x="1447800" y="152400"/>
            <a:ext cx="6400800"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28" name="Straight Arrow Connector 3">
            <a:extLst>
              <a:ext uri="{FF2B5EF4-FFF2-40B4-BE49-F238E27FC236}">
                <a16:creationId xmlns:a16="http://schemas.microsoft.com/office/drawing/2014/main" id="{83E81EB1-4080-4A69-9A7D-A37CD2D5C55D}"/>
              </a:ext>
            </a:extLst>
          </p:cNvPr>
          <p:cNvCxnSpPr>
            <a:cxnSpLocks noChangeShapeType="1"/>
          </p:cNvCxnSpPr>
          <p:nvPr/>
        </p:nvCxnSpPr>
        <p:spPr bwMode="auto">
          <a:xfrm>
            <a:off x="381000" y="914400"/>
            <a:ext cx="2438400" cy="3657600"/>
          </a:xfrm>
          <a:prstGeom prst="straightConnector1">
            <a:avLst/>
          </a:prstGeom>
          <a:noFill/>
          <a:ln w="1111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4450" name="Slide Number Placeholder 5">
            <a:extLst>
              <a:ext uri="{FF2B5EF4-FFF2-40B4-BE49-F238E27FC236}">
                <a16:creationId xmlns:a16="http://schemas.microsoft.com/office/drawing/2014/main" id="{77D2B558-D453-48F0-A459-D77BF613F27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D6B1ED1-7714-4241-BFD1-CD5505668A84}" type="slidenum">
              <a:rPr lang="en-US" altLang="en-US" sz="2400" baseline="0">
                <a:solidFill>
                  <a:srgbClr val="FFFFFF"/>
                </a:solidFill>
                <a:latin typeface="Times New Roman" panose="02020603050405020304" pitchFamily="18" charset="0"/>
              </a:rPr>
              <a:pPr eaLnBrk="1" hangingPunct="1">
                <a:spcBef>
                  <a:spcPct val="0"/>
                </a:spcBef>
                <a:buFontTx/>
                <a:buNone/>
              </a:pPr>
              <a:t>97</a:t>
            </a:fld>
            <a:endParaRPr lang="en-US" altLang="en-US" sz="2400" baseline="0">
              <a:solidFill>
                <a:srgbClr val="FFFFFF"/>
              </a:solidFill>
              <a:latin typeface="Times New Roman" panose="02020603050405020304" pitchFamily="18" charset="0"/>
            </a:endParaRPr>
          </a:p>
        </p:txBody>
      </p:sp>
      <p:pic>
        <p:nvPicPr>
          <p:cNvPr id="104451" name="Picture 1">
            <a:extLst>
              <a:ext uri="{FF2B5EF4-FFF2-40B4-BE49-F238E27FC236}">
                <a16:creationId xmlns:a16="http://schemas.microsoft.com/office/drawing/2014/main" id="{1DD5546C-CD3E-47B1-88BD-45625F53BC19}"/>
              </a:ext>
            </a:extLst>
          </p:cNvPr>
          <p:cNvPicPr>
            <a:picLocks noChangeAspect="1"/>
          </p:cNvPicPr>
          <p:nvPr/>
        </p:nvPicPr>
        <p:blipFill>
          <a:blip r:embed="rId2">
            <a:extLst>
              <a:ext uri="{28A0092B-C50C-407E-A947-70E740481C1C}">
                <a14:useLocalDpi xmlns:a14="http://schemas.microsoft.com/office/drawing/2010/main" val="0"/>
              </a:ext>
            </a:extLst>
          </a:blip>
          <a:srcRect l="8276" t="35406" r="3841" b="1617"/>
          <a:stretch>
            <a:fillRect/>
          </a:stretch>
        </p:blipFill>
        <p:spPr bwMode="auto">
          <a:xfrm>
            <a:off x="2378075" y="303213"/>
            <a:ext cx="4632325"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5474" name="Slide Number Placeholder 5">
            <a:extLst>
              <a:ext uri="{FF2B5EF4-FFF2-40B4-BE49-F238E27FC236}">
                <a16:creationId xmlns:a16="http://schemas.microsoft.com/office/drawing/2014/main" id="{D31A8CB7-FC78-498A-9B43-CD28E1A2332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A1F6CC99-0EB1-4D2C-9018-9F80444EC470}" type="slidenum">
              <a:rPr lang="en-US" altLang="en-US" sz="2400" baseline="0">
                <a:latin typeface="Times New Roman" panose="02020603050405020304" pitchFamily="18" charset="0"/>
              </a:rPr>
              <a:pPr eaLnBrk="1" hangingPunct="1">
                <a:spcBef>
                  <a:spcPct val="0"/>
                </a:spcBef>
              </a:pPr>
              <a:t>98</a:t>
            </a:fld>
            <a:endParaRPr lang="en-US" altLang="en-US" sz="2400" baseline="0">
              <a:latin typeface="Times New Roman" panose="02020603050405020304" pitchFamily="18" charset="0"/>
            </a:endParaRPr>
          </a:p>
        </p:txBody>
      </p:sp>
      <p:sp>
        <p:nvSpPr>
          <p:cNvPr id="105475" name="Rectangle 1">
            <a:extLst>
              <a:ext uri="{FF2B5EF4-FFF2-40B4-BE49-F238E27FC236}">
                <a16:creationId xmlns:a16="http://schemas.microsoft.com/office/drawing/2014/main" id="{2677DB3A-1402-4CB1-AA90-CC40C965D08D}"/>
              </a:ext>
            </a:extLst>
          </p:cNvPr>
          <p:cNvSpPr>
            <a:spLocks noGrp="1" noChangeArrowheads="1"/>
          </p:cNvSpPr>
          <p:nvPr>
            <p:ph type="title" idx="4294967295"/>
          </p:nvPr>
        </p:nvSpPr>
        <p:spPr>
          <a:xfrm>
            <a:off x="76200" y="-14288"/>
            <a:ext cx="9067800" cy="12334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Web-based File Creation, Editing, and Viewing in "Google Drive" (continued)</a:t>
            </a:r>
          </a:p>
        </p:txBody>
      </p:sp>
      <p:sp>
        <p:nvSpPr>
          <p:cNvPr id="105476" name="Rectangle 2">
            <a:extLst>
              <a:ext uri="{FF2B5EF4-FFF2-40B4-BE49-F238E27FC236}">
                <a16:creationId xmlns:a16="http://schemas.microsoft.com/office/drawing/2014/main" id="{5D632118-4BEF-40C2-BD05-AB37E7C03464}"/>
              </a:ext>
            </a:extLst>
          </p:cNvPr>
          <p:cNvSpPr>
            <a:spLocks noGrp="1" noChangeArrowheads="1"/>
          </p:cNvSpPr>
          <p:nvPr>
            <p:ph type="body" idx="4294967295"/>
          </p:nvPr>
        </p:nvSpPr>
        <p:spPr>
          <a:xfrm>
            <a:off x="76200" y="1143000"/>
            <a:ext cx="8915400" cy="4419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Two ways to perform an operation on an existing file or folder when accessing Google Drive with a Web browser:</a:t>
            </a:r>
          </a:p>
          <a:p>
            <a:pPr marL="1314450" lvl="1" indent="-571500" eaLnBrk="1" hangingPunct="1">
              <a:spcBef>
                <a:spcPts val="900"/>
              </a:spcBef>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Method 1:                                                              Use the RIGHT mouse button to click on it and then select from the pop-up context menu</a:t>
            </a:r>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3600"/>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6498" name="Slide Number Placeholder 5">
            <a:extLst>
              <a:ext uri="{FF2B5EF4-FFF2-40B4-BE49-F238E27FC236}">
                <a16:creationId xmlns:a16="http://schemas.microsoft.com/office/drawing/2014/main" id="{1F445D28-2C02-405A-95EB-1A9DB2B2A5CA}"/>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fld id="{48A38918-22EB-4632-8614-7BDB7EFC85A8}" type="slidenum">
              <a:rPr lang="en-US" altLang="en-US" sz="2400" baseline="0">
                <a:latin typeface="Times New Roman" panose="02020603050405020304" pitchFamily="18" charset="0"/>
              </a:rPr>
              <a:pPr eaLnBrk="1" hangingPunct="1">
                <a:spcBef>
                  <a:spcPct val="0"/>
                </a:spcBef>
              </a:pPr>
              <a:t>99</a:t>
            </a:fld>
            <a:endParaRPr lang="en-US" altLang="en-US" sz="2400" baseline="0">
              <a:latin typeface="Times New Roman" panose="02020603050405020304" pitchFamily="18" charset="0"/>
            </a:endParaRPr>
          </a:p>
        </p:txBody>
      </p:sp>
      <p:sp>
        <p:nvSpPr>
          <p:cNvPr id="106499" name="Rectangle 1">
            <a:extLst>
              <a:ext uri="{FF2B5EF4-FFF2-40B4-BE49-F238E27FC236}">
                <a16:creationId xmlns:a16="http://schemas.microsoft.com/office/drawing/2014/main" id="{B3789DAC-B60D-44ED-83BF-8A60E3DD61A5}"/>
              </a:ext>
            </a:extLst>
          </p:cNvPr>
          <p:cNvSpPr>
            <a:spLocks noGrp="1" noChangeArrowheads="1"/>
          </p:cNvSpPr>
          <p:nvPr>
            <p:ph type="title" idx="4294967295"/>
          </p:nvPr>
        </p:nvSpPr>
        <p:spPr>
          <a:xfrm>
            <a:off x="76200" y="-14288"/>
            <a:ext cx="9067800" cy="12334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Web-based File Creation, Editing, and Viewing in "Google Drive" (continued)</a:t>
            </a:r>
          </a:p>
        </p:txBody>
      </p:sp>
      <p:sp>
        <p:nvSpPr>
          <p:cNvPr id="106500" name="Rectangle 2">
            <a:extLst>
              <a:ext uri="{FF2B5EF4-FFF2-40B4-BE49-F238E27FC236}">
                <a16:creationId xmlns:a16="http://schemas.microsoft.com/office/drawing/2014/main" id="{967FB363-1220-49CE-A135-5E8ECB4F2323}"/>
              </a:ext>
            </a:extLst>
          </p:cNvPr>
          <p:cNvSpPr>
            <a:spLocks noGrp="1" noChangeArrowheads="1"/>
          </p:cNvSpPr>
          <p:nvPr>
            <p:ph type="body" idx="4294967295"/>
          </p:nvPr>
        </p:nvSpPr>
        <p:spPr>
          <a:xfrm>
            <a:off x="76200" y="1143000"/>
            <a:ext cx="8915400" cy="4419600"/>
          </a:xfrm>
        </p:spPr>
        <p:txBody>
          <a:bodyPr/>
          <a:lstStyle/>
          <a:p>
            <a:pPr marL="914400" indent="-571500" eaLnBrk="1" hangingPunct="1">
              <a:spcBef>
                <a:spcPts val="900"/>
              </a:spcBef>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Two ways to perform an operation on an existing file or folder when accessing Google Drive with a Web browser (continued):</a:t>
            </a:r>
          </a:p>
          <a:p>
            <a:pPr marL="1314450" lvl="1" indent="-571500" eaLnBrk="1" hangingPunct="1">
              <a:spcBef>
                <a:spcPts val="900"/>
              </a:spcBef>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a:t>Method 2:                                                      Place a checkmark for the file or folder and then click on the "More" button</a:t>
            </a:r>
          </a:p>
          <a:p>
            <a:pPr marL="914400" indent="-571500" eaLnBrk="1" hangingPunct="1">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en-US" sz="3600"/>
          </a:p>
        </p:txBody>
      </p:sp>
    </p:spTree>
  </p:cSld>
  <p:clrMapOvr>
    <a:masterClrMapping/>
  </p:clrMapOvr>
  <p:transition spd="med"/>
</p:sld>
</file>

<file path=ppt/theme/theme1.xml><?xml version="1.0" encoding="utf-8"?>
<a:theme xmlns:a="http://schemas.openxmlformats.org/drawingml/2006/main" name="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2621</Words>
  <Application>Microsoft Office PowerPoint</Application>
  <PresentationFormat>On-screen Show (4:3)</PresentationFormat>
  <Paragraphs>299</Paragraphs>
  <Slides>165</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165</vt:i4>
      </vt:variant>
    </vt:vector>
  </HeadingPairs>
  <TitlesOfParts>
    <vt:vector size="172" baseType="lpstr">
      <vt:lpstr>Arial</vt:lpstr>
      <vt:lpstr>Times New Roman</vt:lpstr>
      <vt:lpstr>Courier New</vt:lpstr>
      <vt:lpstr>Default Design</vt:lpstr>
      <vt:lpstr>1_Default Design</vt:lpstr>
      <vt:lpstr>2_Default Design</vt:lpstr>
      <vt:lpstr>3_Default Design</vt:lpstr>
      <vt:lpstr>PowerPoint Presentation</vt:lpstr>
      <vt:lpstr>Web location for this presentation:</vt:lpstr>
      <vt:lpstr>SUMMARY</vt:lpstr>
      <vt:lpstr>"Google Drive" Server Farms</vt:lpstr>
      <vt:lpstr>PowerPoint Presentation</vt:lpstr>
      <vt:lpstr>The map in the previous page was found at http://www.google.com/about/datacenters/inside/locations/index.html</vt:lpstr>
      <vt:lpstr>Server Farm at The Dalles, Oregon</vt:lpstr>
      <vt:lpstr>Server Farm at Council Bluffs, Iowa</vt:lpstr>
      <vt:lpstr>The Iowa server farm cost $1.5 billion to build according to http://www.datacenterknowledge.com/archives/2013/12/02/in-iowa-a-field-becomes-a-huge-google-server-farm/</vt:lpstr>
      <vt:lpstr>Server Farm at Douglas County, Georgia</vt:lpstr>
      <vt:lpstr>Server Farm at Lenoir, North Carolina</vt:lpstr>
      <vt:lpstr>Server Farm at Hamina, Finland</vt:lpstr>
      <vt:lpstr>Server Farm at Berkeley County, South Carolina</vt:lpstr>
      <vt:lpstr>Server Farm at Mayes County, Oklahoma</vt:lpstr>
      <vt:lpstr>REPORT CARD FOR "GOOGLE DRIVE"</vt:lpstr>
      <vt:lpstr>PowerPoint Presentation</vt:lpstr>
      <vt:lpstr>PowerPoint Presentation</vt:lpstr>
      <vt:lpstr> Report Card for "Google Drive" (continued)</vt:lpstr>
      <vt:lpstr>Using the "Google Chrome" browser to upload folders or files from your local computer to the "Google Drive" server farm:</vt:lpstr>
      <vt:lpstr>Using the "Google Chrome" browser to download folders or files from the "Google Drive" server farm to your local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Report Card for "Google Drive" (continued)</vt:lpstr>
      <vt:lpstr> Report Card for "Google Drive" (continued)</vt:lpstr>
      <vt:lpstr> Report Card for "Google Drive" (continued)</vt:lpstr>
      <vt:lpstr> Report Card for "Google Drive" (continued)</vt:lpstr>
      <vt:lpstr> Report Card for "Google Drive" (continued)</vt:lpstr>
      <vt:lpstr> Report Card for "Google Drive" (continued)</vt:lpstr>
      <vt:lpstr>Using the "Desktop" version of the  Internet Explorer 10" browser (in "Windows 7" and "Windows 8") to upload folders or files from your local computer to the "Google Drive" server farm: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the present time, you cannot use the "Desktop" edition of the  Internet Explorer 11" browser (in "Windows 8.1") to upload folders or files from your local computer to the "Google Drive" server farm:</vt:lpstr>
      <vt:lpstr>PowerPoint Presentation</vt:lpstr>
      <vt:lpstr>Using the "Google Drive for Windows" desktop app to upload folders or files from your local computer to the "Google Drive" server farm:</vt:lpstr>
      <vt:lpstr>Requirements for "Google Drive" for all platforms: See http://support.google.com/drive/bin/answer.py?hl=en&amp;answer=2375082 </vt:lpstr>
      <vt:lpstr>PowerPoint Presentation</vt:lpstr>
      <vt:lpstr>PowerPoint Presentation</vt:lpstr>
      <vt:lpstr>Google will not let you download their "Google Drive.." software until you log in with your Google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Report Card for "Google Drive" (continued)</vt:lpstr>
      <vt:lpstr>PowerPoint Presentation</vt:lpstr>
      <vt:lpstr>PowerPoint Presentation</vt:lpstr>
      <vt:lpstr>PowerPoint Presentation</vt:lpstr>
      <vt:lpstr>PowerPoint Presentation</vt:lpstr>
      <vt:lpstr>PowerPoint Presentation</vt:lpstr>
      <vt:lpstr>PowerPoint Presentation</vt:lpstr>
      <vt:lpstr> Report Card for "Google Drive" (continued)</vt:lpstr>
      <vt:lpstr>PowerPoint Presentation</vt:lpstr>
      <vt:lpstr>Web-based File Creation, Editing, and Viewing In "Google Drive"</vt:lpstr>
      <vt:lpstr>Web-based File Creation, Editing, and Viewing in "Google Drive" (continued)</vt:lpstr>
      <vt:lpstr>PowerPoint Presentation</vt:lpstr>
      <vt:lpstr>PowerPoint Presentation</vt:lpstr>
      <vt:lpstr>PowerPoint Presentation</vt:lpstr>
      <vt:lpstr>Web-based File Creation, Editing, and Viewing in "Google Drive" (continued)</vt:lpstr>
      <vt:lpstr>Web-based File Creation, Editing, and Viewing in "Google Drive" (continued)</vt:lpstr>
      <vt:lpstr> Report Card for "Google Drive" (continued)</vt:lpstr>
      <vt:lpstr>PowerPoint Presentation</vt:lpstr>
      <vt:lpstr> Report Card for "Google Drive" (continued)</vt:lpstr>
      <vt:lpstr>PowerPoint Presentation</vt:lpstr>
      <vt:lpstr>PowerPoint Presentation</vt:lpstr>
      <vt:lpstr>PowerPoint Presentation</vt:lpstr>
      <vt:lpstr> Report Card for "Google Drive"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Report Card for "Google Drive" (continued)</vt:lpstr>
      <vt:lpstr>Google Drive (continued)</vt:lpstr>
      <vt:lpstr> Report Card for "Google Drive" (continued)</vt:lpstr>
      <vt:lpstr> Report Card for "Google Drive" (continued)</vt:lpstr>
      <vt:lpstr> Report Card for "Google Drive" (continued)</vt:lpstr>
      <vt:lpstr> Report Card for "Google Drive" (continued)</vt:lpstr>
      <vt:lpstr> Report Card for "Google Drive" (continued)</vt:lpstr>
      <vt:lpstr> Report Card for "Google Drive" (continued)</vt:lpstr>
      <vt:lpstr>Web-based File Creation, Editing, and Viewing in "Google Drive"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1 Google's Claim of 15 Gigabytes of Free Storage is Slightly Misleading </vt:lpstr>
      <vt:lpstr>Additional Information about Google Drive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testuser</dc:creator>
  <cp:lastModifiedBy>Francis Chao</cp:lastModifiedBy>
  <cp:revision>17</cp:revision>
  <dcterms:modified xsi:type="dcterms:W3CDTF">2020-09-03T00:04:26Z</dcterms:modified>
</cp:coreProperties>
</file>