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90"/>
  </p:notesMasterIdLst>
  <p:sldIdLst>
    <p:sldId id="794" r:id="rId2"/>
    <p:sldId id="625" r:id="rId3"/>
    <p:sldId id="257" r:id="rId4"/>
    <p:sldId id="1053" r:id="rId5"/>
    <p:sldId id="1235" r:id="rId6"/>
    <p:sldId id="1117" r:id="rId7"/>
    <p:sldId id="1459" r:id="rId8"/>
    <p:sldId id="1423" r:id="rId9"/>
    <p:sldId id="1422" r:id="rId10"/>
    <p:sldId id="1168" r:id="rId11"/>
    <p:sldId id="1149" r:id="rId12"/>
    <p:sldId id="1232" r:id="rId13"/>
    <p:sldId id="1150" r:id="rId14"/>
    <p:sldId id="1151" r:id="rId15"/>
    <p:sldId id="1152" r:id="rId16"/>
    <p:sldId id="1173" r:id="rId17"/>
    <p:sldId id="1234" r:id="rId18"/>
    <p:sldId id="1181" r:id="rId19"/>
    <p:sldId id="1180" r:id="rId20"/>
    <p:sldId id="1179" r:id="rId21"/>
    <p:sldId id="1178" r:id="rId22"/>
    <p:sldId id="1177" r:id="rId23"/>
    <p:sldId id="1176" r:id="rId24"/>
    <p:sldId id="1175" r:id="rId25"/>
    <p:sldId id="1174" r:id="rId26"/>
    <p:sldId id="1185" r:id="rId27"/>
    <p:sldId id="1186" r:id="rId28"/>
    <p:sldId id="1187" r:id="rId29"/>
    <p:sldId id="1169" r:id="rId30"/>
    <p:sldId id="1215" r:id="rId31"/>
    <p:sldId id="1216" r:id="rId32"/>
    <p:sldId id="1217" r:id="rId33"/>
    <p:sldId id="1218" r:id="rId34"/>
    <p:sldId id="1219" r:id="rId35"/>
    <p:sldId id="1220" r:id="rId36"/>
    <p:sldId id="1221" r:id="rId37"/>
    <p:sldId id="1222" r:id="rId38"/>
    <p:sldId id="1223" r:id="rId39"/>
    <p:sldId id="1224" r:id="rId40"/>
    <p:sldId id="1225" r:id="rId41"/>
    <p:sldId id="1226" r:id="rId42"/>
    <p:sldId id="1227" r:id="rId43"/>
    <p:sldId id="1228" r:id="rId44"/>
    <p:sldId id="1229" r:id="rId45"/>
    <p:sldId id="1230" r:id="rId46"/>
    <p:sldId id="1231" r:id="rId47"/>
    <p:sldId id="1143" r:id="rId48"/>
    <p:sldId id="1118" r:id="rId49"/>
    <p:sldId id="816" r:id="rId50"/>
    <p:sldId id="858" r:id="rId51"/>
    <p:sldId id="876" r:id="rId52"/>
    <p:sldId id="1119" r:id="rId53"/>
    <p:sldId id="989" r:id="rId54"/>
    <p:sldId id="1172" r:id="rId55"/>
    <p:sldId id="991" r:id="rId56"/>
    <p:sldId id="993" r:id="rId57"/>
    <p:sldId id="994" r:id="rId58"/>
    <p:sldId id="1121" r:id="rId59"/>
    <p:sldId id="1006" r:id="rId60"/>
    <p:sldId id="1010" r:id="rId61"/>
    <p:sldId id="1004" r:id="rId62"/>
    <p:sldId id="1007" r:id="rId63"/>
    <p:sldId id="1011" r:id="rId64"/>
    <p:sldId id="1014" r:id="rId65"/>
    <p:sldId id="1028" r:id="rId66"/>
    <p:sldId id="1016" r:id="rId67"/>
    <p:sldId id="1170" r:id="rId68"/>
    <p:sldId id="1108" r:id="rId69"/>
    <p:sldId id="1003" r:id="rId70"/>
    <p:sldId id="1019" r:id="rId71"/>
    <p:sldId id="1109" r:id="rId72"/>
    <p:sldId id="1021" r:id="rId73"/>
    <p:sldId id="1110" r:id="rId74"/>
    <p:sldId id="1023" r:id="rId75"/>
    <p:sldId id="1111" r:id="rId76"/>
    <p:sldId id="1025" r:id="rId77"/>
    <p:sldId id="1027" r:id="rId78"/>
    <p:sldId id="1029" r:id="rId79"/>
    <p:sldId id="1238" r:id="rId80"/>
    <p:sldId id="1239" r:id="rId81"/>
    <p:sldId id="1116" r:id="rId82"/>
    <p:sldId id="1237" r:id="rId83"/>
    <p:sldId id="1236" r:id="rId84"/>
    <p:sldId id="1193" r:id="rId85"/>
    <p:sldId id="1460" r:id="rId86"/>
    <p:sldId id="1461" r:id="rId87"/>
    <p:sldId id="1099" r:id="rId88"/>
    <p:sldId id="1214" r:id="rId89"/>
  </p:sldIdLst>
  <p:sldSz cx="9144000" cy="6858000" type="screen4x3"/>
  <p:notesSz cx="7053263" cy="9356725"/>
  <p:defaultTextStyle>
    <a:defPPr>
      <a:defRPr lang="en-GB"/>
    </a:defPPr>
    <a:lvl1pPr algn="l" defTabSz="457200" rtl="0" eaLnBrk="0" fontAlgn="base" hangingPunct="0">
      <a:spcBef>
        <a:spcPct val="0"/>
      </a:spcBef>
      <a:spcAft>
        <a:spcPct val="0"/>
      </a:spcAft>
      <a:defRPr sz="4000" kern="1200" baseline="-25000">
        <a:solidFill>
          <a:schemeClr val="bg1"/>
        </a:solidFill>
        <a:latin typeface="Arial" panose="020B0604020202020204" pitchFamily="34" charset="0"/>
        <a:ea typeface="+mn-ea"/>
        <a:cs typeface="Arial" panose="020B0604020202020204" pitchFamily="34" charset="0"/>
      </a:defRPr>
    </a:lvl1pPr>
    <a:lvl2pPr marL="742950" indent="-285750" algn="l" defTabSz="457200" rtl="0" eaLnBrk="0" fontAlgn="base" hangingPunct="0">
      <a:spcBef>
        <a:spcPct val="0"/>
      </a:spcBef>
      <a:spcAft>
        <a:spcPct val="0"/>
      </a:spcAft>
      <a:defRPr sz="4000" kern="1200" baseline="-25000">
        <a:solidFill>
          <a:schemeClr val="bg1"/>
        </a:solidFill>
        <a:latin typeface="Arial" panose="020B0604020202020204" pitchFamily="34" charset="0"/>
        <a:ea typeface="+mn-ea"/>
        <a:cs typeface="Arial" panose="020B0604020202020204" pitchFamily="34" charset="0"/>
      </a:defRPr>
    </a:lvl2pPr>
    <a:lvl3pPr marL="1143000" indent="-228600" algn="l" defTabSz="457200" rtl="0" eaLnBrk="0" fontAlgn="base" hangingPunct="0">
      <a:spcBef>
        <a:spcPct val="0"/>
      </a:spcBef>
      <a:spcAft>
        <a:spcPct val="0"/>
      </a:spcAft>
      <a:defRPr sz="4000" kern="1200" baseline="-25000">
        <a:solidFill>
          <a:schemeClr val="bg1"/>
        </a:solidFill>
        <a:latin typeface="Arial" panose="020B0604020202020204" pitchFamily="34" charset="0"/>
        <a:ea typeface="+mn-ea"/>
        <a:cs typeface="Arial" panose="020B0604020202020204" pitchFamily="34" charset="0"/>
      </a:defRPr>
    </a:lvl3pPr>
    <a:lvl4pPr marL="1600200" indent="-228600" algn="l" defTabSz="457200" rtl="0" eaLnBrk="0" fontAlgn="base" hangingPunct="0">
      <a:spcBef>
        <a:spcPct val="0"/>
      </a:spcBef>
      <a:spcAft>
        <a:spcPct val="0"/>
      </a:spcAft>
      <a:defRPr sz="4000" kern="1200" baseline="-25000">
        <a:solidFill>
          <a:schemeClr val="bg1"/>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spcBef>
        <a:spcPct val="0"/>
      </a:spcBef>
      <a:spcAft>
        <a:spcPct val="0"/>
      </a:spcAft>
      <a:defRPr sz="4000" kern="1200" baseline="-25000">
        <a:solidFill>
          <a:schemeClr val="bg1"/>
        </a:solidFill>
        <a:latin typeface="Arial" panose="020B0604020202020204" pitchFamily="34" charset="0"/>
        <a:ea typeface="+mn-ea"/>
        <a:cs typeface="Arial" panose="020B0604020202020204" pitchFamily="34" charset="0"/>
      </a:defRPr>
    </a:lvl5pPr>
    <a:lvl6pPr marL="2286000" algn="l" defTabSz="914400" rtl="0" eaLnBrk="1" latinLnBrk="0" hangingPunct="1">
      <a:defRPr sz="4000" kern="1200" baseline="-25000">
        <a:solidFill>
          <a:schemeClr val="bg1"/>
        </a:solidFill>
        <a:latin typeface="Arial" panose="020B0604020202020204" pitchFamily="34" charset="0"/>
        <a:ea typeface="+mn-ea"/>
        <a:cs typeface="Arial" panose="020B0604020202020204" pitchFamily="34" charset="0"/>
      </a:defRPr>
    </a:lvl6pPr>
    <a:lvl7pPr marL="2743200" algn="l" defTabSz="914400" rtl="0" eaLnBrk="1" latinLnBrk="0" hangingPunct="1">
      <a:defRPr sz="4000" kern="1200" baseline="-25000">
        <a:solidFill>
          <a:schemeClr val="bg1"/>
        </a:solidFill>
        <a:latin typeface="Arial" panose="020B0604020202020204" pitchFamily="34" charset="0"/>
        <a:ea typeface="+mn-ea"/>
        <a:cs typeface="Arial" panose="020B0604020202020204" pitchFamily="34" charset="0"/>
      </a:defRPr>
    </a:lvl7pPr>
    <a:lvl8pPr marL="3200400" algn="l" defTabSz="914400" rtl="0" eaLnBrk="1" latinLnBrk="0" hangingPunct="1">
      <a:defRPr sz="4000" kern="1200" baseline="-25000">
        <a:solidFill>
          <a:schemeClr val="bg1"/>
        </a:solidFill>
        <a:latin typeface="Arial" panose="020B0604020202020204" pitchFamily="34" charset="0"/>
        <a:ea typeface="+mn-ea"/>
        <a:cs typeface="Arial" panose="020B0604020202020204" pitchFamily="34" charset="0"/>
      </a:defRPr>
    </a:lvl8pPr>
    <a:lvl9pPr marL="3657600" algn="l" defTabSz="914400" rtl="0" eaLnBrk="1" latinLnBrk="0" hangingPunct="1">
      <a:defRPr sz="4000" kern="1200" baseline="-25000">
        <a:solidFill>
          <a:schemeClr val="bg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7">
          <p15:clr>
            <a:srgbClr val="A4A3A4"/>
          </p15:clr>
        </p15:guide>
        <p15:guide id="2" pos="22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85" d="100"/>
          <a:sy n="85" d="100"/>
        </p:scale>
        <p:origin x="122" y="31"/>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947"/>
        <p:guide pos="222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AutoShape 1">
            <a:extLst>
              <a:ext uri="{FF2B5EF4-FFF2-40B4-BE49-F238E27FC236}">
                <a16:creationId xmlns:a16="http://schemas.microsoft.com/office/drawing/2014/main" id="{15A04058-C3A7-4515-97AF-4F524B47FB86}"/>
              </a:ext>
            </a:extLst>
          </p:cNvPr>
          <p:cNvSpPr>
            <a:spLocks noChangeArrowheads="1"/>
          </p:cNvSpPr>
          <p:nvPr/>
        </p:nvSpPr>
        <p:spPr bwMode="auto">
          <a:xfrm>
            <a:off x="0" y="0"/>
            <a:ext cx="7053263" cy="9356725"/>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8697" tIns="44348" rIns="88697" bIns="44348"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2">
            <a:extLst>
              <a:ext uri="{FF2B5EF4-FFF2-40B4-BE49-F238E27FC236}">
                <a16:creationId xmlns:a16="http://schemas.microsoft.com/office/drawing/2014/main" id="{99A07AAC-A9E1-431B-A887-7776EFA8C3F9}"/>
              </a:ext>
            </a:extLst>
          </p:cNvPr>
          <p:cNvSpPr>
            <a:spLocks noGrp="1" noChangeArrowheads="1"/>
          </p:cNvSpPr>
          <p:nvPr>
            <p:ph type="hdr"/>
          </p:nvPr>
        </p:nvSpPr>
        <p:spPr bwMode="auto">
          <a:xfrm>
            <a:off x="0" y="0"/>
            <a:ext cx="3055938" cy="465138"/>
          </a:xfrm>
          <a:prstGeom prst="rect">
            <a:avLst/>
          </a:prstGeom>
          <a:noFill/>
          <a:ln>
            <a:noFill/>
          </a:ln>
          <a:effectLst/>
        </p:spPr>
        <p:txBody>
          <a:bodyPr vert="horz" wrap="square" lIns="92285" tIns="47988" rIns="92285" bIns="47988" numCol="1" anchor="t" anchorCtr="0" compatLnSpc="1">
            <a:prstTxWarp prst="textNoShape">
              <a:avLst/>
            </a:prstTxWarp>
          </a:bodyPr>
          <a:lstStyle>
            <a:lvl1pPr defTabSz="468122" eaLnBrk="1" hangingPunct="1">
              <a:buClrTx/>
              <a:buSzPct val="100000"/>
              <a:buFontTx/>
              <a:buNone/>
              <a:tabLst>
                <a:tab pos="0" algn="l"/>
                <a:tab pos="937784" algn="l"/>
                <a:tab pos="1875568" algn="l"/>
                <a:tab pos="2813352" algn="l"/>
                <a:tab pos="3751136" algn="l"/>
                <a:tab pos="4687380" algn="l"/>
                <a:tab pos="5625164" algn="l"/>
                <a:tab pos="6562947" algn="l"/>
                <a:tab pos="7500732" algn="l"/>
                <a:tab pos="8438515" algn="l"/>
                <a:tab pos="9376299" algn="l"/>
                <a:tab pos="10314083" algn="l"/>
              </a:tabLst>
              <a:defRPr sz="1300" baseline="0">
                <a:solidFill>
                  <a:srgbClr val="000000"/>
                </a:solidFill>
                <a:latin typeface="Times New Roman" pitchFamily="18" charset="0"/>
                <a:cs typeface="Arial" charset="0"/>
              </a:defRPr>
            </a:lvl1pPr>
          </a:lstStyle>
          <a:p>
            <a:pPr>
              <a:defRPr/>
            </a:pPr>
            <a:endParaRPr lang="en-US"/>
          </a:p>
        </p:txBody>
      </p:sp>
      <p:sp>
        <p:nvSpPr>
          <p:cNvPr id="2051" name="Rectangle 3">
            <a:extLst>
              <a:ext uri="{FF2B5EF4-FFF2-40B4-BE49-F238E27FC236}">
                <a16:creationId xmlns:a16="http://schemas.microsoft.com/office/drawing/2014/main" id="{48625384-8AD7-4EBE-AFC9-93F6EE8A599C}"/>
              </a:ext>
            </a:extLst>
          </p:cNvPr>
          <p:cNvSpPr>
            <a:spLocks noGrp="1" noChangeArrowheads="1"/>
          </p:cNvSpPr>
          <p:nvPr>
            <p:ph type="dt"/>
          </p:nvPr>
        </p:nvSpPr>
        <p:spPr bwMode="auto">
          <a:xfrm>
            <a:off x="3995738" y="0"/>
            <a:ext cx="3054350" cy="465138"/>
          </a:xfrm>
          <a:prstGeom prst="rect">
            <a:avLst/>
          </a:prstGeom>
          <a:noFill/>
          <a:ln>
            <a:noFill/>
          </a:ln>
          <a:effectLst/>
        </p:spPr>
        <p:txBody>
          <a:bodyPr vert="horz" wrap="square" lIns="92285" tIns="47988" rIns="92285" bIns="47988" numCol="1" anchor="t" anchorCtr="0" compatLnSpc="1">
            <a:prstTxWarp prst="textNoShape">
              <a:avLst/>
            </a:prstTxWarp>
          </a:bodyPr>
          <a:lstStyle>
            <a:lvl1pPr algn="r" defTabSz="468122" eaLnBrk="1" hangingPunct="1">
              <a:buClrTx/>
              <a:buSzPct val="100000"/>
              <a:buFontTx/>
              <a:buNone/>
              <a:tabLst>
                <a:tab pos="0" algn="l"/>
                <a:tab pos="937784" algn="l"/>
                <a:tab pos="1875568" algn="l"/>
                <a:tab pos="2813352" algn="l"/>
                <a:tab pos="3751136" algn="l"/>
                <a:tab pos="4687380" algn="l"/>
                <a:tab pos="5625164" algn="l"/>
                <a:tab pos="6562947" algn="l"/>
                <a:tab pos="7500732" algn="l"/>
                <a:tab pos="8438515" algn="l"/>
                <a:tab pos="9376299" algn="l"/>
                <a:tab pos="10314083" algn="l"/>
              </a:tabLst>
              <a:defRPr sz="1300" baseline="0">
                <a:solidFill>
                  <a:srgbClr val="000000"/>
                </a:solidFill>
                <a:latin typeface="Times New Roman" pitchFamily="18" charset="0"/>
                <a:cs typeface="Arial" charset="0"/>
              </a:defRPr>
            </a:lvl1pPr>
          </a:lstStyle>
          <a:p>
            <a:pPr>
              <a:defRPr/>
            </a:pPr>
            <a:endParaRPr lang="en-US"/>
          </a:p>
        </p:txBody>
      </p:sp>
      <p:sp>
        <p:nvSpPr>
          <p:cNvPr id="2053" name="Rectangle 4">
            <a:extLst>
              <a:ext uri="{FF2B5EF4-FFF2-40B4-BE49-F238E27FC236}">
                <a16:creationId xmlns:a16="http://schemas.microsoft.com/office/drawing/2014/main" id="{E7D266DB-6F14-499A-9C85-A6C7F4A84DFE}"/>
              </a:ext>
            </a:extLst>
          </p:cNvPr>
          <p:cNvSpPr>
            <a:spLocks noGrp="1" noChangeArrowheads="1"/>
          </p:cNvSpPr>
          <p:nvPr>
            <p:ph type="sldImg"/>
          </p:nvPr>
        </p:nvSpPr>
        <p:spPr bwMode="auto">
          <a:xfrm>
            <a:off x="1187450" y="701675"/>
            <a:ext cx="4676775" cy="3508375"/>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 name="Rectangle 5">
            <a:extLst>
              <a:ext uri="{FF2B5EF4-FFF2-40B4-BE49-F238E27FC236}">
                <a16:creationId xmlns:a16="http://schemas.microsoft.com/office/drawing/2014/main" id="{63356262-3B09-4F71-87F8-A1BFB0BEE2F9}"/>
              </a:ext>
            </a:extLst>
          </p:cNvPr>
          <p:cNvSpPr>
            <a:spLocks noGrp="1" noChangeArrowheads="1"/>
          </p:cNvSpPr>
          <p:nvPr>
            <p:ph type="body"/>
          </p:nvPr>
        </p:nvSpPr>
        <p:spPr bwMode="auto">
          <a:xfrm>
            <a:off x="704850" y="4445000"/>
            <a:ext cx="5641975" cy="4208463"/>
          </a:xfrm>
          <a:prstGeom prst="rect">
            <a:avLst/>
          </a:prstGeom>
          <a:noFill/>
          <a:ln>
            <a:noFill/>
          </a:ln>
          <a:effectLst/>
        </p:spPr>
        <p:txBody>
          <a:bodyPr vert="horz" wrap="square" lIns="92285" tIns="47988" rIns="92285" bIns="47988" numCol="1" anchor="t" anchorCtr="0" compatLnSpc="1">
            <a:prstTxWarp prst="textNoShape">
              <a:avLst/>
            </a:prstTxWarp>
          </a:bodyPr>
          <a:lstStyle/>
          <a:p>
            <a:pPr lvl="0"/>
            <a:endParaRPr lang="en-US" noProof="0"/>
          </a:p>
        </p:txBody>
      </p:sp>
      <p:sp>
        <p:nvSpPr>
          <p:cNvPr id="2054" name="Rectangle 6">
            <a:extLst>
              <a:ext uri="{FF2B5EF4-FFF2-40B4-BE49-F238E27FC236}">
                <a16:creationId xmlns:a16="http://schemas.microsoft.com/office/drawing/2014/main" id="{8702F047-48FE-403C-8144-FDCC84667AF1}"/>
              </a:ext>
            </a:extLst>
          </p:cNvPr>
          <p:cNvSpPr>
            <a:spLocks noGrp="1" noChangeArrowheads="1"/>
          </p:cNvSpPr>
          <p:nvPr>
            <p:ph type="ftr"/>
          </p:nvPr>
        </p:nvSpPr>
        <p:spPr bwMode="auto">
          <a:xfrm>
            <a:off x="0" y="8888413"/>
            <a:ext cx="3055938" cy="465137"/>
          </a:xfrm>
          <a:prstGeom prst="rect">
            <a:avLst/>
          </a:prstGeom>
          <a:noFill/>
          <a:ln>
            <a:noFill/>
          </a:ln>
          <a:effectLst/>
        </p:spPr>
        <p:txBody>
          <a:bodyPr vert="horz" wrap="square" lIns="92285" tIns="47988" rIns="92285" bIns="47988" numCol="1" anchor="b" anchorCtr="0" compatLnSpc="1">
            <a:prstTxWarp prst="textNoShape">
              <a:avLst/>
            </a:prstTxWarp>
          </a:bodyPr>
          <a:lstStyle>
            <a:lvl1pPr defTabSz="468122" eaLnBrk="1" hangingPunct="1">
              <a:buClrTx/>
              <a:buSzPct val="100000"/>
              <a:buFontTx/>
              <a:buNone/>
              <a:tabLst>
                <a:tab pos="0" algn="l"/>
                <a:tab pos="937784" algn="l"/>
                <a:tab pos="1875568" algn="l"/>
                <a:tab pos="2813352" algn="l"/>
                <a:tab pos="3751136" algn="l"/>
                <a:tab pos="4687380" algn="l"/>
                <a:tab pos="5625164" algn="l"/>
                <a:tab pos="6562947" algn="l"/>
                <a:tab pos="7500732" algn="l"/>
                <a:tab pos="8438515" algn="l"/>
                <a:tab pos="9376299" algn="l"/>
                <a:tab pos="10314083" algn="l"/>
              </a:tabLst>
              <a:defRPr sz="1300" baseline="0">
                <a:solidFill>
                  <a:srgbClr val="000000"/>
                </a:solidFill>
                <a:latin typeface="Times New Roman" pitchFamily="18" charset="0"/>
                <a:cs typeface="Arial" charset="0"/>
              </a:defRPr>
            </a:lvl1pPr>
          </a:lstStyle>
          <a:p>
            <a:pPr>
              <a:defRPr/>
            </a:pPr>
            <a:endParaRPr lang="en-US"/>
          </a:p>
        </p:txBody>
      </p:sp>
      <p:sp>
        <p:nvSpPr>
          <p:cNvPr id="2055" name="Rectangle 7">
            <a:extLst>
              <a:ext uri="{FF2B5EF4-FFF2-40B4-BE49-F238E27FC236}">
                <a16:creationId xmlns:a16="http://schemas.microsoft.com/office/drawing/2014/main" id="{30580FEC-2505-4E63-B057-019459E8C7C0}"/>
              </a:ext>
            </a:extLst>
          </p:cNvPr>
          <p:cNvSpPr>
            <a:spLocks noGrp="1" noChangeArrowheads="1"/>
          </p:cNvSpPr>
          <p:nvPr>
            <p:ph type="sldNum"/>
          </p:nvPr>
        </p:nvSpPr>
        <p:spPr bwMode="auto">
          <a:xfrm>
            <a:off x="3995738" y="8888413"/>
            <a:ext cx="3054350" cy="465137"/>
          </a:xfrm>
          <a:prstGeom prst="rect">
            <a:avLst/>
          </a:prstGeom>
          <a:noFill/>
          <a:ln>
            <a:noFill/>
          </a:ln>
          <a:effectLst/>
        </p:spPr>
        <p:txBody>
          <a:bodyPr vert="horz" wrap="square" lIns="92285" tIns="47988" rIns="92285" bIns="47988" numCol="1" anchor="b" anchorCtr="0" compatLnSpc="1">
            <a:prstTxWarp prst="textNoShape">
              <a:avLst/>
            </a:prstTxWarp>
          </a:bodyPr>
          <a:lstStyle>
            <a:lvl1pPr algn="r" defTabSz="466725" eaLnBrk="1" hangingPunct="1">
              <a:buSzPct val="10000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300" baseline="0" smtClean="0">
                <a:solidFill>
                  <a:srgbClr val="000000"/>
                </a:solidFill>
                <a:latin typeface="Times New Roman" panose="02020603050405020304" pitchFamily="18" charset="0"/>
              </a:defRPr>
            </a:lvl1pPr>
          </a:lstStyle>
          <a:p>
            <a:pPr>
              <a:defRPr/>
            </a:pPr>
            <a:fld id="{174E7080-9B2D-4EE9-8056-4CEACFEFD5E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C8F8A232-CBB5-46D8-A4FB-9DEC0312069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1pPr>
            <a:lvl2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2pPr>
            <a:lvl3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3pPr>
            <a:lvl4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4pPr>
            <a:lvl5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5pPr>
            <a:lvl6pPr marL="25146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6pPr>
            <a:lvl7pPr marL="29718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7pPr>
            <a:lvl8pPr marL="34290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8pPr>
            <a:lvl9pPr marL="38862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9pPr>
          </a:lstStyle>
          <a:p>
            <a:pPr>
              <a:spcBef>
                <a:spcPct val="0"/>
              </a:spcBef>
              <a:buClrTx/>
              <a:buFontTx/>
              <a:buNone/>
            </a:pPr>
            <a:fld id="{808D30D4-ADFE-4C6E-84C0-4029E5B11217}" type="slidenum">
              <a:rPr lang="en-US" altLang="en-US" sz="1300"/>
              <a:pPr>
                <a:spcBef>
                  <a:spcPct val="0"/>
                </a:spcBef>
                <a:buClrTx/>
                <a:buFontTx/>
                <a:buNone/>
              </a:pPr>
              <a:t>1</a:t>
            </a:fld>
            <a:endParaRPr lang="en-US" altLang="en-US" sz="1300"/>
          </a:p>
        </p:txBody>
      </p:sp>
      <p:sp>
        <p:nvSpPr>
          <p:cNvPr id="4099" name="Rectangle 2">
            <a:extLst>
              <a:ext uri="{FF2B5EF4-FFF2-40B4-BE49-F238E27FC236}">
                <a16:creationId xmlns:a16="http://schemas.microsoft.com/office/drawing/2014/main" id="{D11197AF-8860-402A-A082-582AD29A7004}"/>
              </a:ext>
            </a:extLst>
          </p:cNvPr>
          <p:cNvSpPr>
            <a:spLocks noChangeArrowheads="1" noTextEdit="1"/>
          </p:cNvSpPr>
          <p:nvPr>
            <p:ph type="sldImg"/>
          </p:nvPr>
        </p:nvSpPr>
        <p:spPr>
          <a:xfrm>
            <a:off x="1187450" y="701675"/>
            <a:ext cx="4678363" cy="3509963"/>
          </a:xfrm>
          <a:ln/>
        </p:spPr>
      </p:sp>
      <p:sp>
        <p:nvSpPr>
          <p:cNvPr id="4100" name="Rectangle 3">
            <a:extLst>
              <a:ext uri="{FF2B5EF4-FFF2-40B4-BE49-F238E27FC236}">
                <a16:creationId xmlns:a16="http://schemas.microsoft.com/office/drawing/2014/main" id="{52EE24FC-F35F-43F6-B410-EECDF6D0B1C2}"/>
              </a:ext>
            </a:extLst>
          </p:cNvPr>
          <p:cNvSpPr>
            <a:spLocks noChangeArrowheads="1"/>
          </p:cNvSpPr>
          <p:nvPr>
            <p:ph type="body" idx="1"/>
          </p:nvPr>
        </p:nvSpPr>
        <p:spPr>
          <a:xfrm>
            <a:off x="704850" y="4445000"/>
            <a:ext cx="5643563" cy="421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761" tIns="46881" rIns="93761" bIns="46881" anchor="ct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6AE0F85D-2A3A-4AD6-B330-8DB03C169DB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1pPr>
            <a:lvl2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2pPr>
            <a:lvl3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3pPr>
            <a:lvl4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4pPr>
            <a:lvl5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5pPr>
            <a:lvl6pPr marL="25146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6pPr>
            <a:lvl7pPr marL="29718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7pPr>
            <a:lvl8pPr marL="34290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8pPr>
            <a:lvl9pPr marL="38862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9pPr>
          </a:lstStyle>
          <a:p>
            <a:pPr>
              <a:spcBef>
                <a:spcPct val="0"/>
              </a:spcBef>
              <a:buClrTx/>
              <a:buFontTx/>
              <a:buNone/>
            </a:pPr>
            <a:fld id="{25EE502E-56E4-4788-B870-891DD3EDF746}" type="slidenum">
              <a:rPr lang="en-US" altLang="en-US" sz="1300"/>
              <a:pPr>
                <a:spcBef>
                  <a:spcPct val="0"/>
                </a:spcBef>
                <a:buClrTx/>
                <a:buFontTx/>
                <a:buNone/>
              </a:pPr>
              <a:t>13</a:t>
            </a:fld>
            <a:endParaRPr lang="en-US" altLang="en-US" sz="1300"/>
          </a:p>
        </p:txBody>
      </p:sp>
      <p:sp>
        <p:nvSpPr>
          <p:cNvPr id="25603" name="Rectangle 1">
            <a:extLst>
              <a:ext uri="{FF2B5EF4-FFF2-40B4-BE49-F238E27FC236}">
                <a16:creationId xmlns:a16="http://schemas.microsoft.com/office/drawing/2014/main" id="{E7860884-02A7-4FD9-9DFA-8B167E6F5DE9}"/>
              </a:ext>
            </a:extLst>
          </p:cNvPr>
          <p:cNvSpPr>
            <a:spLocks noChangeArrowheads="1" noTextEdit="1"/>
          </p:cNvSpPr>
          <p:nvPr>
            <p:ph type="sldImg"/>
          </p:nvPr>
        </p:nvSpPr>
        <p:spPr>
          <a:xfrm>
            <a:off x="1187450" y="701675"/>
            <a:ext cx="4678363" cy="350996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4" name="Rectangle 2">
            <a:extLst>
              <a:ext uri="{FF2B5EF4-FFF2-40B4-BE49-F238E27FC236}">
                <a16:creationId xmlns:a16="http://schemas.microsoft.com/office/drawing/2014/main" id="{2C18A277-5C56-45D7-B89B-C8749F3EE632}"/>
              </a:ext>
            </a:extLst>
          </p:cNvPr>
          <p:cNvSpPr>
            <a:spLocks noChangeArrowheads="1"/>
          </p:cNvSpPr>
          <p:nvPr>
            <p:ph type="body" idx="1"/>
          </p:nvPr>
        </p:nvSpPr>
        <p:spPr>
          <a:xfrm>
            <a:off x="704850" y="4445000"/>
            <a:ext cx="5643563" cy="421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761" tIns="46881" rIns="93761" bIns="46881" anchor="ct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378B4111-4F36-4C28-B204-CB94864509F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1pPr>
            <a:lvl2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2pPr>
            <a:lvl3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3pPr>
            <a:lvl4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4pPr>
            <a:lvl5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5pPr>
            <a:lvl6pPr marL="25146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6pPr>
            <a:lvl7pPr marL="29718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7pPr>
            <a:lvl8pPr marL="34290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8pPr>
            <a:lvl9pPr marL="38862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9pPr>
          </a:lstStyle>
          <a:p>
            <a:pPr>
              <a:spcBef>
                <a:spcPct val="0"/>
              </a:spcBef>
              <a:buClrTx/>
              <a:buFontTx/>
              <a:buNone/>
            </a:pPr>
            <a:fld id="{29B08F6D-94E3-4DD9-A172-048AE8426E5F}" type="slidenum">
              <a:rPr lang="en-US" altLang="en-US" sz="1300"/>
              <a:pPr>
                <a:spcBef>
                  <a:spcPct val="0"/>
                </a:spcBef>
                <a:buClrTx/>
                <a:buFontTx/>
                <a:buNone/>
              </a:pPr>
              <a:t>14</a:t>
            </a:fld>
            <a:endParaRPr lang="en-US" altLang="en-US" sz="1300"/>
          </a:p>
        </p:txBody>
      </p:sp>
      <p:sp>
        <p:nvSpPr>
          <p:cNvPr id="27651" name="Rectangle 1">
            <a:extLst>
              <a:ext uri="{FF2B5EF4-FFF2-40B4-BE49-F238E27FC236}">
                <a16:creationId xmlns:a16="http://schemas.microsoft.com/office/drawing/2014/main" id="{26872520-520C-48BA-ACA3-943F3ACDA3FC}"/>
              </a:ext>
            </a:extLst>
          </p:cNvPr>
          <p:cNvSpPr>
            <a:spLocks noChangeArrowheads="1" noTextEdit="1"/>
          </p:cNvSpPr>
          <p:nvPr>
            <p:ph type="sldImg"/>
          </p:nvPr>
        </p:nvSpPr>
        <p:spPr>
          <a:xfrm>
            <a:off x="1187450" y="701675"/>
            <a:ext cx="4678363" cy="350996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2" name="Rectangle 2">
            <a:extLst>
              <a:ext uri="{FF2B5EF4-FFF2-40B4-BE49-F238E27FC236}">
                <a16:creationId xmlns:a16="http://schemas.microsoft.com/office/drawing/2014/main" id="{B8F978F6-9544-4FE9-92F6-5E0CE7E971B4}"/>
              </a:ext>
            </a:extLst>
          </p:cNvPr>
          <p:cNvSpPr>
            <a:spLocks noChangeArrowheads="1"/>
          </p:cNvSpPr>
          <p:nvPr>
            <p:ph type="body" idx="1"/>
          </p:nvPr>
        </p:nvSpPr>
        <p:spPr>
          <a:xfrm>
            <a:off x="704850" y="4445000"/>
            <a:ext cx="5643563" cy="421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761" tIns="46881" rIns="93761" bIns="46881" anchor="ct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08FC3398-0CD3-443D-90FC-82CFF04579B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1pPr>
            <a:lvl2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2pPr>
            <a:lvl3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3pPr>
            <a:lvl4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4pPr>
            <a:lvl5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5pPr>
            <a:lvl6pPr marL="25146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6pPr>
            <a:lvl7pPr marL="29718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7pPr>
            <a:lvl8pPr marL="34290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8pPr>
            <a:lvl9pPr marL="38862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9pPr>
          </a:lstStyle>
          <a:p>
            <a:pPr>
              <a:spcBef>
                <a:spcPct val="0"/>
              </a:spcBef>
              <a:buClrTx/>
              <a:buFontTx/>
              <a:buNone/>
            </a:pPr>
            <a:fld id="{E5E93847-3759-4B5E-A290-C90296A6C7CD}" type="slidenum">
              <a:rPr lang="en-US" altLang="en-US" sz="1300"/>
              <a:pPr>
                <a:spcBef>
                  <a:spcPct val="0"/>
                </a:spcBef>
                <a:buClrTx/>
                <a:buFontTx/>
                <a:buNone/>
              </a:pPr>
              <a:t>15</a:t>
            </a:fld>
            <a:endParaRPr lang="en-US" altLang="en-US" sz="1300"/>
          </a:p>
        </p:txBody>
      </p:sp>
      <p:sp>
        <p:nvSpPr>
          <p:cNvPr id="29699" name="Rectangle 1">
            <a:extLst>
              <a:ext uri="{FF2B5EF4-FFF2-40B4-BE49-F238E27FC236}">
                <a16:creationId xmlns:a16="http://schemas.microsoft.com/office/drawing/2014/main" id="{995B5F21-5DC6-4041-B9A1-3FDD76CA6A4E}"/>
              </a:ext>
            </a:extLst>
          </p:cNvPr>
          <p:cNvSpPr>
            <a:spLocks noChangeArrowheads="1" noTextEdit="1"/>
          </p:cNvSpPr>
          <p:nvPr>
            <p:ph type="sldImg"/>
          </p:nvPr>
        </p:nvSpPr>
        <p:spPr>
          <a:xfrm>
            <a:off x="1187450" y="701675"/>
            <a:ext cx="4678363" cy="350996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700" name="Rectangle 2">
            <a:extLst>
              <a:ext uri="{FF2B5EF4-FFF2-40B4-BE49-F238E27FC236}">
                <a16:creationId xmlns:a16="http://schemas.microsoft.com/office/drawing/2014/main" id="{4035CCA5-E3D3-47A0-BD91-5DDEE6061688}"/>
              </a:ext>
            </a:extLst>
          </p:cNvPr>
          <p:cNvSpPr>
            <a:spLocks noChangeArrowheads="1"/>
          </p:cNvSpPr>
          <p:nvPr>
            <p:ph type="body" idx="1"/>
          </p:nvPr>
        </p:nvSpPr>
        <p:spPr>
          <a:xfrm>
            <a:off x="704850" y="4445000"/>
            <a:ext cx="5643563" cy="421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761" tIns="46881" rIns="93761" bIns="46881" anchor="ct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DD54CFC4-0D29-4D33-87EE-B686F304542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1pPr>
            <a:lvl2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2pPr>
            <a:lvl3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3pPr>
            <a:lvl4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4pPr>
            <a:lvl5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5pPr>
            <a:lvl6pPr marL="25146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6pPr>
            <a:lvl7pPr marL="29718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7pPr>
            <a:lvl8pPr marL="34290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8pPr>
            <a:lvl9pPr marL="38862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9pPr>
          </a:lstStyle>
          <a:p>
            <a:pPr>
              <a:spcBef>
                <a:spcPct val="0"/>
              </a:spcBef>
              <a:buClrTx/>
              <a:buFontTx/>
              <a:buNone/>
            </a:pPr>
            <a:fld id="{FAC2B1C9-5A26-4DD7-80AA-67DC238D8762}" type="slidenum">
              <a:rPr lang="en-US" altLang="en-US" sz="1300"/>
              <a:pPr>
                <a:spcBef>
                  <a:spcPct val="0"/>
                </a:spcBef>
                <a:buClrTx/>
                <a:buFontTx/>
                <a:buNone/>
              </a:pPr>
              <a:t>16</a:t>
            </a:fld>
            <a:endParaRPr lang="en-US" altLang="en-US" sz="1300"/>
          </a:p>
        </p:txBody>
      </p:sp>
      <p:sp>
        <p:nvSpPr>
          <p:cNvPr id="31747" name="Rectangle 1">
            <a:extLst>
              <a:ext uri="{FF2B5EF4-FFF2-40B4-BE49-F238E27FC236}">
                <a16:creationId xmlns:a16="http://schemas.microsoft.com/office/drawing/2014/main" id="{301D5271-7F40-44EE-ACED-12EF66761AC2}"/>
              </a:ext>
            </a:extLst>
          </p:cNvPr>
          <p:cNvSpPr>
            <a:spLocks noChangeArrowheads="1" noTextEdit="1"/>
          </p:cNvSpPr>
          <p:nvPr>
            <p:ph type="sldImg"/>
          </p:nvPr>
        </p:nvSpPr>
        <p:spPr>
          <a:xfrm>
            <a:off x="1187450" y="701675"/>
            <a:ext cx="4678363" cy="350996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8" name="Rectangle 2">
            <a:extLst>
              <a:ext uri="{FF2B5EF4-FFF2-40B4-BE49-F238E27FC236}">
                <a16:creationId xmlns:a16="http://schemas.microsoft.com/office/drawing/2014/main" id="{F62DFFA6-A686-4B87-BFA0-732EDCEF5511}"/>
              </a:ext>
            </a:extLst>
          </p:cNvPr>
          <p:cNvSpPr>
            <a:spLocks noChangeArrowheads="1"/>
          </p:cNvSpPr>
          <p:nvPr>
            <p:ph type="body" idx="1"/>
          </p:nvPr>
        </p:nvSpPr>
        <p:spPr>
          <a:xfrm>
            <a:off x="704850" y="4445000"/>
            <a:ext cx="5643563" cy="421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761" tIns="46881" rIns="93761" bIns="46881" anchor="ct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09592EB0-200D-49BF-976E-C75A34C612F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1pPr>
            <a:lvl2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2pPr>
            <a:lvl3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3pPr>
            <a:lvl4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4pPr>
            <a:lvl5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5pPr>
            <a:lvl6pPr marL="25146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6pPr>
            <a:lvl7pPr marL="29718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7pPr>
            <a:lvl8pPr marL="34290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8pPr>
            <a:lvl9pPr marL="38862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9pPr>
          </a:lstStyle>
          <a:p>
            <a:pPr>
              <a:spcBef>
                <a:spcPct val="0"/>
              </a:spcBef>
              <a:buClrTx/>
              <a:buFontTx/>
              <a:buNone/>
            </a:pPr>
            <a:fld id="{F589FE77-CED5-46BC-9B48-EA067A123A59}" type="slidenum">
              <a:rPr lang="en-US" altLang="en-US" sz="1300"/>
              <a:pPr>
                <a:spcBef>
                  <a:spcPct val="0"/>
                </a:spcBef>
                <a:buClrTx/>
                <a:buFontTx/>
                <a:buNone/>
              </a:pPr>
              <a:t>17</a:t>
            </a:fld>
            <a:endParaRPr lang="en-US" altLang="en-US" sz="1300"/>
          </a:p>
        </p:txBody>
      </p:sp>
      <p:sp>
        <p:nvSpPr>
          <p:cNvPr id="33795" name="Rectangle 1">
            <a:extLst>
              <a:ext uri="{FF2B5EF4-FFF2-40B4-BE49-F238E27FC236}">
                <a16:creationId xmlns:a16="http://schemas.microsoft.com/office/drawing/2014/main" id="{CAEC2161-2F95-40B3-92F6-A4ACD9C24993}"/>
              </a:ext>
            </a:extLst>
          </p:cNvPr>
          <p:cNvSpPr>
            <a:spLocks noChangeArrowheads="1" noTextEdit="1"/>
          </p:cNvSpPr>
          <p:nvPr>
            <p:ph type="sldImg"/>
          </p:nvPr>
        </p:nvSpPr>
        <p:spPr>
          <a:xfrm>
            <a:off x="1187450" y="701675"/>
            <a:ext cx="4678363" cy="350996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6" name="Rectangle 2">
            <a:extLst>
              <a:ext uri="{FF2B5EF4-FFF2-40B4-BE49-F238E27FC236}">
                <a16:creationId xmlns:a16="http://schemas.microsoft.com/office/drawing/2014/main" id="{3DAB3CF4-4F6F-407C-B658-71BE94C84666}"/>
              </a:ext>
            </a:extLst>
          </p:cNvPr>
          <p:cNvSpPr>
            <a:spLocks noChangeArrowheads="1"/>
          </p:cNvSpPr>
          <p:nvPr>
            <p:ph type="body" idx="1"/>
          </p:nvPr>
        </p:nvSpPr>
        <p:spPr>
          <a:xfrm>
            <a:off x="704850" y="4445000"/>
            <a:ext cx="5643563" cy="421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761" tIns="46881" rIns="93761" bIns="46881" anchor="ct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F125BD59-6BDB-4660-833F-CAEE5B273175}"/>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1pPr>
            <a:lvl2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2pPr>
            <a:lvl3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3pPr>
            <a:lvl4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4pPr>
            <a:lvl5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5pPr>
            <a:lvl6pPr marL="25146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6pPr>
            <a:lvl7pPr marL="29718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7pPr>
            <a:lvl8pPr marL="34290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8pPr>
            <a:lvl9pPr marL="38862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9pPr>
          </a:lstStyle>
          <a:p>
            <a:pPr>
              <a:spcBef>
                <a:spcPct val="0"/>
              </a:spcBef>
              <a:buClrTx/>
              <a:buFontTx/>
              <a:buNone/>
            </a:pPr>
            <a:fld id="{45EFFE43-84DE-467E-AC5D-55A5A84BD703}" type="slidenum">
              <a:rPr lang="en-US" altLang="en-US" sz="1300"/>
              <a:pPr>
                <a:spcBef>
                  <a:spcPct val="0"/>
                </a:spcBef>
                <a:buClrTx/>
                <a:buFontTx/>
                <a:buNone/>
              </a:pPr>
              <a:t>18</a:t>
            </a:fld>
            <a:endParaRPr lang="en-US" altLang="en-US" sz="1300"/>
          </a:p>
        </p:txBody>
      </p:sp>
      <p:sp>
        <p:nvSpPr>
          <p:cNvPr id="35843" name="Rectangle 1">
            <a:extLst>
              <a:ext uri="{FF2B5EF4-FFF2-40B4-BE49-F238E27FC236}">
                <a16:creationId xmlns:a16="http://schemas.microsoft.com/office/drawing/2014/main" id="{77979ADD-A4C6-4B45-87B9-685C94A1349A}"/>
              </a:ext>
            </a:extLst>
          </p:cNvPr>
          <p:cNvSpPr>
            <a:spLocks noChangeArrowheads="1" noTextEdit="1"/>
          </p:cNvSpPr>
          <p:nvPr>
            <p:ph type="sldImg"/>
          </p:nvPr>
        </p:nvSpPr>
        <p:spPr>
          <a:xfrm>
            <a:off x="1187450" y="701675"/>
            <a:ext cx="4678363" cy="350996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4" name="Rectangle 2">
            <a:extLst>
              <a:ext uri="{FF2B5EF4-FFF2-40B4-BE49-F238E27FC236}">
                <a16:creationId xmlns:a16="http://schemas.microsoft.com/office/drawing/2014/main" id="{953335B9-C1B7-44E7-84D3-43E31202A79A}"/>
              </a:ext>
            </a:extLst>
          </p:cNvPr>
          <p:cNvSpPr>
            <a:spLocks noChangeArrowheads="1"/>
          </p:cNvSpPr>
          <p:nvPr>
            <p:ph type="body" idx="1"/>
          </p:nvPr>
        </p:nvSpPr>
        <p:spPr>
          <a:xfrm>
            <a:off x="704850" y="4445000"/>
            <a:ext cx="5643563" cy="421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761" tIns="46881" rIns="93761" bIns="46881" anchor="ct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AC3B7A4A-760F-4DBC-8896-A603C0C848A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1pPr>
            <a:lvl2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2pPr>
            <a:lvl3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3pPr>
            <a:lvl4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4pPr>
            <a:lvl5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5pPr>
            <a:lvl6pPr marL="25146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6pPr>
            <a:lvl7pPr marL="29718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7pPr>
            <a:lvl8pPr marL="34290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8pPr>
            <a:lvl9pPr marL="38862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9pPr>
          </a:lstStyle>
          <a:p>
            <a:pPr>
              <a:spcBef>
                <a:spcPct val="0"/>
              </a:spcBef>
              <a:buClrTx/>
              <a:buFontTx/>
              <a:buNone/>
            </a:pPr>
            <a:fld id="{DAC6A5E1-1E5C-4F9A-AC98-7F69EC399DE3}" type="slidenum">
              <a:rPr lang="en-US" altLang="en-US" sz="1300"/>
              <a:pPr>
                <a:spcBef>
                  <a:spcPct val="0"/>
                </a:spcBef>
                <a:buClrTx/>
                <a:buFontTx/>
                <a:buNone/>
              </a:pPr>
              <a:t>19</a:t>
            </a:fld>
            <a:endParaRPr lang="en-US" altLang="en-US" sz="1300"/>
          </a:p>
        </p:txBody>
      </p:sp>
      <p:sp>
        <p:nvSpPr>
          <p:cNvPr id="37891" name="Rectangle 1">
            <a:extLst>
              <a:ext uri="{FF2B5EF4-FFF2-40B4-BE49-F238E27FC236}">
                <a16:creationId xmlns:a16="http://schemas.microsoft.com/office/drawing/2014/main" id="{AC5C05A9-489A-44F2-8038-FA1AFC3C1564}"/>
              </a:ext>
            </a:extLst>
          </p:cNvPr>
          <p:cNvSpPr>
            <a:spLocks noChangeArrowheads="1" noTextEdit="1"/>
          </p:cNvSpPr>
          <p:nvPr>
            <p:ph type="sldImg"/>
          </p:nvPr>
        </p:nvSpPr>
        <p:spPr>
          <a:xfrm>
            <a:off x="1187450" y="701675"/>
            <a:ext cx="4678363" cy="350996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2" name="Rectangle 2">
            <a:extLst>
              <a:ext uri="{FF2B5EF4-FFF2-40B4-BE49-F238E27FC236}">
                <a16:creationId xmlns:a16="http://schemas.microsoft.com/office/drawing/2014/main" id="{31C0E6E2-780A-4677-A60F-38FB1B025960}"/>
              </a:ext>
            </a:extLst>
          </p:cNvPr>
          <p:cNvSpPr>
            <a:spLocks noChangeArrowheads="1"/>
          </p:cNvSpPr>
          <p:nvPr>
            <p:ph type="body" idx="1"/>
          </p:nvPr>
        </p:nvSpPr>
        <p:spPr>
          <a:xfrm>
            <a:off x="704850" y="4445000"/>
            <a:ext cx="5643563" cy="421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761" tIns="46881" rIns="93761" bIns="46881" anchor="ct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FFA32BC0-3721-4ECC-8234-A792A0F67B9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1pPr>
            <a:lvl2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2pPr>
            <a:lvl3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3pPr>
            <a:lvl4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4pPr>
            <a:lvl5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5pPr>
            <a:lvl6pPr marL="25146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6pPr>
            <a:lvl7pPr marL="29718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7pPr>
            <a:lvl8pPr marL="34290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8pPr>
            <a:lvl9pPr marL="38862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9pPr>
          </a:lstStyle>
          <a:p>
            <a:pPr>
              <a:spcBef>
                <a:spcPct val="0"/>
              </a:spcBef>
              <a:buClrTx/>
              <a:buFontTx/>
              <a:buNone/>
            </a:pPr>
            <a:fld id="{9C8C9188-72A8-486E-AE74-167AC81242F7}" type="slidenum">
              <a:rPr lang="en-US" altLang="en-US" sz="1300"/>
              <a:pPr>
                <a:spcBef>
                  <a:spcPct val="0"/>
                </a:spcBef>
                <a:buClrTx/>
                <a:buFontTx/>
                <a:buNone/>
              </a:pPr>
              <a:t>20</a:t>
            </a:fld>
            <a:endParaRPr lang="en-US" altLang="en-US" sz="1300"/>
          </a:p>
        </p:txBody>
      </p:sp>
      <p:sp>
        <p:nvSpPr>
          <p:cNvPr id="39939" name="Rectangle 1">
            <a:extLst>
              <a:ext uri="{FF2B5EF4-FFF2-40B4-BE49-F238E27FC236}">
                <a16:creationId xmlns:a16="http://schemas.microsoft.com/office/drawing/2014/main" id="{C8C5CF16-A19B-4182-A08E-0AD8958DFE82}"/>
              </a:ext>
            </a:extLst>
          </p:cNvPr>
          <p:cNvSpPr>
            <a:spLocks noChangeArrowheads="1" noTextEdit="1"/>
          </p:cNvSpPr>
          <p:nvPr>
            <p:ph type="sldImg"/>
          </p:nvPr>
        </p:nvSpPr>
        <p:spPr>
          <a:xfrm>
            <a:off x="1187450" y="701675"/>
            <a:ext cx="4678363" cy="350996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0" name="Rectangle 2">
            <a:extLst>
              <a:ext uri="{FF2B5EF4-FFF2-40B4-BE49-F238E27FC236}">
                <a16:creationId xmlns:a16="http://schemas.microsoft.com/office/drawing/2014/main" id="{73075CB4-D665-421D-8623-AC381584CA35}"/>
              </a:ext>
            </a:extLst>
          </p:cNvPr>
          <p:cNvSpPr>
            <a:spLocks noChangeArrowheads="1"/>
          </p:cNvSpPr>
          <p:nvPr>
            <p:ph type="body" idx="1"/>
          </p:nvPr>
        </p:nvSpPr>
        <p:spPr>
          <a:xfrm>
            <a:off x="704850" y="4445000"/>
            <a:ext cx="5643563" cy="421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761" tIns="46881" rIns="93761" bIns="46881" anchor="ct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E85A18D6-E79D-419F-B102-BB8EDA873DC5}"/>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1pPr>
            <a:lvl2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2pPr>
            <a:lvl3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3pPr>
            <a:lvl4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4pPr>
            <a:lvl5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5pPr>
            <a:lvl6pPr marL="25146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6pPr>
            <a:lvl7pPr marL="29718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7pPr>
            <a:lvl8pPr marL="34290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8pPr>
            <a:lvl9pPr marL="38862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9pPr>
          </a:lstStyle>
          <a:p>
            <a:pPr>
              <a:spcBef>
                <a:spcPct val="0"/>
              </a:spcBef>
              <a:buClrTx/>
              <a:buFontTx/>
              <a:buNone/>
            </a:pPr>
            <a:fld id="{2AB551C4-FC46-4EE6-AC7F-17085375F808}" type="slidenum">
              <a:rPr lang="en-US" altLang="en-US" sz="1300"/>
              <a:pPr>
                <a:spcBef>
                  <a:spcPct val="0"/>
                </a:spcBef>
                <a:buClrTx/>
                <a:buFontTx/>
                <a:buNone/>
              </a:pPr>
              <a:t>21</a:t>
            </a:fld>
            <a:endParaRPr lang="en-US" altLang="en-US" sz="1300"/>
          </a:p>
        </p:txBody>
      </p:sp>
      <p:sp>
        <p:nvSpPr>
          <p:cNvPr id="41987" name="Rectangle 1">
            <a:extLst>
              <a:ext uri="{FF2B5EF4-FFF2-40B4-BE49-F238E27FC236}">
                <a16:creationId xmlns:a16="http://schemas.microsoft.com/office/drawing/2014/main" id="{406EE582-1508-45C9-94B3-12484527C916}"/>
              </a:ext>
            </a:extLst>
          </p:cNvPr>
          <p:cNvSpPr>
            <a:spLocks noChangeArrowheads="1" noTextEdit="1"/>
          </p:cNvSpPr>
          <p:nvPr>
            <p:ph type="sldImg"/>
          </p:nvPr>
        </p:nvSpPr>
        <p:spPr>
          <a:xfrm>
            <a:off x="1187450" y="701675"/>
            <a:ext cx="4678363" cy="350996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8" name="Rectangle 2">
            <a:extLst>
              <a:ext uri="{FF2B5EF4-FFF2-40B4-BE49-F238E27FC236}">
                <a16:creationId xmlns:a16="http://schemas.microsoft.com/office/drawing/2014/main" id="{6C32CE17-1026-44BF-9751-EFE3ECE25B5E}"/>
              </a:ext>
            </a:extLst>
          </p:cNvPr>
          <p:cNvSpPr>
            <a:spLocks noChangeArrowheads="1"/>
          </p:cNvSpPr>
          <p:nvPr>
            <p:ph type="body" idx="1"/>
          </p:nvPr>
        </p:nvSpPr>
        <p:spPr>
          <a:xfrm>
            <a:off x="704850" y="4445000"/>
            <a:ext cx="5643563" cy="421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761" tIns="46881" rIns="93761" bIns="46881" anchor="ct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94B91E36-913B-485D-BE38-091C2C16681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1pPr>
            <a:lvl2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2pPr>
            <a:lvl3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3pPr>
            <a:lvl4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4pPr>
            <a:lvl5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5pPr>
            <a:lvl6pPr marL="25146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6pPr>
            <a:lvl7pPr marL="29718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7pPr>
            <a:lvl8pPr marL="34290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8pPr>
            <a:lvl9pPr marL="38862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9pPr>
          </a:lstStyle>
          <a:p>
            <a:pPr>
              <a:spcBef>
                <a:spcPct val="0"/>
              </a:spcBef>
              <a:buClrTx/>
              <a:buFontTx/>
              <a:buNone/>
            </a:pPr>
            <a:fld id="{07F4F64C-07F4-49F6-BD2E-496946F5CC5A}" type="slidenum">
              <a:rPr lang="en-US" altLang="en-US" sz="1300"/>
              <a:pPr>
                <a:spcBef>
                  <a:spcPct val="0"/>
                </a:spcBef>
                <a:buClrTx/>
                <a:buFontTx/>
                <a:buNone/>
              </a:pPr>
              <a:t>22</a:t>
            </a:fld>
            <a:endParaRPr lang="en-US" altLang="en-US" sz="1300"/>
          </a:p>
        </p:txBody>
      </p:sp>
      <p:sp>
        <p:nvSpPr>
          <p:cNvPr id="44035" name="Rectangle 1">
            <a:extLst>
              <a:ext uri="{FF2B5EF4-FFF2-40B4-BE49-F238E27FC236}">
                <a16:creationId xmlns:a16="http://schemas.microsoft.com/office/drawing/2014/main" id="{4A691EB1-A4B1-4DB8-87FD-784C6AB5736B}"/>
              </a:ext>
            </a:extLst>
          </p:cNvPr>
          <p:cNvSpPr>
            <a:spLocks noChangeArrowheads="1" noTextEdit="1"/>
          </p:cNvSpPr>
          <p:nvPr>
            <p:ph type="sldImg"/>
          </p:nvPr>
        </p:nvSpPr>
        <p:spPr>
          <a:xfrm>
            <a:off x="1187450" y="701675"/>
            <a:ext cx="4678363" cy="350996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6" name="Rectangle 2">
            <a:extLst>
              <a:ext uri="{FF2B5EF4-FFF2-40B4-BE49-F238E27FC236}">
                <a16:creationId xmlns:a16="http://schemas.microsoft.com/office/drawing/2014/main" id="{0AB58E22-EA39-4FE0-B855-17C1C3FB0675}"/>
              </a:ext>
            </a:extLst>
          </p:cNvPr>
          <p:cNvSpPr>
            <a:spLocks noChangeArrowheads="1"/>
          </p:cNvSpPr>
          <p:nvPr>
            <p:ph type="body" idx="1"/>
          </p:nvPr>
        </p:nvSpPr>
        <p:spPr>
          <a:xfrm>
            <a:off x="704850" y="4445000"/>
            <a:ext cx="5643563" cy="421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761" tIns="46881" rIns="93761" bIns="46881" anchor="ct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CB99DAB2-7022-44AD-B4E1-D5BA93D2D3F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1pPr>
            <a:lvl2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2pPr>
            <a:lvl3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3pPr>
            <a:lvl4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4pPr>
            <a:lvl5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5pPr>
            <a:lvl6pPr marL="25146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6pPr>
            <a:lvl7pPr marL="29718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7pPr>
            <a:lvl8pPr marL="34290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8pPr>
            <a:lvl9pPr marL="38862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9pPr>
          </a:lstStyle>
          <a:p>
            <a:pPr>
              <a:spcBef>
                <a:spcPct val="0"/>
              </a:spcBef>
              <a:buClrTx/>
              <a:buFontTx/>
              <a:buNone/>
            </a:pPr>
            <a:fld id="{F101860C-8153-4A8F-96EF-9A342CDBB0BC}" type="slidenum">
              <a:rPr lang="en-US" altLang="en-US" sz="1300"/>
              <a:pPr>
                <a:spcBef>
                  <a:spcPct val="0"/>
                </a:spcBef>
                <a:buClrTx/>
                <a:buFontTx/>
                <a:buNone/>
              </a:pPr>
              <a:t>2</a:t>
            </a:fld>
            <a:endParaRPr lang="en-US" altLang="en-US" sz="1300"/>
          </a:p>
        </p:txBody>
      </p:sp>
      <p:sp>
        <p:nvSpPr>
          <p:cNvPr id="6147" name="Rectangle 1">
            <a:extLst>
              <a:ext uri="{FF2B5EF4-FFF2-40B4-BE49-F238E27FC236}">
                <a16:creationId xmlns:a16="http://schemas.microsoft.com/office/drawing/2014/main" id="{E6D18194-7253-448C-950D-40859454CAB7}"/>
              </a:ext>
            </a:extLst>
          </p:cNvPr>
          <p:cNvSpPr>
            <a:spLocks noChangeArrowheads="1" noTextEdit="1"/>
          </p:cNvSpPr>
          <p:nvPr>
            <p:ph type="sldImg"/>
          </p:nvPr>
        </p:nvSpPr>
        <p:spPr>
          <a:xfrm>
            <a:off x="1187450" y="701675"/>
            <a:ext cx="4678363" cy="350996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a:extLst>
              <a:ext uri="{FF2B5EF4-FFF2-40B4-BE49-F238E27FC236}">
                <a16:creationId xmlns:a16="http://schemas.microsoft.com/office/drawing/2014/main" id="{8F4050C8-15CD-493D-B4DF-1CA7AC8E5AFB}"/>
              </a:ext>
            </a:extLst>
          </p:cNvPr>
          <p:cNvSpPr>
            <a:spLocks noChangeArrowheads="1"/>
          </p:cNvSpPr>
          <p:nvPr>
            <p:ph type="body" idx="1"/>
          </p:nvPr>
        </p:nvSpPr>
        <p:spPr>
          <a:xfrm>
            <a:off x="704850" y="4445000"/>
            <a:ext cx="5643563" cy="421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761" tIns="46881" rIns="93761" bIns="46881" anchor="ct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8559EC02-9613-418F-825B-A79197D4B1C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1pPr>
            <a:lvl2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2pPr>
            <a:lvl3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3pPr>
            <a:lvl4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4pPr>
            <a:lvl5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5pPr>
            <a:lvl6pPr marL="25146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6pPr>
            <a:lvl7pPr marL="29718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7pPr>
            <a:lvl8pPr marL="34290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8pPr>
            <a:lvl9pPr marL="38862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9pPr>
          </a:lstStyle>
          <a:p>
            <a:pPr>
              <a:spcBef>
                <a:spcPct val="0"/>
              </a:spcBef>
              <a:buClrTx/>
              <a:buFontTx/>
              <a:buNone/>
            </a:pPr>
            <a:fld id="{6EFDA027-4687-48AF-9A8F-76007410D208}" type="slidenum">
              <a:rPr lang="en-US" altLang="en-US" sz="1300"/>
              <a:pPr>
                <a:spcBef>
                  <a:spcPct val="0"/>
                </a:spcBef>
                <a:buClrTx/>
                <a:buFontTx/>
                <a:buNone/>
              </a:pPr>
              <a:t>23</a:t>
            </a:fld>
            <a:endParaRPr lang="en-US" altLang="en-US" sz="1300"/>
          </a:p>
        </p:txBody>
      </p:sp>
      <p:sp>
        <p:nvSpPr>
          <p:cNvPr id="46083" name="Rectangle 1">
            <a:extLst>
              <a:ext uri="{FF2B5EF4-FFF2-40B4-BE49-F238E27FC236}">
                <a16:creationId xmlns:a16="http://schemas.microsoft.com/office/drawing/2014/main" id="{FBD0248C-E597-49BA-826C-1E8CC0319328}"/>
              </a:ext>
            </a:extLst>
          </p:cNvPr>
          <p:cNvSpPr>
            <a:spLocks noChangeArrowheads="1" noTextEdit="1"/>
          </p:cNvSpPr>
          <p:nvPr>
            <p:ph type="sldImg"/>
          </p:nvPr>
        </p:nvSpPr>
        <p:spPr>
          <a:xfrm>
            <a:off x="1187450" y="701675"/>
            <a:ext cx="4678363" cy="350996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4" name="Rectangle 2">
            <a:extLst>
              <a:ext uri="{FF2B5EF4-FFF2-40B4-BE49-F238E27FC236}">
                <a16:creationId xmlns:a16="http://schemas.microsoft.com/office/drawing/2014/main" id="{B2549BF5-B02B-4D24-9C26-8E5A3B87F096}"/>
              </a:ext>
            </a:extLst>
          </p:cNvPr>
          <p:cNvSpPr>
            <a:spLocks noChangeArrowheads="1"/>
          </p:cNvSpPr>
          <p:nvPr>
            <p:ph type="body" idx="1"/>
          </p:nvPr>
        </p:nvSpPr>
        <p:spPr>
          <a:xfrm>
            <a:off x="704850" y="4445000"/>
            <a:ext cx="5643563" cy="421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761" tIns="46881" rIns="93761" bIns="46881" anchor="ct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407F4C78-1708-4323-965A-97DC346D98D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1pPr>
            <a:lvl2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2pPr>
            <a:lvl3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3pPr>
            <a:lvl4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4pPr>
            <a:lvl5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5pPr>
            <a:lvl6pPr marL="25146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6pPr>
            <a:lvl7pPr marL="29718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7pPr>
            <a:lvl8pPr marL="34290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8pPr>
            <a:lvl9pPr marL="38862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9pPr>
          </a:lstStyle>
          <a:p>
            <a:pPr>
              <a:spcBef>
                <a:spcPct val="0"/>
              </a:spcBef>
              <a:buClrTx/>
              <a:buFontTx/>
              <a:buNone/>
            </a:pPr>
            <a:fld id="{AB8CCD9D-0A83-4A8A-9DA7-EBBE4DFFD7F7}" type="slidenum">
              <a:rPr lang="en-US" altLang="en-US" sz="1300"/>
              <a:pPr>
                <a:spcBef>
                  <a:spcPct val="0"/>
                </a:spcBef>
                <a:buClrTx/>
                <a:buFontTx/>
                <a:buNone/>
              </a:pPr>
              <a:t>24</a:t>
            </a:fld>
            <a:endParaRPr lang="en-US" altLang="en-US" sz="1300"/>
          </a:p>
        </p:txBody>
      </p:sp>
      <p:sp>
        <p:nvSpPr>
          <p:cNvPr id="48131" name="Rectangle 1">
            <a:extLst>
              <a:ext uri="{FF2B5EF4-FFF2-40B4-BE49-F238E27FC236}">
                <a16:creationId xmlns:a16="http://schemas.microsoft.com/office/drawing/2014/main" id="{6196BF01-608F-4324-A9C9-3CB814D953FA}"/>
              </a:ext>
            </a:extLst>
          </p:cNvPr>
          <p:cNvSpPr>
            <a:spLocks noChangeArrowheads="1" noTextEdit="1"/>
          </p:cNvSpPr>
          <p:nvPr>
            <p:ph type="sldImg"/>
          </p:nvPr>
        </p:nvSpPr>
        <p:spPr>
          <a:xfrm>
            <a:off x="1187450" y="701675"/>
            <a:ext cx="4678363" cy="350996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2" name="Rectangle 2">
            <a:extLst>
              <a:ext uri="{FF2B5EF4-FFF2-40B4-BE49-F238E27FC236}">
                <a16:creationId xmlns:a16="http://schemas.microsoft.com/office/drawing/2014/main" id="{5735B2CE-515A-428A-921A-149A5DDBE5E6}"/>
              </a:ext>
            </a:extLst>
          </p:cNvPr>
          <p:cNvSpPr>
            <a:spLocks noChangeArrowheads="1"/>
          </p:cNvSpPr>
          <p:nvPr>
            <p:ph type="body" idx="1"/>
          </p:nvPr>
        </p:nvSpPr>
        <p:spPr>
          <a:xfrm>
            <a:off x="704850" y="4445000"/>
            <a:ext cx="5643563" cy="421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761" tIns="46881" rIns="93761" bIns="46881" anchor="ct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4E5E6776-98C8-4055-B83D-47DC6823D00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1pPr>
            <a:lvl2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2pPr>
            <a:lvl3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3pPr>
            <a:lvl4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4pPr>
            <a:lvl5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5pPr>
            <a:lvl6pPr marL="25146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6pPr>
            <a:lvl7pPr marL="29718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7pPr>
            <a:lvl8pPr marL="34290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8pPr>
            <a:lvl9pPr marL="38862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9pPr>
          </a:lstStyle>
          <a:p>
            <a:pPr>
              <a:spcBef>
                <a:spcPct val="0"/>
              </a:spcBef>
              <a:buClrTx/>
              <a:buFontTx/>
              <a:buNone/>
            </a:pPr>
            <a:fld id="{2E79D9BF-5F6A-4893-8023-3F8763DC8C6B}" type="slidenum">
              <a:rPr lang="en-US" altLang="en-US" sz="1300"/>
              <a:pPr>
                <a:spcBef>
                  <a:spcPct val="0"/>
                </a:spcBef>
                <a:buClrTx/>
                <a:buFontTx/>
                <a:buNone/>
              </a:pPr>
              <a:t>25</a:t>
            </a:fld>
            <a:endParaRPr lang="en-US" altLang="en-US" sz="1300"/>
          </a:p>
        </p:txBody>
      </p:sp>
      <p:sp>
        <p:nvSpPr>
          <p:cNvPr id="50179" name="Rectangle 1">
            <a:extLst>
              <a:ext uri="{FF2B5EF4-FFF2-40B4-BE49-F238E27FC236}">
                <a16:creationId xmlns:a16="http://schemas.microsoft.com/office/drawing/2014/main" id="{64EB3168-E1C4-4978-A80D-01274BB2A215}"/>
              </a:ext>
            </a:extLst>
          </p:cNvPr>
          <p:cNvSpPr>
            <a:spLocks noChangeArrowheads="1" noTextEdit="1"/>
          </p:cNvSpPr>
          <p:nvPr>
            <p:ph type="sldImg"/>
          </p:nvPr>
        </p:nvSpPr>
        <p:spPr>
          <a:xfrm>
            <a:off x="1187450" y="701675"/>
            <a:ext cx="4678363" cy="350996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80" name="Rectangle 2">
            <a:extLst>
              <a:ext uri="{FF2B5EF4-FFF2-40B4-BE49-F238E27FC236}">
                <a16:creationId xmlns:a16="http://schemas.microsoft.com/office/drawing/2014/main" id="{1D1A5419-894D-4798-8C14-808507937ADF}"/>
              </a:ext>
            </a:extLst>
          </p:cNvPr>
          <p:cNvSpPr>
            <a:spLocks noChangeArrowheads="1"/>
          </p:cNvSpPr>
          <p:nvPr>
            <p:ph type="body" idx="1"/>
          </p:nvPr>
        </p:nvSpPr>
        <p:spPr>
          <a:xfrm>
            <a:off x="704850" y="4445000"/>
            <a:ext cx="5643563" cy="421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761" tIns="46881" rIns="93761" bIns="46881" anchor="ct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C79D3355-8AB1-4DDC-A219-108388CCC455}"/>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1pPr>
            <a:lvl2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2pPr>
            <a:lvl3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3pPr>
            <a:lvl4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4pPr>
            <a:lvl5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5pPr>
            <a:lvl6pPr marL="25146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6pPr>
            <a:lvl7pPr marL="29718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7pPr>
            <a:lvl8pPr marL="34290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8pPr>
            <a:lvl9pPr marL="38862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9pPr>
          </a:lstStyle>
          <a:p>
            <a:pPr>
              <a:spcBef>
                <a:spcPct val="0"/>
              </a:spcBef>
              <a:buClrTx/>
              <a:buFontTx/>
              <a:buNone/>
            </a:pPr>
            <a:fld id="{8922C425-E240-4D47-AE0C-9FC32AF59070}" type="slidenum">
              <a:rPr lang="en-US" altLang="en-US" sz="1300"/>
              <a:pPr>
                <a:spcBef>
                  <a:spcPct val="0"/>
                </a:spcBef>
                <a:buClrTx/>
                <a:buFontTx/>
                <a:buNone/>
              </a:pPr>
              <a:t>26</a:t>
            </a:fld>
            <a:endParaRPr lang="en-US" altLang="en-US" sz="1300"/>
          </a:p>
        </p:txBody>
      </p:sp>
      <p:sp>
        <p:nvSpPr>
          <p:cNvPr id="52227" name="Rectangle 1">
            <a:extLst>
              <a:ext uri="{FF2B5EF4-FFF2-40B4-BE49-F238E27FC236}">
                <a16:creationId xmlns:a16="http://schemas.microsoft.com/office/drawing/2014/main" id="{CEF8A90E-7574-433E-B303-1CC57E25349F}"/>
              </a:ext>
            </a:extLst>
          </p:cNvPr>
          <p:cNvSpPr>
            <a:spLocks noChangeArrowheads="1" noTextEdit="1"/>
          </p:cNvSpPr>
          <p:nvPr>
            <p:ph type="sldImg"/>
          </p:nvPr>
        </p:nvSpPr>
        <p:spPr>
          <a:xfrm>
            <a:off x="1187450" y="701675"/>
            <a:ext cx="4678363" cy="350996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8" name="Rectangle 2">
            <a:extLst>
              <a:ext uri="{FF2B5EF4-FFF2-40B4-BE49-F238E27FC236}">
                <a16:creationId xmlns:a16="http://schemas.microsoft.com/office/drawing/2014/main" id="{B5D33BC4-CB34-4790-919A-02436C3CEEE4}"/>
              </a:ext>
            </a:extLst>
          </p:cNvPr>
          <p:cNvSpPr>
            <a:spLocks noChangeArrowheads="1"/>
          </p:cNvSpPr>
          <p:nvPr>
            <p:ph type="body" idx="1"/>
          </p:nvPr>
        </p:nvSpPr>
        <p:spPr>
          <a:xfrm>
            <a:off x="704850" y="4445000"/>
            <a:ext cx="5643563" cy="421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761" tIns="46881" rIns="93761" bIns="46881" anchor="ct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8E327FF1-BE30-4E49-98C1-F8BAB3B2498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1pPr>
            <a:lvl2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2pPr>
            <a:lvl3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3pPr>
            <a:lvl4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4pPr>
            <a:lvl5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5pPr>
            <a:lvl6pPr marL="25146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6pPr>
            <a:lvl7pPr marL="29718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7pPr>
            <a:lvl8pPr marL="34290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8pPr>
            <a:lvl9pPr marL="38862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9pPr>
          </a:lstStyle>
          <a:p>
            <a:pPr>
              <a:spcBef>
                <a:spcPct val="0"/>
              </a:spcBef>
              <a:buClrTx/>
              <a:buFontTx/>
              <a:buNone/>
            </a:pPr>
            <a:fld id="{AD262155-1393-45DF-BD1A-69DEE8AEF0AC}" type="slidenum">
              <a:rPr lang="en-US" altLang="en-US" sz="1300"/>
              <a:pPr>
                <a:spcBef>
                  <a:spcPct val="0"/>
                </a:spcBef>
                <a:buClrTx/>
                <a:buFontTx/>
                <a:buNone/>
              </a:pPr>
              <a:t>27</a:t>
            </a:fld>
            <a:endParaRPr lang="en-US" altLang="en-US" sz="1300"/>
          </a:p>
        </p:txBody>
      </p:sp>
      <p:sp>
        <p:nvSpPr>
          <p:cNvPr id="54275" name="Rectangle 1">
            <a:extLst>
              <a:ext uri="{FF2B5EF4-FFF2-40B4-BE49-F238E27FC236}">
                <a16:creationId xmlns:a16="http://schemas.microsoft.com/office/drawing/2014/main" id="{9C5396EA-16FE-4334-B1D8-CBD5EB387827}"/>
              </a:ext>
            </a:extLst>
          </p:cNvPr>
          <p:cNvSpPr>
            <a:spLocks noChangeArrowheads="1" noTextEdit="1"/>
          </p:cNvSpPr>
          <p:nvPr>
            <p:ph type="sldImg"/>
          </p:nvPr>
        </p:nvSpPr>
        <p:spPr>
          <a:xfrm>
            <a:off x="1187450" y="701675"/>
            <a:ext cx="4678363" cy="350996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6" name="Rectangle 2">
            <a:extLst>
              <a:ext uri="{FF2B5EF4-FFF2-40B4-BE49-F238E27FC236}">
                <a16:creationId xmlns:a16="http://schemas.microsoft.com/office/drawing/2014/main" id="{97D43990-C48F-4B35-8956-864235FC7C77}"/>
              </a:ext>
            </a:extLst>
          </p:cNvPr>
          <p:cNvSpPr>
            <a:spLocks noChangeArrowheads="1"/>
          </p:cNvSpPr>
          <p:nvPr>
            <p:ph type="body" idx="1"/>
          </p:nvPr>
        </p:nvSpPr>
        <p:spPr>
          <a:xfrm>
            <a:off x="704850" y="4445000"/>
            <a:ext cx="5643563" cy="421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761" tIns="46881" rIns="93761" bIns="46881" anchor="ct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624C8758-75F9-4A0D-A7FB-9756BCFB912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1pPr>
            <a:lvl2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2pPr>
            <a:lvl3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3pPr>
            <a:lvl4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4pPr>
            <a:lvl5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5pPr>
            <a:lvl6pPr marL="25146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6pPr>
            <a:lvl7pPr marL="29718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7pPr>
            <a:lvl8pPr marL="34290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8pPr>
            <a:lvl9pPr marL="38862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9pPr>
          </a:lstStyle>
          <a:p>
            <a:pPr>
              <a:spcBef>
                <a:spcPct val="0"/>
              </a:spcBef>
              <a:buClrTx/>
              <a:buFontTx/>
              <a:buNone/>
            </a:pPr>
            <a:fld id="{557A5BC0-6FCF-477B-893F-1F3EC251954C}" type="slidenum">
              <a:rPr lang="en-US" altLang="en-US" sz="1300"/>
              <a:pPr>
                <a:spcBef>
                  <a:spcPct val="0"/>
                </a:spcBef>
                <a:buClrTx/>
                <a:buFontTx/>
                <a:buNone/>
              </a:pPr>
              <a:t>28</a:t>
            </a:fld>
            <a:endParaRPr lang="en-US" altLang="en-US" sz="1300"/>
          </a:p>
        </p:txBody>
      </p:sp>
      <p:sp>
        <p:nvSpPr>
          <p:cNvPr id="56323" name="Rectangle 1">
            <a:extLst>
              <a:ext uri="{FF2B5EF4-FFF2-40B4-BE49-F238E27FC236}">
                <a16:creationId xmlns:a16="http://schemas.microsoft.com/office/drawing/2014/main" id="{AD7FA532-FD43-4A7D-8FC8-163950492107}"/>
              </a:ext>
            </a:extLst>
          </p:cNvPr>
          <p:cNvSpPr>
            <a:spLocks noChangeArrowheads="1" noTextEdit="1"/>
          </p:cNvSpPr>
          <p:nvPr>
            <p:ph type="sldImg"/>
          </p:nvPr>
        </p:nvSpPr>
        <p:spPr>
          <a:xfrm>
            <a:off x="1187450" y="701675"/>
            <a:ext cx="4678363" cy="350996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4" name="Rectangle 2">
            <a:extLst>
              <a:ext uri="{FF2B5EF4-FFF2-40B4-BE49-F238E27FC236}">
                <a16:creationId xmlns:a16="http://schemas.microsoft.com/office/drawing/2014/main" id="{BA8F4830-0426-44DB-8D53-22C090A85241}"/>
              </a:ext>
            </a:extLst>
          </p:cNvPr>
          <p:cNvSpPr>
            <a:spLocks noChangeArrowheads="1"/>
          </p:cNvSpPr>
          <p:nvPr>
            <p:ph type="body" idx="1"/>
          </p:nvPr>
        </p:nvSpPr>
        <p:spPr>
          <a:xfrm>
            <a:off x="704850" y="4445000"/>
            <a:ext cx="5643563" cy="421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761" tIns="46881" rIns="93761" bIns="46881" anchor="ct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3770456F-8C3E-408A-94D3-B2F15895D75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1pPr>
            <a:lvl2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2pPr>
            <a:lvl3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3pPr>
            <a:lvl4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4pPr>
            <a:lvl5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5pPr>
            <a:lvl6pPr marL="25146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6pPr>
            <a:lvl7pPr marL="29718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7pPr>
            <a:lvl8pPr marL="34290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8pPr>
            <a:lvl9pPr marL="38862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9pPr>
          </a:lstStyle>
          <a:p>
            <a:pPr>
              <a:spcBef>
                <a:spcPct val="0"/>
              </a:spcBef>
              <a:buClrTx/>
              <a:buFontTx/>
              <a:buNone/>
            </a:pPr>
            <a:fld id="{398ABB49-A397-443B-B538-85839876B932}" type="slidenum">
              <a:rPr lang="en-US" altLang="en-US" sz="1300"/>
              <a:pPr>
                <a:spcBef>
                  <a:spcPct val="0"/>
                </a:spcBef>
                <a:buClrTx/>
                <a:buFontTx/>
                <a:buNone/>
              </a:pPr>
              <a:t>29</a:t>
            </a:fld>
            <a:endParaRPr lang="en-US" altLang="en-US" sz="1300"/>
          </a:p>
        </p:txBody>
      </p:sp>
      <p:sp>
        <p:nvSpPr>
          <p:cNvPr id="58371" name="Rectangle 1">
            <a:extLst>
              <a:ext uri="{FF2B5EF4-FFF2-40B4-BE49-F238E27FC236}">
                <a16:creationId xmlns:a16="http://schemas.microsoft.com/office/drawing/2014/main" id="{E6741F47-72F5-42EA-B959-6FC6FE2F8B6E}"/>
              </a:ext>
            </a:extLst>
          </p:cNvPr>
          <p:cNvSpPr>
            <a:spLocks noChangeArrowheads="1" noTextEdit="1"/>
          </p:cNvSpPr>
          <p:nvPr>
            <p:ph type="sldImg"/>
          </p:nvPr>
        </p:nvSpPr>
        <p:spPr>
          <a:xfrm>
            <a:off x="1187450" y="701675"/>
            <a:ext cx="4678363" cy="350996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a:extLst>
              <a:ext uri="{FF2B5EF4-FFF2-40B4-BE49-F238E27FC236}">
                <a16:creationId xmlns:a16="http://schemas.microsoft.com/office/drawing/2014/main" id="{00EAE092-E256-4F25-A78A-6CBBE86DE5FC}"/>
              </a:ext>
            </a:extLst>
          </p:cNvPr>
          <p:cNvSpPr>
            <a:spLocks noChangeArrowheads="1"/>
          </p:cNvSpPr>
          <p:nvPr>
            <p:ph type="body" idx="1"/>
          </p:nvPr>
        </p:nvSpPr>
        <p:spPr>
          <a:xfrm>
            <a:off x="704850" y="4445000"/>
            <a:ext cx="5643563" cy="421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761" tIns="46881" rIns="93761" bIns="46881" anchor="ct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8B08BFB0-366A-4A9F-AC23-6FBF090525C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1pPr>
            <a:lvl2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2pPr>
            <a:lvl3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3pPr>
            <a:lvl4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4pPr>
            <a:lvl5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5pPr>
            <a:lvl6pPr marL="25146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6pPr>
            <a:lvl7pPr marL="29718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7pPr>
            <a:lvl8pPr marL="34290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8pPr>
            <a:lvl9pPr marL="38862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9pPr>
          </a:lstStyle>
          <a:p>
            <a:pPr>
              <a:spcBef>
                <a:spcPct val="0"/>
              </a:spcBef>
              <a:buClrTx/>
              <a:buFontTx/>
              <a:buNone/>
            </a:pPr>
            <a:fld id="{9EF7F627-EC65-46F8-A90F-3F3A99620134}" type="slidenum">
              <a:rPr lang="en-US" altLang="en-US" sz="1300"/>
              <a:pPr>
                <a:spcBef>
                  <a:spcPct val="0"/>
                </a:spcBef>
                <a:buClrTx/>
                <a:buFontTx/>
                <a:buNone/>
              </a:pPr>
              <a:t>30</a:t>
            </a:fld>
            <a:endParaRPr lang="en-US" altLang="en-US" sz="1300"/>
          </a:p>
        </p:txBody>
      </p:sp>
      <p:sp>
        <p:nvSpPr>
          <p:cNvPr id="60419" name="Rectangle 1">
            <a:extLst>
              <a:ext uri="{FF2B5EF4-FFF2-40B4-BE49-F238E27FC236}">
                <a16:creationId xmlns:a16="http://schemas.microsoft.com/office/drawing/2014/main" id="{C312CD16-BAB2-47C4-8EFF-66055F41AE36}"/>
              </a:ext>
            </a:extLst>
          </p:cNvPr>
          <p:cNvSpPr>
            <a:spLocks noChangeArrowheads="1" noTextEdit="1"/>
          </p:cNvSpPr>
          <p:nvPr>
            <p:ph type="sldImg"/>
          </p:nvPr>
        </p:nvSpPr>
        <p:spPr>
          <a:xfrm>
            <a:off x="1187450" y="701675"/>
            <a:ext cx="4678363" cy="350996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20" name="Rectangle 2">
            <a:extLst>
              <a:ext uri="{FF2B5EF4-FFF2-40B4-BE49-F238E27FC236}">
                <a16:creationId xmlns:a16="http://schemas.microsoft.com/office/drawing/2014/main" id="{1F7A99C6-1724-4FC4-B14F-4E27BF453759}"/>
              </a:ext>
            </a:extLst>
          </p:cNvPr>
          <p:cNvSpPr>
            <a:spLocks noChangeArrowheads="1"/>
          </p:cNvSpPr>
          <p:nvPr>
            <p:ph type="body" idx="1"/>
          </p:nvPr>
        </p:nvSpPr>
        <p:spPr>
          <a:xfrm>
            <a:off x="704850" y="4445000"/>
            <a:ext cx="5643563" cy="421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761" tIns="46881" rIns="93761" bIns="46881" anchor="ct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08DAAA79-BCB7-4F16-A0E4-773B17337BD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1pPr>
            <a:lvl2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2pPr>
            <a:lvl3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3pPr>
            <a:lvl4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4pPr>
            <a:lvl5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5pPr>
            <a:lvl6pPr marL="25146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6pPr>
            <a:lvl7pPr marL="29718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7pPr>
            <a:lvl8pPr marL="34290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8pPr>
            <a:lvl9pPr marL="38862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9pPr>
          </a:lstStyle>
          <a:p>
            <a:pPr>
              <a:spcBef>
                <a:spcPct val="0"/>
              </a:spcBef>
              <a:buClrTx/>
              <a:buFontTx/>
              <a:buNone/>
            </a:pPr>
            <a:fld id="{3A3A6C1A-0277-44CA-864A-1D9F9136C063}" type="slidenum">
              <a:rPr lang="en-US" altLang="en-US" sz="1300"/>
              <a:pPr>
                <a:spcBef>
                  <a:spcPct val="0"/>
                </a:spcBef>
                <a:buClrTx/>
                <a:buFontTx/>
                <a:buNone/>
              </a:pPr>
              <a:t>31</a:t>
            </a:fld>
            <a:endParaRPr lang="en-US" altLang="en-US" sz="1300"/>
          </a:p>
        </p:txBody>
      </p:sp>
      <p:sp>
        <p:nvSpPr>
          <p:cNvPr id="62467" name="Rectangle 1">
            <a:extLst>
              <a:ext uri="{FF2B5EF4-FFF2-40B4-BE49-F238E27FC236}">
                <a16:creationId xmlns:a16="http://schemas.microsoft.com/office/drawing/2014/main" id="{780D5A76-ED22-4B96-8B4B-02E0AB775490}"/>
              </a:ext>
            </a:extLst>
          </p:cNvPr>
          <p:cNvSpPr>
            <a:spLocks noChangeArrowheads="1" noTextEdit="1"/>
          </p:cNvSpPr>
          <p:nvPr>
            <p:ph type="sldImg"/>
          </p:nvPr>
        </p:nvSpPr>
        <p:spPr>
          <a:xfrm>
            <a:off x="1187450" y="701675"/>
            <a:ext cx="4678363" cy="350996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8" name="Rectangle 2">
            <a:extLst>
              <a:ext uri="{FF2B5EF4-FFF2-40B4-BE49-F238E27FC236}">
                <a16:creationId xmlns:a16="http://schemas.microsoft.com/office/drawing/2014/main" id="{470AC1F9-158D-4739-BA9F-16B17F780BF0}"/>
              </a:ext>
            </a:extLst>
          </p:cNvPr>
          <p:cNvSpPr>
            <a:spLocks noChangeArrowheads="1"/>
          </p:cNvSpPr>
          <p:nvPr>
            <p:ph type="body" idx="1"/>
          </p:nvPr>
        </p:nvSpPr>
        <p:spPr>
          <a:xfrm>
            <a:off x="704850" y="4445000"/>
            <a:ext cx="5643563" cy="421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761" tIns="46881" rIns="93761" bIns="46881" anchor="ct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378E92A2-4C04-4275-A8D8-102C0CFB927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1pPr>
            <a:lvl2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2pPr>
            <a:lvl3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3pPr>
            <a:lvl4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4pPr>
            <a:lvl5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5pPr>
            <a:lvl6pPr marL="25146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6pPr>
            <a:lvl7pPr marL="29718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7pPr>
            <a:lvl8pPr marL="34290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8pPr>
            <a:lvl9pPr marL="38862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9pPr>
          </a:lstStyle>
          <a:p>
            <a:pPr>
              <a:spcBef>
                <a:spcPct val="0"/>
              </a:spcBef>
              <a:buClrTx/>
              <a:buFontTx/>
              <a:buNone/>
            </a:pPr>
            <a:fld id="{795C1A32-29E8-426A-A204-D68222204F08}" type="slidenum">
              <a:rPr lang="en-US" altLang="en-US" sz="1300"/>
              <a:pPr>
                <a:spcBef>
                  <a:spcPct val="0"/>
                </a:spcBef>
                <a:buClrTx/>
                <a:buFontTx/>
                <a:buNone/>
              </a:pPr>
              <a:t>32</a:t>
            </a:fld>
            <a:endParaRPr lang="en-US" altLang="en-US" sz="1300"/>
          </a:p>
        </p:txBody>
      </p:sp>
      <p:sp>
        <p:nvSpPr>
          <p:cNvPr id="64515" name="Rectangle 1">
            <a:extLst>
              <a:ext uri="{FF2B5EF4-FFF2-40B4-BE49-F238E27FC236}">
                <a16:creationId xmlns:a16="http://schemas.microsoft.com/office/drawing/2014/main" id="{9C144D43-AC87-41C0-8DD6-F21330385A34}"/>
              </a:ext>
            </a:extLst>
          </p:cNvPr>
          <p:cNvSpPr>
            <a:spLocks noChangeArrowheads="1" noTextEdit="1"/>
          </p:cNvSpPr>
          <p:nvPr>
            <p:ph type="sldImg"/>
          </p:nvPr>
        </p:nvSpPr>
        <p:spPr>
          <a:xfrm>
            <a:off x="1187450" y="701675"/>
            <a:ext cx="4678363" cy="350996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6" name="Rectangle 2">
            <a:extLst>
              <a:ext uri="{FF2B5EF4-FFF2-40B4-BE49-F238E27FC236}">
                <a16:creationId xmlns:a16="http://schemas.microsoft.com/office/drawing/2014/main" id="{A0C5F766-1343-4531-B7EF-2A4F3B51558A}"/>
              </a:ext>
            </a:extLst>
          </p:cNvPr>
          <p:cNvSpPr>
            <a:spLocks noChangeArrowheads="1"/>
          </p:cNvSpPr>
          <p:nvPr>
            <p:ph type="body" idx="1"/>
          </p:nvPr>
        </p:nvSpPr>
        <p:spPr>
          <a:xfrm>
            <a:off x="704850" y="4445000"/>
            <a:ext cx="5643563" cy="421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761" tIns="46881" rIns="93761" bIns="46881" anchor="ct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DF014129-E8C4-4511-ADE5-D50AE0FAABBC}"/>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1pPr>
            <a:lvl2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2pPr>
            <a:lvl3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3pPr>
            <a:lvl4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4pPr>
            <a:lvl5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5pPr>
            <a:lvl6pPr marL="25146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6pPr>
            <a:lvl7pPr marL="29718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7pPr>
            <a:lvl8pPr marL="34290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8pPr>
            <a:lvl9pPr marL="38862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9pPr>
          </a:lstStyle>
          <a:p>
            <a:pPr>
              <a:spcBef>
                <a:spcPct val="0"/>
              </a:spcBef>
              <a:buClrTx/>
              <a:buFontTx/>
              <a:buNone/>
            </a:pPr>
            <a:fld id="{6300A1FF-5013-498A-BEBE-488D5F888157}" type="slidenum">
              <a:rPr lang="en-US" altLang="en-US" sz="1300"/>
              <a:pPr>
                <a:spcBef>
                  <a:spcPct val="0"/>
                </a:spcBef>
                <a:buClrTx/>
                <a:buFontTx/>
                <a:buNone/>
              </a:pPr>
              <a:t>3</a:t>
            </a:fld>
            <a:endParaRPr lang="en-US" altLang="en-US" sz="1300"/>
          </a:p>
        </p:txBody>
      </p:sp>
      <p:sp>
        <p:nvSpPr>
          <p:cNvPr id="8195" name="Rectangle 1">
            <a:extLst>
              <a:ext uri="{FF2B5EF4-FFF2-40B4-BE49-F238E27FC236}">
                <a16:creationId xmlns:a16="http://schemas.microsoft.com/office/drawing/2014/main" id="{75DACE20-879D-4EAC-88E7-F75096799DBA}"/>
              </a:ext>
            </a:extLst>
          </p:cNvPr>
          <p:cNvSpPr>
            <a:spLocks noChangeArrowheads="1" noTextEdit="1"/>
          </p:cNvSpPr>
          <p:nvPr>
            <p:ph type="sldImg"/>
          </p:nvPr>
        </p:nvSpPr>
        <p:spPr>
          <a:xfrm>
            <a:off x="1187450" y="701675"/>
            <a:ext cx="4678363" cy="350996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6" name="Rectangle 2">
            <a:extLst>
              <a:ext uri="{FF2B5EF4-FFF2-40B4-BE49-F238E27FC236}">
                <a16:creationId xmlns:a16="http://schemas.microsoft.com/office/drawing/2014/main" id="{1F39386E-9623-441D-A706-F6D6F730C897}"/>
              </a:ext>
            </a:extLst>
          </p:cNvPr>
          <p:cNvSpPr>
            <a:spLocks noChangeArrowheads="1"/>
          </p:cNvSpPr>
          <p:nvPr>
            <p:ph type="body" idx="1"/>
          </p:nvPr>
        </p:nvSpPr>
        <p:spPr>
          <a:xfrm>
            <a:off x="704850" y="4445000"/>
            <a:ext cx="5643563" cy="421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761" tIns="46881" rIns="93761" bIns="46881" anchor="ct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FBF64405-EA17-47AE-BA85-A458B4F2057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1pPr>
            <a:lvl2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2pPr>
            <a:lvl3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3pPr>
            <a:lvl4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4pPr>
            <a:lvl5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5pPr>
            <a:lvl6pPr marL="25146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6pPr>
            <a:lvl7pPr marL="29718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7pPr>
            <a:lvl8pPr marL="34290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8pPr>
            <a:lvl9pPr marL="38862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9pPr>
          </a:lstStyle>
          <a:p>
            <a:pPr>
              <a:spcBef>
                <a:spcPct val="0"/>
              </a:spcBef>
              <a:buClrTx/>
              <a:buFontTx/>
              <a:buNone/>
            </a:pPr>
            <a:fld id="{F335D480-129B-42DC-A120-43C4155FD3E2}" type="slidenum">
              <a:rPr lang="en-US" altLang="en-US" sz="1300"/>
              <a:pPr>
                <a:spcBef>
                  <a:spcPct val="0"/>
                </a:spcBef>
                <a:buClrTx/>
                <a:buFontTx/>
                <a:buNone/>
              </a:pPr>
              <a:t>33</a:t>
            </a:fld>
            <a:endParaRPr lang="en-US" altLang="en-US" sz="1300"/>
          </a:p>
        </p:txBody>
      </p:sp>
      <p:sp>
        <p:nvSpPr>
          <p:cNvPr id="66563" name="Rectangle 1">
            <a:extLst>
              <a:ext uri="{FF2B5EF4-FFF2-40B4-BE49-F238E27FC236}">
                <a16:creationId xmlns:a16="http://schemas.microsoft.com/office/drawing/2014/main" id="{54D25B37-B530-45ED-BD74-E7587DB52491}"/>
              </a:ext>
            </a:extLst>
          </p:cNvPr>
          <p:cNvSpPr>
            <a:spLocks noChangeArrowheads="1" noTextEdit="1"/>
          </p:cNvSpPr>
          <p:nvPr>
            <p:ph type="sldImg"/>
          </p:nvPr>
        </p:nvSpPr>
        <p:spPr>
          <a:xfrm>
            <a:off x="1187450" y="701675"/>
            <a:ext cx="4678363" cy="350996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4" name="Rectangle 2">
            <a:extLst>
              <a:ext uri="{FF2B5EF4-FFF2-40B4-BE49-F238E27FC236}">
                <a16:creationId xmlns:a16="http://schemas.microsoft.com/office/drawing/2014/main" id="{E071F2AF-5336-427E-A544-33E12E0CC2B9}"/>
              </a:ext>
            </a:extLst>
          </p:cNvPr>
          <p:cNvSpPr>
            <a:spLocks noChangeArrowheads="1"/>
          </p:cNvSpPr>
          <p:nvPr>
            <p:ph type="body" idx="1"/>
          </p:nvPr>
        </p:nvSpPr>
        <p:spPr>
          <a:xfrm>
            <a:off x="704850" y="4445000"/>
            <a:ext cx="5643563" cy="421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761" tIns="46881" rIns="93761" bIns="46881" anchor="ct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6A93B42C-6EAE-48DB-8F04-378786CD1DEC}"/>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1pPr>
            <a:lvl2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2pPr>
            <a:lvl3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3pPr>
            <a:lvl4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4pPr>
            <a:lvl5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5pPr>
            <a:lvl6pPr marL="25146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6pPr>
            <a:lvl7pPr marL="29718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7pPr>
            <a:lvl8pPr marL="34290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8pPr>
            <a:lvl9pPr marL="38862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9pPr>
          </a:lstStyle>
          <a:p>
            <a:pPr>
              <a:spcBef>
                <a:spcPct val="0"/>
              </a:spcBef>
              <a:buClrTx/>
              <a:buFontTx/>
              <a:buNone/>
            </a:pPr>
            <a:fld id="{37302273-083A-4068-A42C-A58AB1DCFFC9}" type="slidenum">
              <a:rPr lang="en-US" altLang="en-US" sz="1300"/>
              <a:pPr>
                <a:spcBef>
                  <a:spcPct val="0"/>
                </a:spcBef>
                <a:buClrTx/>
                <a:buFontTx/>
                <a:buNone/>
              </a:pPr>
              <a:t>34</a:t>
            </a:fld>
            <a:endParaRPr lang="en-US" altLang="en-US" sz="1300"/>
          </a:p>
        </p:txBody>
      </p:sp>
      <p:sp>
        <p:nvSpPr>
          <p:cNvPr id="68611" name="Rectangle 1">
            <a:extLst>
              <a:ext uri="{FF2B5EF4-FFF2-40B4-BE49-F238E27FC236}">
                <a16:creationId xmlns:a16="http://schemas.microsoft.com/office/drawing/2014/main" id="{C1C1AA66-4F8E-4BBE-9DD4-58572F220A9C}"/>
              </a:ext>
            </a:extLst>
          </p:cNvPr>
          <p:cNvSpPr>
            <a:spLocks noChangeArrowheads="1" noTextEdit="1"/>
          </p:cNvSpPr>
          <p:nvPr>
            <p:ph type="sldImg"/>
          </p:nvPr>
        </p:nvSpPr>
        <p:spPr>
          <a:xfrm>
            <a:off x="1187450" y="701675"/>
            <a:ext cx="4678363" cy="350996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2" name="Rectangle 2">
            <a:extLst>
              <a:ext uri="{FF2B5EF4-FFF2-40B4-BE49-F238E27FC236}">
                <a16:creationId xmlns:a16="http://schemas.microsoft.com/office/drawing/2014/main" id="{DF09E867-FCE1-471F-ADE4-A6CBF323F9AE}"/>
              </a:ext>
            </a:extLst>
          </p:cNvPr>
          <p:cNvSpPr>
            <a:spLocks noChangeArrowheads="1"/>
          </p:cNvSpPr>
          <p:nvPr>
            <p:ph type="body" idx="1"/>
          </p:nvPr>
        </p:nvSpPr>
        <p:spPr>
          <a:xfrm>
            <a:off x="704850" y="4445000"/>
            <a:ext cx="5643563" cy="421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761" tIns="46881" rIns="93761" bIns="46881" anchor="ctr"/>
          <a:lstStyle/>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B7450940-F555-4880-A287-E0C5E435CFB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1pPr>
            <a:lvl2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2pPr>
            <a:lvl3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3pPr>
            <a:lvl4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4pPr>
            <a:lvl5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5pPr>
            <a:lvl6pPr marL="25146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6pPr>
            <a:lvl7pPr marL="29718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7pPr>
            <a:lvl8pPr marL="34290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8pPr>
            <a:lvl9pPr marL="38862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9pPr>
          </a:lstStyle>
          <a:p>
            <a:pPr>
              <a:spcBef>
                <a:spcPct val="0"/>
              </a:spcBef>
              <a:buClrTx/>
              <a:buFontTx/>
              <a:buNone/>
            </a:pPr>
            <a:fld id="{C782F624-1EEB-4D6B-A22F-863EB82829D0}" type="slidenum">
              <a:rPr lang="en-US" altLang="en-US" sz="1300"/>
              <a:pPr>
                <a:spcBef>
                  <a:spcPct val="0"/>
                </a:spcBef>
                <a:buClrTx/>
                <a:buFontTx/>
                <a:buNone/>
              </a:pPr>
              <a:t>35</a:t>
            </a:fld>
            <a:endParaRPr lang="en-US" altLang="en-US" sz="1300"/>
          </a:p>
        </p:txBody>
      </p:sp>
      <p:sp>
        <p:nvSpPr>
          <p:cNvPr id="70659" name="Rectangle 1">
            <a:extLst>
              <a:ext uri="{FF2B5EF4-FFF2-40B4-BE49-F238E27FC236}">
                <a16:creationId xmlns:a16="http://schemas.microsoft.com/office/drawing/2014/main" id="{65C73F8F-433C-4997-AB41-74D47EE68C21}"/>
              </a:ext>
            </a:extLst>
          </p:cNvPr>
          <p:cNvSpPr>
            <a:spLocks noChangeArrowheads="1" noTextEdit="1"/>
          </p:cNvSpPr>
          <p:nvPr>
            <p:ph type="sldImg"/>
          </p:nvPr>
        </p:nvSpPr>
        <p:spPr>
          <a:xfrm>
            <a:off x="1187450" y="701675"/>
            <a:ext cx="4678363" cy="350996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60" name="Rectangle 2">
            <a:extLst>
              <a:ext uri="{FF2B5EF4-FFF2-40B4-BE49-F238E27FC236}">
                <a16:creationId xmlns:a16="http://schemas.microsoft.com/office/drawing/2014/main" id="{D9F0DA5D-B235-4B71-BDC5-B112D1365B2F}"/>
              </a:ext>
            </a:extLst>
          </p:cNvPr>
          <p:cNvSpPr>
            <a:spLocks noChangeArrowheads="1"/>
          </p:cNvSpPr>
          <p:nvPr>
            <p:ph type="body" idx="1"/>
          </p:nvPr>
        </p:nvSpPr>
        <p:spPr>
          <a:xfrm>
            <a:off x="704850" y="4445000"/>
            <a:ext cx="5643563" cy="421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761" tIns="46881" rIns="93761" bIns="46881" anchor="ct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36C6F392-9D6F-4211-8BC2-AF7B23A6C50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1pPr>
            <a:lvl2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2pPr>
            <a:lvl3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3pPr>
            <a:lvl4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4pPr>
            <a:lvl5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5pPr>
            <a:lvl6pPr marL="25146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6pPr>
            <a:lvl7pPr marL="29718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7pPr>
            <a:lvl8pPr marL="34290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8pPr>
            <a:lvl9pPr marL="38862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9pPr>
          </a:lstStyle>
          <a:p>
            <a:pPr>
              <a:spcBef>
                <a:spcPct val="0"/>
              </a:spcBef>
              <a:buClrTx/>
              <a:buFontTx/>
              <a:buNone/>
            </a:pPr>
            <a:fld id="{1CAF25AE-D9BD-410A-BEA2-3EAE533834B4}" type="slidenum">
              <a:rPr lang="en-US" altLang="en-US" sz="1300"/>
              <a:pPr>
                <a:spcBef>
                  <a:spcPct val="0"/>
                </a:spcBef>
                <a:buClrTx/>
                <a:buFontTx/>
                <a:buNone/>
              </a:pPr>
              <a:t>36</a:t>
            </a:fld>
            <a:endParaRPr lang="en-US" altLang="en-US" sz="1300"/>
          </a:p>
        </p:txBody>
      </p:sp>
      <p:sp>
        <p:nvSpPr>
          <p:cNvPr id="72707" name="Rectangle 1">
            <a:extLst>
              <a:ext uri="{FF2B5EF4-FFF2-40B4-BE49-F238E27FC236}">
                <a16:creationId xmlns:a16="http://schemas.microsoft.com/office/drawing/2014/main" id="{AFBD2F78-FBE9-4389-9C17-83108BD7A0CF}"/>
              </a:ext>
            </a:extLst>
          </p:cNvPr>
          <p:cNvSpPr>
            <a:spLocks noChangeArrowheads="1" noTextEdit="1"/>
          </p:cNvSpPr>
          <p:nvPr>
            <p:ph type="sldImg"/>
          </p:nvPr>
        </p:nvSpPr>
        <p:spPr>
          <a:xfrm>
            <a:off x="1187450" y="701675"/>
            <a:ext cx="4678363" cy="350996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8" name="Rectangle 2">
            <a:extLst>
              <a:ext uri="{FF2B5EF4-FFF2-40B4-BE49-F238E27FC236}">
                <a16:creationId xmlns:a16="http://schemas.microsoft.com/office/drawing/2014/main" id="{8EE42207-6769-41CE-A429-4BC3046A3A05}"/>
              </a:ext>
            </a:extLst>
          </p:cNvPr>
          <p:cNvSpPr>
            <a:spLocks noChangeArrowheads="1"/>
          </p:cNvSpPr>
          <p:nvPr>
            <p:ph type="body" idx="1"/>
          </p:nvPr>
        </p:nvSpPr>
        <p:spPr>
          <a:xfrm>
            <a:off x="704850" y="4445000"/>
            <a:ext cx="5643563" cy="421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761" tIns="46881" rIns="93761" bIns="46881" anchor="ctr"/>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8BF306ED-176F-4B56-ACDB-E87A2A2CF67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1pPr>
            <a:lvl2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2pPr>
            <a:lvl3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3pPr>
            <a:lvl4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4pPr>
            <a:lvl5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5pPr>
            <a:lvl6pPr marL="25146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6pPr>
            <a:lvl7pPr marL="29718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7pPr>
            <a:lvl8pPr marL="34290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8pPr>
            <a:lvl9pPr marL="38862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9pPr>
          </a:lstStyle>
          <a:p>
            <a:pPr>
              <a:spcBef>
                <a:spcPct val="0"/>
              </a:spcBef>
              <a:buClrTx/>
              <a:buFontTx/>
              <a:buNone/>
            </a:pPr>
            <a:fld id="{10E2D449-4DF0-44A0-9055-EEA1C9CDF110}" type="slidenum">
              <a:rPr lang="en-US" altLang="en-US" sz="1300"/>
              <a:pPr>
                <a:spcBef>
                  <a:spcPct val="0"/>
                </a:spcBef>
                <a:buClrTx/>
                <a:buFontTx/>
                <a:buNone/>
              </a:pPr>
              <a:t>37</a:t>
            </a:fld>
            <a:endParaRPr lang="en-US" altLang="en-US" sz="1300"/>
          </a:p>
        </p:txBody>
      </p:sp>
      <p:sp>
        <p:nvSpPr>
          <p:cNvPr id="74755" name="Rectangle 1">
            <a:extLst>
              <a:ext uri="{FF2B5EF4-FFF2-40B4-BE49-F238E27FC236}">
                <a16:creationId xmlns:a16="http://schemas.microsoft.com/office/drawing/2014/main" id="{DBCC058C-CF91-4201-AF24-CD944029D32E}"/>
              </a:ext>
            </a:extLst>
          </p:cNvPr>
          <p:cNvSpPr>
            <a:spLocks noChangeArrowheads="1" noTextEdit="1"/>
          </p:cNvSpPr>
          <p:nvPr>
            <p:ph type="sldImg"/>
          </p:nvPr>
        </p:nvSpPr>
        <p:spPr>
          <a:xfrm>
            <a:off x="1187450" y="701675"/>
            <a:ext cx="4678363" cy="350996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6" name="Rectangle 2">
            <a:extLst>
              <a:ext uri="{FF2B5EF4-FFF2-40B4-BE49-F238E27FC236}">
                <a16:creationId xmlns:a16="http://schemas.microsoft.com/office/drawing/2014/main" id="{0C8F39BB-09E8-4004-AC13-59F7013F13AC}"/>
              </a:ext>
            </a:extLst>
          </p:cNvPr>
          <p:cNvSpPr>
            <a:spLocks noChangeArrowheads="1"/>
          </p:cNvSpPr>
          <p:nvPr>
            <p:ph type="body" idx="1"/>
          </p:nvPr>
        </p:nvSpPr>
        <p:spPr>
          <a:xfrm>
            <a:off x="704850" y="4445000"/>
            <a:ext cx="5643563" cy="421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761" tIns="46881" rIns="93761" bIns="46881" anchor="ct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0C3C269A-07FF-43F7-8CF5-B9E14062701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1pPr>
            <a:lvl2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2pPr>
            <a:lvl3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3pPr>
            <a:lvl4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4pPr>
            <a:lvl5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5pPr>
            <a:lvl6pPr marL="25146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6pPr>
            <a:lvl7pPr marL="29718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7pPr>
            <a:lvl8pPr marL="34290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8pPr>
            <a:lvl9pPr marL="38862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9pPr>
          </a:lstStyle>
          <a:p>
            <a:pPr>
              <a:spcBef>
                <a:spcPct val="0"/>
              </a:spcBef>
              <a:buClrTx/>
              <a:buFontTx/>
              <a:buNone/>
            </a:pPr>
            <a:fld id="{73B096C0-78A4-4900-8443-A4DC16D61F0D}" type="slidenum">
              <a:rPr lang="en-US" altLang="en-US" sz="1300"/>
              <a:pPr>
                <a:spcBef>
                  <a:spcPct val="0"/>
                </a:spcBef>
                <a:buClrTx/>
                <a:buFontTx/>
                <a:buNone/>
              </a:pPr>
              <a:t>38</a:t>
            </a:fld>
            <a:endParaRPr lang="en-US" altLang="en-US" sz="1300"/>
          </a:p>
        </p:txBody>
      </p:sp>
      <p:sp>
        <p:nvSpPr>
          <p:cNvPr id="76803" name="Rectangle 1">
            <a:extLst>
              <a:ext uri="{FF2B5EF4-FFF2-40B4-BE49-F238E27FC236}">
                <a16:creationId xmlns:a16="http://schemas.microsoft.com/office/drawing/2014/main" id="{019CAED8-C79D-4ECB-A537-254ED47F0140}"/>
              </a:ext>
            </a:extLst>
          </p:cNvPr>
          <p:cNvSpPr>
            <a:spLocks noChangeArrowheads="1" noTextEdit="1"/>
          </p:cNvSpPr>
          <p:nvPr>
            <p:ph type="sldImg"/>
          </p:nvPr>
        </p:nvSpPr>
        <p:spPr>
          <a:xfrm>
            <a:off x="1187450" y="701675"/>
            <a:ext cx="4678363" cy="350996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4" name="Rectangle 2">
            <a:extLst>
              <a:ext uri="{FF2B5EF4-FFF2-40B4-BE49-F238E27FC236}">
                <a16:creationId xmlns:a16="http://schemas.microsoft.com/office/drawing/2014/main" id="{6ACE2876-7014-4AAF-9FE0-8DC5A53CFDE2}"/>
              </a:ext>
            </a:extLst>
          </p:cNvPr>
          <p:cNvSpPr>
            <a:spLocks noChangeArrowheads="1"/>
          </p:cNvSpPr>
          <p:nvPr>
            <p:ph type="body" idx="1"/>
          </p:nvPr>
        </p:nvSpPr>
        <p:spPr>
          <a:xfrm>
            <a:off x="704850" y="4445000"/>
            <a:ext cx="5643563" cy="421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761" tIns="46881" rIns="93761" bIns="46881" anchor="ctr"/>
          <a:lstStyle/>
          <a:p>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E1B5F600-F47E-4CB9-B40B-AF859D28198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1pPr>
            <a:lvl2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2pPr>
            <a:lvl3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3pPr>
            <a:lvl4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4pPr>
            <a:lvl5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5pPr>
            <a:lvl6pPr marL="25146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6pPr>
            <a:lvl7pPr marL="29718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7pPr>
            <a:lvl8pPr marL="34290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8pPr>
            <a:lvl9pPr marL="38862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9pPr>
          </a:lstStyle>
          <a:p>
            <a:pPr>
              <a:spcBef>
                <a:spcPct val="0"/>
              </a:spcBef>
              <a:buClrTx/>
              <a:buFontTx/>
              <a:buNone/>
            </a:pPr>
            <a:fld id="{0289DF08-E10F-4270-BB7C-8BE2B7D455EE}" type="slidenum">
              <a:rPr lang="en-US" altLang="en-US" sz="1300"/>
              <a:pPr>
                <a:spcBef>
                  <a:spcPct val="0"/>
                </a:spcBef>
                <a:buClrTx/>
                <a:buFontTx/>
                <a:buNone/>
              </a:pPr>
              <a:t>39</a:t>
            </a:fld>
            <a:endParaRPr lang="en-US" altLang="en-US" sz="1300"/>
          </a:p>
        </p:txBody>
      </p:sp>
      <p:sp>
        <p:nvSpPr>
          <p:cNvPr id="78851" name="Rectangle 1">
            <a:extLst>
              <a:ext uri="{FF2B5EF4-FFF2-40B4-BE49-F238E27FC236}">
                <a16:creationId xmlns:a16="http://schemas.microsoft.com/office/drawing/2014/main" id="{6DA283A8-D88D-4E99-97B1-4CBC328D7179}"/>
              </a:ext>
            </a:extLst>
          </p:cNvPr>
          <p:cNvSpPr>
            <a:spLocks noChangeArrowheads="1" noTextEdit="1"/>
          </p:cNvSpPr>
          <p:nvPr>
            <p:ph type="sldImg"/>
          </p:nvPr>
        </p:nvSpPr>
        <p:spPr>
          <a:xfrm>
            <a:off x="1187450" y="701675"/>
            <a:ext cx="4678363" cy="350996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2" name="Rectangle 2">
            <a:extLst>
              <a:ext uri="{FF2B5EF4-FFF2-40B4-BE49-F238E27FC236}">
                <a16:creationId xmlns:a16="http://schemas.microsoft.com/office/drawing/2014/main" id="{1FA96F3B-FC71-48DD-8998-92040CAAF849}"/>
              </a:ext>
            </a:extLst>
          </p:cNvPr>
          <p:cNvSpPr>
            <a:spLocks noChangeArrowheads="1"/>
          </p:cNvSpPr>
          <p:nvPr>
            <p:ph type="body" idx="1"/>
          </p:nvPr>
        </p:nvSpPr>
        <p:spPr>
          <a:xfrm>
            <a:off x="704850" y="4445000"/>
            <a:ext cx="5643563" cy="421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761" tIns="46881" rIns="93761" bIns="46881" anchor="ctr"/>
          <a:lstStyle/>
          <a:p>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2AB15209-5FFA-4511-A43A-1CC5F597692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1pPr>
            <a:lvl2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2pPr>
            <a:lvl3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3pPr>
            <a:lvl4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4pPr>
            <a:lvl5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5pPr>
            <a:lvl6pPr marL="25146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6pPr>
            <a:lvl7pPr marL="29718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7pPr>
            <a:lvl8pPr marL="34290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8pPr>
            <a:lvl9pPr marL="38862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9pPr>
          </a:lstStyle>
          <a:p>
            <a:pPr>
              <a:spcBef>
                <a:spcPct val="0"/>
              </a:spcBef>
              <a:buClrTx/>
              <a:buFontTx/>
              <a:buNone/>
            </a:pPr>
            <a:fld id="{F9CD6E86-F692-4FA5-8E49-1965140EDF3F}" type="slidenum">
              <a:rPr lang="en-US" altLang="en-US" sz="1300"/>
              <a:pPr>
                <a:spcBef>
                  <a:spcPct val="0"/>
                </a:spcBef>
                <a:buClrTx/>
                <a:buFontTx/>
                <a:buNone/>
              </a:pPr>
              <a:t>40</a:t>
            </a:fld>
            <a:endParaRPr lang="en-US" altLang="en-US" sz="1300"/>
          </a:p>
        </p:txBody>
      </p:sp>
      <p:sp>
        <p:nvSpPr>
          <p:cNvPr id="80899" name="Rectangle 1">
            <a:extLst>
              <a:ext uri="{FF2B5EF4-FFF2-40B4-BE49-F238E27FC236}">
                <a16:creationId xmlns:a16="http://schemas.microsoft.com/office/drawing/2014/main" id="{53A8D550-D5EB-4456-A900-7EC428BA909C}"/>
              </a:ext>
            </a:extLst>
          </p:cNvPr>
          <p:cNvSpPr>
            <a:spLocks noChangeArrowheads="1" noTextEdit="1"/>
          </p:cNvSpPr>
          <p:nvPr>
            <p:ph type="sldImg"/>
          </p:nvPr>
        </p:nvSpPr>
        <p:spPr>
          <a:xfrm>
            <a:off x="1187450" y="701675"/>
            <a:ext cx="4678363" cy="350996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900" name="Rectangle 2">
            <a:extLst>
              <a:ext uri="{FF2B5EF4-FFF2-40B4-BE49-F238E27FC236}">
                <a16:creationId xmlns:a16="http://schemas.microsoft.com/office/drawing/2014/main" id="{F785AB47-14DE-4EED-939F-9768FA6E77F2}"/>
              </a:ext>
            </a:extLst>
          </p:cNvPr>
          <p:cNvSpPr>
            <a:spLocks noChangeArrowheads="1"/>
          </p:cNvSpPr>
          <p:nvPr>
            <p:ph type="body" idx="1"/>
          </p:nvPr>
        </p:nvSpPr>
        <p:spPr>
          <a:xfrm>
            <a:off x="704850" y="4445000"/>
            <a:ext cx="5643563" cy="421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761" tIns="46881" rIns="93761" bIns="46881" anchor="ctr"/>
          <a:lstStyle/>
          <a:p>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603D426D-9DDF-4F1E-8314-47F979F74B4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1pPr>
            <a:lvl2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2pPr>
            <a:lvl3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3pPr>
            <a:lvl4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4pPr>
            <a:lvl5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5pPr>
            <a:lvl6pPr marL="25146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6pPr>
            <a:lvl7pPr marL="29718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7pPr>
            <a:lvl8pPr marL="34290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8pPr>
            <a:lvl9pPr marL="38862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9pPr>
          </a:lstStyle>
          <a:p>
            <a:pPr>
              <a:spcBef>
                <a:spcPct val="0"/>
              </a:spcBef>
              <a:buClrTx/>
              <a:buFontTx/>
              <a:buNone/>
            </a:pPr>
            <a:fld id="{3F8DA640-8BC7-4796-8287-1F422484CFA3}" type="slidenum">
              <a:rPr lang="en-US" altLang="en-US" sz="1300"/>
              <a:pPr>
                <a:spcBef>
                  <a:spcPct val="0"/>
                </a:spcBef>
                <a:buClrTx/>
                <a:buFontTx/>
                <a:buNone/>
              </a:pPr>
              <a:t>41</a:t>
            </a:fld>
            <a:endParaRPr lang="en-US" altLang="en-US" sz="1300"/>
          </a:p>
        </p:txBody>
      </p:sp>
      <p:sp>
        <p:nvSpPr>
          <p:cNvPr id="82947" name="Rectangle 1">
            <a:extLst>
              <a:ext uri="{FF2B5EF4-FFF2-40B4-BE49-F238E27FC236}">
                <a16:creationId xmlns:a16="http://schemas.microsoft.com/office/drawing/2014/main" id="{E8C53E91-1A49-4236-AC0C-4387CF90FC6A}"/>
              </a:ext>
            </a:extLst>
          </p:cNvPr>
          <p:cNvSpPr>
            <a:spLocks noChangeArrowheads="1" noTextEdit="1"/>
          </p:cNvSpPr>
          <p:nvPr>
            <p:ph type="sldImg"/>
          </p:nvPr>
        </p:nvSpPr>
        <p:spPr>
          <a:xfrm>
            <a:off x="1187450" y="701675"/>
            <a:ext cx="4678363" cy="350996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2948" name="Rectangle 2">
            <a:extLst>
              <a:ext uri="{FF2B5EF4-FFF2-40B4-BE49-F238E27FC236}">
                <a16:creationId xmlns:a16="http://schemas.microsoft.com/office/drawing/2014/main" id="{88C527F1-2787-4088-85B3-233E3CC4B888}"/>
              </a:ext>
            </a:extLst>
          </p:cNvPr>
          <p:cNvSpPr>
            <a:spLocks noChangeArrowheads="1"/>
          </p:cNvSpPr>
          <p:nvPr>
            <p:ph type="body" idx="1"/>
          </p:nvPr>
        </p:nvSpPr>
        <p:spPr>
          <a:xfrm>
            <a:off x="704850" y="4445000"/>
            <a:ext cx="5643563" cy="421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761" tIns="46881" rIns="93761" bIns="46881" anchor="ctr"/>
          <a:lstStyle/>
          <a:p>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2B0D02A0-A9C3-4776-8116-417B79674EBC}"/>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1pPr>
            <a:lvl2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2pPr>
            <a:lvl3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3pPr>
            <a:lvl4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4pPr>
            <a:lvl5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5pPr>
            <a:lvl6pPr marL="25146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6pPr>
            <a:lvl7pPr marL="29718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7pPr>
            <a:lvl8pPr marL="34290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8pPr>
            <a:lvl9pPr marL="38862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9pPr>
          </a:lstStyle>
          <a:p>
            <a:pPr>
              <a:spcBef>
                <a:spcPct val="0"/>
              </a:spcBef>
              <a:buClrTx/>
              <a:buFontTx/>
              <a:buNone/>
            </a:pPr>
            <a:fld id="{74012AA6-4EF1-43AB-983C-4C4811B413DE}" type="slidenum">
              <a:rPr lang="en-US" altLang="en-US" sz="1300"/>
              <a:pPr>
                <a:spcBef>
                  <a:spcPct val="0"/>
                </a:spcBef>
                <a:buClrTx/>
                <a:buFontTx/>
                <a:buNone/>
              </a:pPr>
              <a:t>42</a:t>
            </a:fld>
            <a:endParaRPr lang="en-US" altLang="en-US" sz="1300"/>
          </a:p>
        </p:txBody>
      </p:sp>
      <p:sp>
        <p:nvSpPr>
          <p:cNvPr id="84995" name="Rectangle 1">
            <a:extLst>
              <a:ext uri="{FF2B5EF4-FFF2-40B4-BE49-F238E27FC236}">
                <a16:creationId xmlns:a16="http://schemas.microsoft.com/office/drawing/2014/main" id="{05620E60-4E27-4EA8-8626-741D6632C8CE}"/>
              </a:ext>
            </a:extLst>
          </p:cNvPr>
          <p:cNvSpPr>
            <a:spLocks noChangeArrowheads="1" noTextEdit="1"/>
          </p:cNvSpPr>
          <p:nvPr>
            <p:ph type="sldImg"/>
          </p:nvPr>
        </p:nvSpPr>
        <p:spPr>
          <a:xfrm>
            <a:off x="1187450" y="701675"/>
            <a:ext cx="4678363" cy="350996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6" name="Rectangle 2">
            <a:extLst>
              <a:ext uri="{FF2B5EF4-FFF2-40B4-BE49-F238E27FC236}">
                <a16:creationId xmlns:a16="http://schemas.microsoft.com/office/drawing/2014/main" id="{1C0A0D11-5240-4D28-81A9-4470B1063224}"/>
              </a:ext>
            </a:extLst>
          </p:cNvPr>
          <p:cNvSpPr>
            <a:spLocks noChangeArrowheads="1"/>
          </p:cNvSpPr>
          <p:nvPr>
            <p:ph type="body" idx="1"/>
          </p:nvPr>
        </p:nvSpPr>
        <p:spPr>
          <a:xfrm>
            <a:off x="704850" y="4445000"/>
            <a:ext cx="5643563" cy="421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761" tIns="46881" rIns="93761" bIns="46881" anchor="ct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2F90C1C0-FC8D-4D33-99DF-A016CC7762A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1pPr>
            <a:lvl2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2pPr>
            <a:lvl3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3pPr>
            <a:lvl4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4pPr>
            <a:lvl5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5pPr>
            <a:lvl6pPr marL="25146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6pPr>
            <a:lvl7pPr marL="29718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7pPr>
            <a:lvl8pPr marL="34290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8pPr>
            <a:lvl9pPr marL="38862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9pPr>
          </a:lstStyle>
          <a:p>
            <a:pPr>
              <a:spcBef>
                <a:spcPct val="0"/>
              </a:spcBef>
              <a:buClrTx/>
              <a:buFontTx/>
              <a:buNone/>
            </a:pPr>
            <a:fld id="{C9F8D9B6-737E-444F-8342-923AE2EEE166}" type="slidenum">
              <a:rPr lang="en-US" altLang="en-US" sz="1300"/>
              <a:pPr>
                <a:spcBef>
                  <a:spcPct val="0"/>
                </a:spcBef>
                <a:buClrTx/>
                <a:buFontTx/>
                <a:buNone/>
              </a:pPr>
              <a:t>4</a:t>
            </a:fld>
            <a:endParaRPr lang="en-US" altLang="en-US" sz="1300"/>
          </a:p>
        </p:txBody>
      </p:sp>
      <p:sp>
        <p:nvSpPr>
          <p:cNvPr id="10243" name="Rectangle 1">
            <a:extLst>
              <a:ext uri="{FF2B5EF4-FFF2-40B4-BE49-F238E27FC236}">
                <a16:creationId xmlns:a16="http://schemas.microsoft.com/office/drawing/2014/main" id="{D5F5986E-70A1-4CDF-9F09-76A2A35CACEE}"/>
              </a:ext>
            </a:extLst>
          </p:cNvPr>
          <p:cNvSpPr>
            <a:spLocks noChangeArrowheads="1" noTextEdit="1"/>
          </p:cNvSpPr>
          <p:nvPr>
            <p:ph type="sldImg"/>
          </p:nvPr>
        </p:nvSpPr>
        <p:spPr>
          <a:xfrm>
            <a:off x="1187450" y="701675"/>
            <a:ext cx="4678363" cy="350996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4" name="Rectangle 2">
            <a:extLst>
              <a:ext uri="{FF2B5EF4-FFF2-40B4-BE49-F238E27FC236}">
                <a16:creationId xmlns:a16="http://schemas.microsoft.com/office/drawing/2014/main" id="{1C310788-E392-47DD-9539-A270A858B475}"/>
              </a:ext>
            </a:extLst>
          </p:cNvPr>
          <p:cNvSpPr>
            <a:spLocks noChangeArrowheads="1"/>
          </p:cNvSpPr>
          <p:nvPr>
            <p:ph type="body" idx="1"/>
          </p:nvPr>
        </p:nvSpPr>
        <p:spPr>
          <a:xfrm>
            <a:off x="704850" y="4445000"/>
            <a:ext cx="5643563" cy="421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761" tIns="46881" rIns="93761" bIns="46881" anchor="ctr"/>
          <a:lstStyle/>
          <a:p>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41885E0B-9411-46AF-9113-F51E6897715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1pPr>
            <a:lvl2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2pPr>
            <a:lvl3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3pPr>
            <a:lvl4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4pPr>
            <a:lvl5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5pPr>
            <a:lvl6pPr marL="25146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6pPr>
            <a:lvl7pPr marL="29718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7pPr>
            <a:lvl8pPr marL="34290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8pPr>
            <a:lvl9pPr marL="38862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9pPr>
          </a:lstStyle>
          <a:p>
            <a:pPr>
              <a:spcBef>
                <a:spcPct val="0"/>
              </a:spcBef>
              <a:buClrTx/>
              <a:buFontTx/>
              <a:buNone/>
            </a:pPr>
            <a:fld id="{F4E7B6ED-4467-4BAF-937B-AD32555100B3}" type="slidenum">
              <a:rPr lang="en-US" altLang="en-US" sz="1300"/>
              <a:pPr>
                <a:spcBef>
                  <a:spcPct val="0"/>
                </a:spcBef>
                <a:buClrTx/>
                <a:buFontTx/>
                <a:buNone/>
              </a:pPr>
              <a:t>43</a:t>
            </a:fld>
            <a:endParaRPr lang="en-US" altLang="en-US" sz="1300"/>
          </a:p>
        </p:txBody>
      </p:sp>
      <p:sp>
        <p:nvSpPr>
          <p:cNvPr id="87043" name="Rectangle 1">
            <a:extLst>
              <a:ext uri="{FF2B5EF4-FFF2-40B4-BE49-F238E27FC236}">
                <a16:creationId xmlns:a16="http://schemas.microsoft.com/office/drawing/2014/main" id="{1E75D2D0-B7CD-454B-B473-48A200ADE1A8}"/>
              </a:ext>
            </a:extLst>
          </p:cNvPr>
          <p:cNvSpPr>
            <a:spLocks noChangeArrowheads="1" noTextEdit="1"/>
          </p:cNvSpPr>
          <p:nvPr>
            <p:ph type="sldImg"/>
          </p:nvPr>
        </p:nvSpPr>
        <p:spPr>
          <a:xfrm>
            <a:off x="1187450" y="701675"/>
            <a:ext cx="4678363" cy="350996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7044" name="Rectangle 2">
            <a:extLst>
              <a:ext uri="{FF2B5EF4-FFF2-40B4-BE49-F238E27FC236}">
                <a16:creationId xmlns:a16="http://schemas.microsoft.com/office/drawing/2014/main" id="{F74CCF40-C2FE-405A-8055-541FA083853D}"/>
              </a:ext>
            </a:extLst>
          </p:cNvPr>
          <p:cNvSpPr>
            <a:spLocks noChangeArrowheads="1"/>
          </p:cNvSpPr>
          <p:nvPr>
            <p:ph type="body" idx="1"/>
          </p:nvPr>
        </p:nvSpPr>
        <p:spPr>
          <a:xfrm>
            <a:off x="704850" y="4445000"/>
            <a:ext cx="5643563" cy="421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761" tIns="46881" rIns="93761" bIns="46881" anchor="ctr"/>
          <a:lstStyle/>
          <a:p>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3A0D938C-6B59-47FC-8E8A-C6A52A2D47A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1pPr>
            <a:lvl2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2pPr>
            <a:lvl3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3pPr>
            <a:lvl4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4pPr>
            <a:lvl5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5pPr>
            <a:lvl6pPr marL="25146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6pPr>
            <a:lvl7pPr marL="29718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7pPr>
            <a:lvl8pPr marL="34290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8pPr>
            <a:lvl9pPr marL="38862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9pPr>
          </a:lstStyle>
          <a:p>
            <a:pPr>
              <a:spcBef>
                <a:spcPct val="0"/>
              </a:spcBef>
              <a:buClrTx/>
              <a:buFontTx/>
              <a:buNone/>
            </a:pPr>
            <a:fld id="{96F9C1D7-1C0C-4F2C-874F-527E04CC229A}" type="slidenum">
              <a:rPr lang="en-US" altLang="en-US" sz="1300"/>
              <a:pPr>
                <a:spcBef>
                  <a:spcPct val="0"/>
                </a:spcBef>
                <a:buClrTx/>
                <a:buFontTx/>
                <a:buNone/>
              </a:pPr>
              <a:t>44</a:t>
            </a:fld>
            <a:endParaRPr lang="en-US" altLang="en-US" sz="1300"/>
          </a:p>
        </p:txBody>
      </p:sp>
      <p:sp>
        <p:nvSpPr>
          <p:cNvPr id="89091" name="Rectangle 1">
            <a:extLst>
              <a:ext uri="{FF2B5EF4-FFF2-40B4-BE49-F238E27FC236}">
                <a16:creationId xmlns:a16="http://schemas.microsoft.com/office/drawing/2014/main" id="{DCAFB996-5870-4692-829D-A8D52E0018D5}"/>
              </a:ext>
            </a:extLst>
          </p:cNvPr>
          <p:cNvSpPr>
            <a:spLocks noChangeArrowheads="1" noTextEdit="1"/>
          </p:cNvSpPr>
          <p:nvPr>
            <p:ph type="sldImg"/>
          </p:nvPr>
        </p:nvSpPr>
        <p:spPr>
          <a:xfrm>
            <a:off x="1187450" y="701675"/>
            <a:ext cx="4678363" cy="350996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9092" name="Rectangle 2">
            <a:extLst>
              <a:ext uri="{FF2B5EF4-FFF2-40B4-BE49-F238E27FC236}">
                <a16:creationId xmlns:a16="http://schemas.microsoft.com/office/drawing/2014/main" id="{1CB9D1B6-9262-4DC1-800D-B77F49833D09}"/>
              </a:ext>
            </a:extLst>
          </p:cNvPr>
          <p:cNvSpPr>
            <a:spLocks noChangeArrowheads="1"/>
          </p:cNvSpPr>
          <p:nvPr>
            <p:ph type="body" idx="1"/>
          </p:nvPr>
        </p:nvSpPr>
        <p:spPr>
          <a:xfrm>
            <a:off x="704850" y="4445000"/>
            <a:ext cx="5643563" cy="421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761" tIns="46881" rIns="93761" bIns="46881" anchor="ctr"/>
          <a:lstStyle/>
          <a:p>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AA1CCFF5-163E-4056-BD20-E089D995F99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1pPr>
            <a:lvl2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2pPr>
            <a:lvl3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3pPr>
            <a:lvl4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4pPr>
            <a:lvl5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5pPr>
            <a:lvl6pPr marL="25146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6pPr>
            <a:lvl7pPr marL="29718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7pPr>
            <a:lvl8pPr marL="34290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8pPr>
            <a:lvl9pPr marL="38862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9pPr>
          </a:lstStyle>
          <a:p>
            <a:pPr>
              <a:spcBef>
                <a:spcPct val="0"/>
              </a:spcBef>
              <a:buClrTx/>
              <a:buFontTx/>
              <a:buNone/>
            </a:pPr>
            <a:fld id="{866E8C4A-838C-414F-827F-20820A9B7BC6}" type="slidenum">
              <a:rPr lang="en-US" altLang="en-US" sz="1300"/>
              <a:pPr>
                <a:spcBef>
                  <a:spcPct val="0"/>
                </a:spcBef>
                <a:buClrTx/>
                <a:buFontTx/>
                <a:buNone/>
              </a:pPr>
              <a:t>45</a:t>
            </a:fld>
            <a:endParaRPr lang="en-US" altLang="en-US" sz="1300"/>
          </a:p>
        </p:txBody>
      </p:sp>
      <p:sp>
        <p:nvSpPr>
          <p:cNvPr id="91139" name="Rectangle 1">
            <a:extLst>
              <a:ext uri="{FF2B5EF4-FFF2-40B4-BE49-F238E27FC236}">
                <a16:creationId xmlns:a16="http://schemas.microsoft.com/office/drawing/2014/main" id="{A9D45B73-4DEB-4E59-A4A9-100E55820716}"/>
              </a:ext>
            </a:extLst>
          </p:cNvPr>
          <p:cNvSpPr>
            <a:spLocks noChangeArrowheads="1" noTextEdit="1"/>
          </p:cNvSpPr>
          <p:nvPr>
            <p:ph type="sldImg"/>
          </p:nvPr>
        </p:nvSpPr>
        <p:spPr>
          <a:xfrm>
            <a:off x="1187450" y="701675"/>
            <a:ext cx="4678363" cy="350996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1140" name="Rectangle 2">
            <a:extLst>
              <a:ext uri="{FF2B5EF4-FFF2-40B4-BE49-F238E27FC236}">
                <a16:creationId xmlns:a16="http://schemas.microsoft.com/office/drawing/2014/main" id="{CF101C6E-3D6D-4EBC-9B23-1ABB243D8DA5}"/>
              </a:ext>
            </a:extLst>
          </p:cNvPr>
          <p:cNvSpPr>
            <a:spLocks noChangeArrowheads="1"/>
          </p:cNvSpPr>
          <p:nvPr>
            <p:ph type="body" idx="1"/>
          </p:nvPr>
        </p:nvSpPr>
        <p:spPr>
          <a:xfrm>
            <a:off x="704850" y="4445000"/>
            <a:ext cx="5643563" cy="421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761" tIns="46881" rIns="93761" bIns="46881" anchor="ctr"/>
          <a:lstStyle/>
          <a:p>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FCBFC88B-3934-4D3A-9DA8-EB0EF6E822E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1pPr>
            <a:lvl2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2pPr>
            <a:lvl3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3pPr>
            <a:lvl4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4pPr>
            <a:lvl5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5pPr>
            <a:lvl6pPr marL="25146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6pPr>
            <a:lvl7pPr marL="29718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7pPr>
            <a:lvl8pPr marL="34290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8pPr>
            <a:lvl9pPr marL="38862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9pPr>
          </a:lstStyle>
          <a:p>
            <a:pPr>
              <a:spcBef>
                <a:spcPct val="0"/>
              </a:spcBef>
              <a:buClrTx/>
              <a:buFontTx/>
              <a:buNone/>
            </a:pPr>
            <a:fld id="{8856C9E0-C987-4D39-8DD0-C1D2A96BC966}" type="slidenum">
              <a:rPr lang="en-US" altLang="en-US" sz="1300"/>
              <a:pPr>
                <a:spcBef>
                  <a:spcPct val="0"/>
                </a:spcBef>
                <a:buClrTx/>
                <a:buFontTx/>
                <a:buNone/>
              </a:pPr>
              <a:t>46</a:t>
            </a:fld>
            <a:endParaRPr lang="en-US" altLang="en-US" sz="1300"/>
          </a:p>
        </p:txBody>
      </p:sp>
      <p:sp>
        <p:nvSpPr>
          <p:cNvPr id="93187" name="Rectangle 1">
            <a:extLst>
              <a:ext uri="{FF2B5EF4-FFF2-40B4-BE49-F238E27FC236}">
                <a16:creationId xmlns:a16="http://schemas.microsoft.com/office/drawing/2014/main" id="{502083EC-58D4-4BE0-8503-D15093C84E93}"/>
              </a:ext>
            </a:extLst>
          </p:cNvPr>
          <p:cNvSpPr>
            <a:spLocks noChangeArrowheads="1" noTextEdit="1"/>
          </p:cNvSpPr>
          <p:nvPr>
            <p:ph type="sldImg"/>
          </p:nvPr>
        </p:nvSpPr>
        <p:spPr>
          <a:xfrm>
            <a:off x="1187450" y="701675"/>
            <a:ext cx="4678363" cy="350996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3188" name="Rectangle 2">
            <a:extLst>
              <a:ext uri="{FF2B5EF4-FFF2-40B4-BE49-F238E27FC236}">
                <a16:creationId xmlns:a16="http://schemas.microsoft.com/office/drawing/2014/main" id="{D609265A-8386-46EF-92A3-8FB21B8018E8}"/>
              </a:ext>
            </a:extLst>
          </p:cNvPr>
          <p:cNvSpPr>
            <a:spLocks noChangeArrowheads="1"/>
          </p:cNvSpPr>
          <p:nvPr>
            <p:ph type="body" idx="1"/>
          </p:nvPr>
        </p:nvSpPr>
        <p:spPr>
          <a:xfrm>
            <a:off x="704850" y="4445000"/>
            <a:ext cx="5643563" cy="421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761" tIns="46881" rIns="93761" bIns="46881" anchor="ctr"/>
          <a:lstStyle/>
          <a:p>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20E55D44-96AF-4951-9CFF-6D000F5B2B6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1pPr>
            <a:lvl2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2pPr>
            <a:lvl3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3pPr>
            <a:lvl4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4pPr>
            <a:lvl5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5pPr>
            <a:lvl6pPr marL="25146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6pPr>
            <a:lvl7pPr marL="29718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7pPr>
            <a:lvl8pPr marL="34290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8pPr>
            <a:lvl9pPr marL="38862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9pPr>
          </a:lstStyle>
          <a:p>
            <a:pPr>
              <a:spcBef>
                <a:spcPct val="0"/>
              </a:spcBef>
              <a:buClrTx/>
              <a:buFontTx/>
              <a:buNone/>
            </a:pPr>
            <a:fld id="{6463FA9D-B477-4F85-8371-99616E908297}" type="slidenum">
              <a:rPr lang="en-US" altLang="en-US" sz="1300"/>
              <a:pPr>
                <a:spcBef>
                  <a:spcPct val="0"/>
                </a:spcBef>
                <a:buClrTx/>
                <a:buFontTx/>
                <a:buNone/>
              </a:pPr>
              <a:t>47</a:t>
            </a:fld>
            <a:endParaRPr lang="en-US" altLang="en-US" sz="1300"/>
          </a:p>
        </p:txBody>
      </p:sp>
      <p:sp>
        <p:nvSpPr>
          <p:cNvPr id="95235" name="Rectangle 1">
            <a:extLst>
              <a:ext uri="{FF2B5EF4-FFF2-40B4-BE49-F238E27FC236}">
                <a16:creationId xmlns:a16="http://schemas.microsoft.com/office/drawing/2014/main" id="{DD3C5105-3A70-4778-B080-814D77A517AF}"/>
              </a:ext>
            </a:extLst>
          </p:cNvPr>
          <p:cNvSpPr>
            <a:spLocks noChangeArrowheads="1" noTextEdit="1"/>
          </p:cNvSpPr>
          <p:nvPr>
            <p:ph type="sldImg"/>
          </p:nvPr>
        </p:nvSpPr>
        <p:spPr>
          <a:xfrm>
            <a:off x="1187450" y="701675"/>
            <a:ext cx="4678363" cy="350996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5236" name="Rectangle 2">
            <a:extLst>
              <a:ext uri="{FF2B5EF4-FFF2-40B4-BE49-F238E27FC236}">
                <a16:creationId xmlns:a16="http://schemas.microsoft.com/office/drawing/2014/main" id="{F99B951F-BEA8-4320-9DD5-79326AD6C660}"/>
              </a:ext>
            </a:extLst>
          </p:cNvPr>
          <p:cNvSpPr>
            <a:spLocks noChangeArrowheads="1"/>
          </p:cNvSpPr>
          <p:nvPr>
            <p:ph type="body" idx="1"/>
          </p:nvPr>
        </p:nvSpPr>
        <p:spPr>
          <a:xfrm>
            <a:off x="704850" y="4445000"/>
            <a:ext cx="5643563" cy="421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761" tIns="46881" rIns="93761" bIns="46881" anchor="ctr"/>
          <a:lstStyle/>
          <a:p>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A6DEB178-A9B9-4D9E-A259-290C6E6C974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1pPr>
            <a:lvl2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2pPr>
            <a:lvl3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3pPr>
            <a:lvl4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4pPr>
            <a:lvl5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5pPr>
            <a:lvl6pPr marL="25146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6pPr>
            <a:lvl7pPr marL="29718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7pPr>
            <a:lvl8pPr marL="34290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8pPr>
            <a:lvl9pPr marL="38862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9pPr>
          </a:lstStyle>
          <a:p>
            <a:pPr>
              <a:spcBef>
                <a:spcPct val="0"/>
              </a:spcBef>
              <a:buClrTx/>
              <a:buFontTx/>
              <a:buNone/>
            </a:pPr>
            <a:fld id="{6FF91BD5-2F60-4E30-8524-36D513055ED9}" type="slidenum">
              <a:rPr lang="en-US" altLang="en-US" sz="1300"/>
              <a:pPr>
                <a:spcBef>
                  <a:spcPct val="0"/>
                </a:spcBef>
                <a:buClrTx/>
                <a:buFontTx/>
                <a:buNone/>
              </a:pPr>
              <a:t>48</a:t>
            </a:fld>
            <a:endParaRPr lang="en-US" altLang="en-US" sz="1300"/>
          </a:p>
        </p:txBody>
      </p:sp>
      <p:sp>
        <p:nvSpPr>
          <p:cNvPr id="97283" name="Rectangle 1">
            <a:extLst>
              <a:ext uri="{FF2B5EF4-FFF2-40B4-BE49-F238E27FC236}">
                <a16:creationId xmlns:a16="http://schemas.microsoft.com/office/drawing/2014/main" id="{C5618917-E838-4CA6-B0BD-74A17F1F673A}"/>
              </a:ext>
            </a:extLst>
          </p:cNvPr>
          <p:cNvSpPr>
            <a:spLocks noChangeArrowheads="1" noTextEdit="1"/>
          </p:cNvSpPr>
          <p:nvPr>
            <p:ph type="sldImg"/>
          </p:nvPr>
        </p:nvSpPr>
        <p:spPr>
          <a:xfrm>
            <a:off x="1187450" y="701675"/>
            <a:ext cx="4678363" cy="350996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7284" name="Rectangle 2">
            <a:extLst>
              <a:ext uri="{FF2B5EF4-FFF2-40B4-BE49-F238E27FC236}">
                <a16:creationId xmlns:a16="http://schemas.microsoft.com/office/drawing/2014/main" id="{D6A8DD45-2F76-40F4-8FB2-D3F30D70E6FF}"/>
              </a:ext>
            </a:extLst>
          </p:cNvPr>
          <p:cNvSpPr>
            <a:spLocks noChangeArrowheads="1"/>
          </p:cNvSpPr>
          <p:nvPr>
            <p:ph type="body" idx="1"/>
          </p:nvPr>
        </p:nvSpPr>
        <p:spPr>
          <a:xfrm>
            <a:off x="704850" y="4445000"/>
            <a:ext cx="5643563" cy="421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761" tIns="46881" rIns="93761" bIns="46881" anchor="ctr"/>
          <a:lstStyle/>
          <a:p>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E0D09A9C-38C0-4D39-A398-93ECDB2B602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1pPr>
            <a:lvl2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2pPr>
            <a:lvl3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3pPr>
            <a:lvl4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4pPr>
            <a:lvl5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5pPr>
            <a:lvl6pPr marL="25146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6pPr>
            <a:lvl7pPr marL="29718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7pPr>
            <a:lvl8pPr marL="34290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8pPr>
            <a:lvl9pPr marL="38862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9pPr>
          </a:lstStyle>
          <a:p>
            <a:pPr>
              <a:spcBef>
                <a:spcPct val="0"/>
              </a:spcBef>
              <a:buClrTx/>
              <a:buFontTx/>
              <a:buNone/>
            </a:pPr>
            <a:fld id="{2FCC45D1-6EE5-48CC-943A-0C992B7FB958}" type="slidenum">
              <a:rPr lang="en-US" altLang="en-US" sz="1300"/>
              <a:pPr>
                <a:spcBef>
                  <a:spcPct val="0"/>
                </a:spcBef>
                <a:buClrTx/>
                <a:buFontTx/>
                <a:buNone/>
              </a:pPr>
              <a:t>49</a:t>
            </a:fld>
            <a:endParaRPr lang="en-US" altLang="en-US" sz="1300"/>
          </a:p>
        </p:txBody>
      </p:sp>
      <p:sp>
        <p:nvSpPr>
          <p:cNvPr id="99331" name="Rectangle 1">
            <a:extLst>
              <a:ext uri="{FF2B5EF4-FFF2-40B4-BE49-F238E27FC236}">
                <a16:creationId xmlns:a16="http://schemas.microsoft.com/office/drawing/2014/main" id="{29604DD8-384C-42E8-96C9-BC2B4E9D329B}"/>
              </a:ext>
            </a:extLst>
          </p:cNvPr>
          <p:cNvSpPr>
            <a:spLocks noChangeArrowheads="1" noTextEdit="1"/>
          </p:cNvSpPr>
          <p:nvPr>
            <p:ph type="sldImg"/>
          </p:nvPr>
        </p:nvSpPr>
        <p:spPr>
          <a:xfrm>
            <a:off x="1187450" y="701675"/>
            <a:ext cx="4678363" cy="350996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9332" name="Rectangle 2">
            <a:extLst>
              <a:ext uri="{FF2B5EF4-FFF2-40B4-BE49-F238E27FC236}">
                <a16:creationId xmlns:a16="http://schemas.microsoft.com/office/drawing/2014/main" id="{6F0BC0AB-41F7-4EFD-9FAE-F2DAEB9BF980}"/>
              </a:ext>
            </a:extLst>
          </p:cNvPr>
          <p:cNvSpPr>
            <a:spLocks noChangeArrowheads="1"/>
          </p:cNvSpPr>
          <p:nvPr>
            <p:ph type="body" idx="1"/>
          </p:nvPr>
        </p:nvSpPr>
        <p:spPr>
          <a:xfrm>
            <a:off x="704850" y="4445000"/>
            <a:ext cx="5643563" cy="421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761" tIns="46881" rIns="93761" bIns="46881" anchor="ctr"/>
          <a:lstStyle/>
          <a:p>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55765F75-877B-4397-850D-376A02DC3D1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1pPr>
            <a:lvl2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2pPr>
            <a:lvl3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3pPr>
            <a:lvl4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4pPr>
            <a:lvl5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5pPr>
            <a:lvl6pPr marL="25146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6pPr>
            <a:lvl7pPr marL="29718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7pPr>
            <a:lvl8pPr marL="34290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8pPr>
            <a:lvl9pPr marL="38862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9pPr>
          </a:lstStyle>
          <a:p>
            <a:pPr>
              <a:spcBef>
                <a:spcPct val="0"/>
              </a:spcBef>
              <a:buClrTx/>
              <a:buFontTx/>
              <a:buNone/>
            </a:pPr>
            <a:fld id="{D30A24DA-9B55-48DA-9812-622E71BA4BAA}" type="slidenum">
              <a:rPr lang="en-US" altLang="en-US" sz="1300"/>
              <a:pPr>
                <a:spcBef>
                  <a:spcPct val="0"/>
                </a:spcBef>
                <a:buClrTx/>
                <a:buFontTx/>
                <a:buNone/>
              </a:pPr>
              <a:t>50</a:t>
            </a:fld>
            <a:endParaRPr lang="en-US" altLang="en-US" sz="1300"/>
          </a:p>
        </p:txBody>
      </p:sp>
      <p:sp>
        <p:nvSpPr>
          <p:cNvPr id="101379" name="Rectangle 1">
            <a:extLst>
              <a:ext uri="{FF2B5EF4-FFF2-40B4-BE49-F238E27FC236}">
                <a16:creationId xmlns:a16="http://schemas.microsoft.com/office/drawing/2014/main" id="{C55B3414-E7D6-4ECB-831F-B74AC943A3CF}"/>
              </a:ext>
            </a:extLst>
          </p:cNvPr>
          <p:cNvSpPr>
            <a:spLocks noChangeArrowheads="1" noTextEdit="1"/>
          </p:cNvSpPr>
          <p:nvPr>
            <p:ph type="sldImg"/>
          </p:nvPr>
        </p:nvSpPr>
        <p:spPr>
          <a:xfrm>
            <a:off x="1187450" y="701675"/>
            <a:ext cx="4678363" cy="350996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1380" name="Rectangle 2">
            <a:extLst>
              <a:ext uri="{FF2B5EF4-FFF2-40B4-BE49-F238E27FC236}">
                <a16:creationId xmlns:a16="http://schemas.microsoft.com/office/drawing/2014/main" id="{F8F654BD-0F47-48D7-A174-D86F80B31E51}"/>
              </a:ext>
            </a:extLst>
          </p:cNvPr>
          <p:cNvSpPr>
            <a:spLocks noChangeArrowheads="1"/>
          </p:cNvSpPr>
          <p:nvPr>
            <p:ph type="body" idx="1"/>
          </p:nvPr>
        </p:nvSpPr>
        <p:spPr>
          <a:xfrm>
            <a:off x="704850" y="4445000"/>
            <a:ext cx="5643563" cy="421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761" tIns="46881" rIns="93761" bIns="46881" anchor="ctr"/>
          <a:lstStyle/>
          <a:p>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4E4DD167-30D5-4522-9E57-28A76FDE0A8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1pPr>
            <a:lvl2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2pPr>
            <a:lvl3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3pPr>
            <a:lvl4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4pPr>
            <a:lvl5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5pPr>
            <a:lvl6pPr marL="25146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6pPr>
            <a:lvl7pPr marL="29718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7pPr>
            <a:lvl8pPr marL="34290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8pPr>
            <a:lvl9pPr marL="38862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9pPr>
          </a:lstStyle>
          <a:p>
            <a:pPr>
              <a:spcBef>
                <a:spcPct val="0"/>
              </a:spcBef>
              <a:buClrTx/>
              <a:buFontTx/>
              <a:buNone/>
            </a:pPr>
            <a:fld id="{CEF1737F-8D6A-41BE-A330-B7F8B4EE21BE}" type="slidenum">
              <a:rPr lang="en-US" altLang="en-US" sz="1300"/>
              <a:pPr>
                <a:spcBef>
                  <a:spcPct val="0"/>
                </a:spcBef>
                <a:buClrTx/>
                <a:buFontTx/>
                <a:buNone/>
              </a:pPr>
              <a:t>51</a:t>
            </a:fld>
            <a:endParaRPr lang="en-US" altLang="en-US" sz="1300"/>
          </a:p>
        </p:txBody>
      </p:sp>
      <p:sp>
        <p:nvSpPr>
          <p:cNvPr id="103427" name="Rectangle 1">
            <a:extLst>
              <a:ext uri="{FF2B5EF4-FFF2-40B4-BE49-F238E27FC236}">
                <a16:creationId xmlns:a16="http://schemas.microsoft.com/office/drawing/2014/main" id="{F1D7E67E-779F-407D-A841-B1B2BDF33389}"/>
              </a:ext>
            </a:extLst>
          </p:cNvPr>
          <p:cNvSpPr>
            <a:spLocks noChangeArrowheads="1" noTextEdit="1"/>
          </p:cNvSpPr>
          <p:nvPr>
            <p:ph type="sldImg"/>
          </p:nvPr>
        </p:nvSpPr>
        <p:spPr>
          <a:xfrm>
            <a:off x="1187450" y="701675"/>
            <a:ext cx="4678363" cy="350996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3428" name="Rectangle 2">
            <a:extLst>
              <a:ext uri="{FF2B5EF4-FFF2-40B4-BE49-F238E27FC236}">
                <a16:creationId xmlns:a16="http://schemas.microsoft.com/office/drawing/2014/main" id="{B13CA01D-CA37-4BF5-80DF-CE437641EAF5}"/>
              </a:ext>
            </a:extLst>
          </p:cNvPr>
          <p:cNvSpPr>
            <a:spLocks noChangeArrowheads="1"/>
          </p:cNvSpPr>
          <p:nvPr>
            <p:ph type="body" idx="1"/>
          </p:nvPr>
        </p:nvSpPr>
        <p:spPr>
          <a:xfrm>
            <a:off x="704850" y="4445000"/>
            <a:ext cx="5643563" cy="421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761" tIns="46881" rIns="93761" bIns="46881" anchor="ctr"/>
          <a:lstStyle/>
          <a:p>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89990167-7688-479D-9F98-423650B1CF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1pPr>
            <a:lvl2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2pPr>
            <a:lvl3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3pPr>
            <a:lvl4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4pPr>
            <a:lvl5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5pPr>
            <a:lvl6pPr marL="25146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6pPr>
            <a:lvl7pPr marL="29718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7pPr>
            <a:lvl8pPr marL="34290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8pPr>
            <a:lvl9pPr marL="38862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9pPr>
          </a:lstStyle>
          <a:p>
            <a:pPr>
              <a:spcBef>
                <a:spcPct val="0"/>
              </a:spcBef>
              <a:buClrTx/>
              <a:buFontTx/>
              <a:buNone/>
            </a:pPr>
            <a:fld id="{831A393B-C67B-4919-AA46-33A8C3A9488B}" type="slidenum">
              <a:rPr lang="en-US" altLang="en-US" sz="1300"/>
              <a:pPr>
                <a:spcBef>
                  <a:spcPct val="0"/>
                </a:spcBef>
                <a:buClrTx/>
                <a:buFontTx/>
                <a:buNone/>
              </a:pPr>
              <a:t>52</a:t>
            </a:fld>
            <a:endParaRPr lang="en-US" altLang="en-US" sz="1300"/>
          </a:p>
        </p:txBody>
      </p:sp>
      <p:sp>
        <p:nvSpPr>
          <p:cNvPr id="105475" name="Rectangle 1">
            <a:extLst>
              <a:ext uri="{FF2B5EF4-FFF2-40B4-BE49-F238E27FC236}">
                <a16:creationId xmlns:a16="http://schemas.microsoft.com/office/drawing/2014/main" id="{1565465F-6009-4F0D-8B19-BCBAD044CE91}"/>
              </a:ext>
            </a:extLst>
          </p:cNvPr>
          <p:cNvSpPr>
            <a:spLocks noChangeArrowheads="1" noTextEdit="1"/>
          </p:cNvSpPr>
          <p:nvPr>
            <p:ph type="sldImg"/>
          </p:nvPr>
        </p:nvSpPr>
        <p:spPr>
          <a:xfrm>
            <a:off x="1187450" y="701675"/>
            <a:ext cx="4678363" cy="350996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5476" name="Rectangle 2">
            <a:extLst>
              <a:ext uri="{FF2B5EF4-FFF2-40B4-BE49-F238E27FC236}">
                <a16:creationId xmlns:a16="http://schemas.microsoft.com/office/drawing/2014/main" id="{5590AF02-0887-492E-B84B-1AF7E6D3B4D7}"/>
              </a:ext>
            </a:extLst>
          </p:cNvPr>
          <p:cNvSpPr>
            <a:spLocks noChangeArrowheads="1"/>
          </p:cNvSpPr>
          <p:nvPr>
            <p:ph type="body" idx="1"/>
          </p:nvPr>
        </p:nvSpPr>
        <p:spPr>
          <a:xfrm>
            <a:off x="704850" y="4445000"/>
            <a:ext cx="5643563" cy="421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761" tIns="46881" rIns="93761" bIns="46881" anchor="ct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F569DE9E-A843-4E83-A8FE-F9B9B39320D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1pPr>
            <a:lvl2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2pPr>
            <a:lvl3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3pPr>
            <a:lvl4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4pPr>
            <a:lvl5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5pPr>
            <a:lvl6pPr marL="25146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6pPr>
            <a:lvl7pPr marL="29718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7pPr>
            <a:lvl8pPr marL="34290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8pPr>
            <a:lvl9pPr marL="38862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9pPr>
          </a:lstStyle>
          <a:p>
            <a:pPr>
              <a:spcBef>
                <a:spcPct val="0"/>
              </a:spcBef>
              <a:buClrTx/>
              <a:buFontTx/>
              <a:buNone/>
            </a:pPr>
            <a:fld id="{DDB18151-8A91-4535-8729-15B7F6A9D69F}" type="slidenum">
              <a:rPr lang="en-US" altLang="en-US" sz="1300"/>
              <a:pPr>
                <a:spcBef>
                  <a:spcPct val="0"/>
                </a:spcBef>
                <a:buClrTx/>
                <a:buFontTx/>
                <a:buNone/>
              </a:pPr>
              <a:t>5</a:t>
            </a:fld>
            <a:endParaRPr lang="en-US" altLang="en-US" sz="1300"/>
          </a:p>
        </p:txBody>
      </p:sp>
      <p:sp>
        <p:nvSpPr>
          <p:cNvPr id="12291" name="Rectangle 1">
            <a:extLst>
              <a:ext uri="{FF2B5EF4-FFF2-40B4-BE49-F238E27FC236}">
                <a16:creationId xmlns:a16="http://schemas.microsoft.com/office/drawing/2014/main" id="{EFFE511D-F6B3-47F4-943D-4ACA21DD1E64}"/>
              </a:ext>
            </a:extLst>
          </p:cNvPr>
          <p:cNvSpPr>
            <a:spLocks noChangeArrowheads="1" noTextEdit="1"/>
          </p:cNvSpPr>
          <p:nvPr>
            <p:ph type="sldImg"/>
          </p:nvPr>
        </p:nvSpPr>
        <p:spPr>
          <a:xfrm>
            <a:off x="1187450" y="701675"/>
            <a:ext cx="4678363" cy="350996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92" name="Rectangle 2">
            <a:extLst>
              <a:ext uri="{FF2B5EF4-FFF2-40B4-BE49-F238E27FC236}">
                <a16:creationId xmlns:a16="http://schemas.microsoft.com/office/drawing/2014/main" id="{986EE82D-2AD2-46BF-BC60-E5D62C79CEAD}"/>
              </a:ext>
            </a:extLst>
          </p:cNvPr>
          <p:cNvSpPr>
            <a:spLocks noChangeArrowheads="1"/>
          </p:cNvSpPr>
          <p:nvPr>
            <p:ph type="body" idx="1"/>
          </p:nvPr>
        </p:nvSpPr>
        <p:spPr>
          <a:xfrm>
            <a:off x="704850" y="4445000"/>
            <a:ext cx="5643563" cy="421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761" tIns="46881" rIns="93761" bIns="46881" anchor="ctr"/>
          <a:lstStyle/>
          <a:p>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6D1B6BB6-AFEB-46D4-903E-34795B51047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1pPr>
            <a:lvl2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2pPr>
            <a:lvl3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3pPr>
            <a:lvl4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4pPr>
            <a:lvl5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5pPr>
            <a:lvl6pPr marL="25146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6pPr>
            <a:lvl7pPr marL="29718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7pPr>
            <a:lvl8pPr marL="34290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8pPr>
            <a:lvl9pPr marL="38862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9pPr>
          </a:lstStyle>
          <a:p>
            <a:pPr>
              <a:spcBef>
                <a:spcPct val="0"/>
              </a:spcBef>
              <a:buClrTx/>
              <a:buFontTx/>
              <a:buNone/>
            </a:pPr>
            <a:fld id="{4BF82CB2-BC4D-4B3F-94B3-E6403F09351C}" type="slidenum">
              <a:rPr lang="en-US" altLang="en-US" sz="1300"/>
              <a:pPr>
                <a:spcBef>
                  <a:spcPct val="0"/>
                </a:spcBef>
                <a:buClrTx/>
                <a:buFontTx/>
                <a:buNone/>
              </a:pPr>
              <a:t>53</a:t>
            </a:fld>
            <a:endParaRPr lang="en-US" altLang="en-US" sz="1300"/>
          </a:p>
        </p:txBody>
      </p:sp>
      <p:sp>
        <p:nvSpPr>
          <p:cNvPr id="107523" name="Rectangle 1">
            <a:extLst>
              <a:ext uri="{FF2B5EF4-FFF2-40B4-BE49-F238E27FC236}">
                <a16:creationId xmlns:a16="http://schemas.microsoft.com/office/drawing/2014/main" id="{8C1B7287-C126-473C-9A6C-8060F6A1B18C}"/>
              </a:ext>
            </a:extLst>
          </p:cNvPr>
          <p:cNvSpPr>
            <a:spLocks noChangeArrowheads="1" noTextEdit="1"/>
          </p:cNvSpPr>
          <p:nvPr>
            <p:ph type="sldImg"/>
          </p:nvPr>
        </p:nvSpPr>
        <p:spPr>
          <a:xfrm>
            <a:off x="1187450" y="701675"/>
            <a:ext cx="4678363" cy="350996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7524" name="Rectangle 2">
            <a:extLst>
              <a:ext uri="{FF2B5EF4-FFF2-40B4-BE49-F238E27FC236}">
                <a16:creationId xmlns:a16="http://schemas.microsoft.com/office/drawing/2014/main" id="{14D4B2CA-388B-4680-9BBB-DAF17CF4B32C}"/>
              </a:ext>
            </a:extLst>
          </p:cNvPr>
          <p:cNvSpPr>
            <a:spLocks noChangeArrowheads="1"/>
          </p:cNvSpPr>
          <p:nvPr>
            <p:ph type="body" idx="1"/>
          </p:nvPr>
        </p:nvSpPr>
        <p:spPr>
          <a:xfrm>
            <a:off x="704850" y="4445000"/>
            <a:ext cx="5643563" cy="421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761" tIns="46881" rIns="93761" bIns="46881" anchor="ctr"/>
          <a:lstStyle/>
          <a:p>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460527EC-6B9C-47E6-8F37-5E387928453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1pPr>
            <a:lvl2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2pPr>
            <a:lvl3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3pPr>
            <a:lvl4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4pPr>
            <a:lvl5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5pPr>
            <a:lvl6pPr marL="25146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6pPr>
            <a:lvl7pPr marL="29718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7pPr>
            <a:lvl8pPr marL="34290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8pPr>
            <a:lvl9pPr marL="38862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9pPr>
          </a:lstStyle>
          <a:p>
            <a:pPr>
              <a:spcBef>
                <a:spcPct val="0"/>
              </a:spcBef>
              <a:buClrTx/>
              <a:buFontTx/>
              <a:buNone/>
            </a:pPr>
            <a:fld id="{CE3C5F25-D179-413D-957D-E7FC053162C7}" type="slidenum">
              <a:rPr lang="en-US" altLang="en-US" sz="1300"/>
              <a:pPr>
                <a:spcBef>
                  <a:spcPct val="0"/>
                </a:spcBef>
                <a:buClrTx/>
                <a:buFontTx/>
                <a:buNone/>
              </a:pPr>
              <a:t>54</a:t>
            </a:fld>
            <a:endParaRPr lang="en-US" altLang="en-US" sz="1300"/>
          </a:p>
        </p:txBody>
      </p:sp>
      <p:sp>
        <p:nvSpPr>
          <p:cNvPr id="109571" name="Rectangle 1">
            <a:extLst>
              <a:ext uri="{FF2B5EF4-FFF2-40B4-BE49-F238E27FC236}">
                <a16:creationId xmlns:a16="http://schemas.microsoft.com/office/drawing/2014/main" id="{E8EDA79D-9940-4E9B-AF85-F7E95144CB80}"/>
              </a:ext>
            </a:extLst>
          </p:cNvPr>
          <p:cNvSpPr>
            <a:spLocks noChangeArrowheads="1" noTextEdit="1"/>
          </p:cNvSpPr>
          <p:nvPr>
            <p:ph type="sldImg"/>
          </p:nvPr>
        </p:nvSpPr>
        <p:spPr>
          <a:xfrm>
            <a:off x="1187450" y="701675"/>
            <a:ext cx="4678363" cy="350996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9572" name="Rectangle 2">
            <a:extLst>
              <a:ext uri="{FF2B5EF4-FFF2-40B4-BE49-F238E27FC236}">
                <a16:creationId xmlns:a16="http://schemas.microsoft.com/office/drawing/2014/main" id="{CB3F8248-96A8-4168-BDDF-6DA94B222433}"/>
              </a:ext>
            </a:extLst>
          </p:cNvPr>
          <p:cNvSpPr>
            <a:spLocks noChangeArrowheads="1"/>
          </p:cNvSpPr>
          <p:nvPr>
            <p:ph type="body" idx="1"/>
          </p:nvPr>
        </p:nvSpPr>
        <p:spPr>
          <a:xfrm>
            <a:off x="704850" y="4445000"/>
            <a:ext cx="5643563" cy="421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761" tIns="46881" rIns="93761" bIns="46881" anchor="ctr"/>
          <a:lstStyle/>
          <a:p>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4D9F7588-B03C-4F2C-96C4-63B44646BF3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1pPr>
            <a:lvl2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2pPr>
            <a:lvl3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3pPr>
            <a:lvl4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4pPr>
            <a:lvl5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5pPr>
            <a:lvl6pPr marL="25146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6pPr>
            <a:lvl7pPr marL="29718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7pPr>
            <a:lvl8pPr marL="34290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8pPr>
            <a:lvl9pPr marL="38862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9pPr>
          </a:lstStyle>
          <a:p>
            <a:pPr>
              <a:spcBef>
                <a:spcPct val="0"/>
              </a:spcBef>
              <a:buClrTx/>
              <a:buFontTx/>
              <a:buNone/>
            </a:pPr>
            <a:fld id="{0076BAB1-7EFB-4DA9-AA8F-7D62308DD7D8}" type="slidenum">
              <a:rPr lang="en-US" altLang="en-US" sz="1300"/>
              <a:pPr>
                <a:spcBef>
                  <a:spcPct val="0"/>
                </a:spcBef>
                <a:buClrTx/>
                <a:buFontTx/>
                <a:buNone/>
              </a:pPr>
              <a:t>55</a:t>
            </a:fld>
            <a:endParaRPr lang="en-US" altLang="en-US" sz="1300"/>
          </a:p>
        </p:txBody>
      </p:sp>
      <p:sp>
        <p:nvSpPr>
          <p:cNvPr id="111619" name="Rectangle 1">
            <a:extLst>
              <a:ext uri="{FF2B5EF4-FFF2-40B4-BE49-F238E27FC236}">
                <a16:creationId xmlns:a16="http://schemas.microsoft.com/office/drawing/2014/main" id="{B8D1D7BF-7EC5-431D-8CE2-06C89049742B}"/>
              </a:ext>
            </a:extLst>
          </p:cNvPr>
          <p:cNvSpPr>
            <a:spLocks noChangeArrowheads="1" noTextEdit="1"/>
          </p:cNvSpPr>
          <p:nvPr>
            <p:ph type="sldImg"/>
          </p:nvPr>
        </p:nvSpPr>
        <p:spPr>
          <a:xfrm>
            <a:off x="1187450" y="701675"/>
            <a:ext cx="4678363" cy="350996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1620" name="Rectangle 2">
            <a:extLst>
              <a:ext uri="{FF2B5EF4-FFF2-40B4-BE49-F238E27FC236}">
                <a16:creationId xmlns:a16="http://schemas.microsoft.com/office/drawing/2014/main" id="{B9CC7DB0-53A3-4EF9-8D00-5946C20C7C78}"/>
              </a:ext>
            </a:extLst>
          </p:cNvPr>
          <p:cNvSpPr>
            <a:spLocks noChangeArrowheads="1"/>
          </p:cNvSpPr>
          <p:nvPr>
            <p:ph type="body" idx="1"/>
          </p:nvPr>
        </p:nvSpPr>
        <p:spPr>
          <a:xfrm>
            <a:off x="704850" y="4445000"/>
            <a:ext cx="5643563" cy="421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761" tIns="46881" rIns="93761" bIns="46881" anchor="ctr"/>
          <a:lstStyle/>
          <a:p>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7E951562-6D82-40F0-81E5-59BD6B024C0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1pPr>
            <a:lvl2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2pPr>
            <a:lvl3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3pPr>
            <a:lvl4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4pPr>
            <a:lvl5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5pPr>
            <a:lvl6pPr marL="25146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6pPr>
            <a:lvl7pPr marL="29718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7pPr>
            <a:lvl8pPr marL="34290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8pPr>
            <a:lvl9pPr marL="38862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9pPr>
          </a:lstStyle>
          <a:p>
            <a:pPr>
              <a:spcBef>
                <a:spcPct val="0"/>
              </a:spcBef>
              <a:buClrTx/>
              <a:buFontTx/>
              <a:buNone/>
            </a:pPr>
            <a:fld id="{DFF90FEA-EF5C-4493-8A08-55C4B7934D59}" type="slidenum">
              <a:rPr lang="en-US" altLang="en-US" sz="1300"/>
              <a:pPr>
                <a:spcBef>
                  <a:spcPct val="0"/>
                </a:spcBef>
                <a:buClrTx/>
                <a:buFontTx/>
                <a:buNone/>
              </a:pPr>
              <a:t>56</a:t>
            </a:fld>
            <a:endParaRPr lang="en-US" altLang="en-US" sz="1300"/>
          </a:p>
        </p:txBody>
      </p:sp>
      <p:sp>
        <p:nvSpPr>
          <p:cNvPr id="113667" name="Rectangle 1">
            <a:extLst>
              <a:ext uri="{FF2B5EF4-FFF2-40B4-BE49-F238E27FC236}">
                <a16:creationId xmlns:a16="http://schemas.microsoft.com/office/drawing/2014/main" id="{D284AC25-7150-4614-86F7-157081D537AD}"/>
              </a:ext>
            </a:extLst>
          </p:cNvPr>
          <p:cNvSpPr>
            <a:spLocks noChangeArrowheads="1" noTextEdit="1"/>
          </p:cNvSpPr>
          <p:nvPr>
            <p:ph type="sldImg"/>
          </p:nvPr>
        </p:nvSpPr>
        <p:spPr>
          <a:xfrm>
            <a:off x="1187450" y="701675"/>
            <a:ext cx="4678363" cy="350996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3668" name="Rectangle 2">
            <a:extLst>
              <a:ext uri="{FF2B5EF4-FFF2-40B4-BE49-F238E27FC236}">
                <a16:creationId xmlns:a16="http://schemas.microsoft.com/office/drawing/2014/main" id="{04838D4C-336B-4070-8D1D-6D13265D7A78}"/>
              </a:ext>
            </a:extLst>
          </p:cNvPr>
          <p:cNvSpPr>
            <a:spLocks noChangeArrowheads="1"/>
          </p:cNvSpPr>
          <p:nvPr>
            <p:ph type="body" idx="1"/>
          </p:nvPr>
        </p:nvSpPr>
        <p:spPr>
          <a:xfrm>
            <a:off x="704850" y="4445000"/>
            <a:ext cx="5643563" cy="421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761" tIns="46881" rIns="93761" bIns="46881" anchor="ctr"/>
          <a:lstStyle/>
          <a:p>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A55E9AF0-4735-45D8-A45D-FB23986440B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1pPr>
            <a:lvl2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2pPr>
            <a:lvl3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3pPr>
            <a:lvl4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4pPr>
            <a:lvl5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5pPr>
            <a:lvl6pPr marL="25146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6pPr>
            <a:lvl7pPr marL="29718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7pPr>
            <a:lvl8pPr marL="34290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8pPr>
            <a:lvl9pPr marL="38862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9pPr>
          </a:lstStyle>
          <a:p>
            <a:pPr>
              <a:spcBef>
                <a:spcPct val="0"/>
              </a:spcBef>
              <a:buClrTx/>
              <a:buFontTx/>
              <a:buNone/>
            </a:pPr>
            <a:fld id="{FA7DF1C1-647E-40BD-9186-3DAEFE2FFEBE}" type="slidenum">
              <a:rPr lang="en-US" altLang="en-US" sz="1300"/>
              <a:pPr>
                <a:spcBef>
                  <a:spcPct val="0"/>
                </a:spcBef>
                <a:buClrTx/>
                <a:buFontTx/>
                <a:buNone/>
              </a:pPr>
              <a:t>57</a:t>
            </a:fld>
            <a:endParaRPr lang="en-US" altLang="en-US" sz="1300"/>
          </a:p>
        </p:txBody>
      </p:sp>
      <p:sp>
        <p:nvSpPr>
          <p:cNvPr id="115715" name="Rectangle 1">
            <a:extLst>
              <a:ext uri="{FF2B5EF4-FFF2-40B4-BE49-F238E27FC236}">
                <a16:creationId xmlns:a16="http://schemas.microsoft.com/office/drawing/2014/main" id="{74AF5BA4-2438-4731-B93C-EC961D1F7EEF}"/>
              </a:ext>
            </a:extLst>
          </p:cNvPr>
          <p:cNvSpPr>
            <a:spLocks noChangeArrowheads="1" noTextEdit="1"/>
          </p:cNvSpPr>
          <p:nvPr>
            <p:ph type="sldImg"/>
          </p:nvPr>
        </p:nvSpPr>
        <p:spPr>
          <a:xfrm>
            <a:off x="1187450" y="701675"/>
            <a:ext cx="4678363" cy="350996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5716" name="Rectangle 2">
            <a:extLst>
              <a:ext uri="{FF2B5EF4-FFF2-40B4-BE49-F238E27FC236}">
                <a16:creationId xmlns:a16="http://schemas.microsoft.com/office/drawing/2014/main" id="{A594093F-A810-434F-A0B3-3B443D0A382C}"/>
              </a:ext>
            </a:extLst>
          </p:cNvPr>
          <p:cNvSpPr>
            <a:spLocks noChangeArrowheads="1"/>
          </p:cNvSpPr>
          <p:nvPr>
            <p:ph type="body" idx="1"/>
          </p:nvPr>
        </p:nvSpPr>
        <p:spPr>
          <a:xfrm>
            <a:off x="704850" y="4445000"/>
            <a:ext cx="5643563" cy="421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761" tIns="46881" rIns="93761" bIns="46881" anchor="ctr"/>
          <a:lstStyle/>
          <a:p>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B443373A-166F-4015-B528-219705050CE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1pPr>
            <a:lvl2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2pPr>
            <a:lvl3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3pPr>
            <a:lvl4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4pPr>
            <a:lvl5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5pPr>
            <a:lvl6pPr marL="25146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6pPr>
            <a:lvl7pPr marL="29718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7pPr>
            <a:lvl8pPr marL="34290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8pPr>
            <a:lvl9pPr marL="38862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9pPr>
          </a:lstStyle>
          <a:p>
            <a:pPr>
              <a:spcBef>
                <a:spcPct val="0"/>
              </a:spcBef>
              <a:buClrTx/>
              <a:buFontTx/>
              <a:buNone/>
            </a:pPr>
            <a:fld id="{8FA6634E-4C5D-4A42-A957-966346FE44D5}" type="slidenum">
              <a:rPr lang="en-US" altLang="en-US" sz="1300"/>
              <a:pPr>
                <a:spcBef>
                  <a:spcPct val="0"/>
                </a:spcBef>
                <a:buClrTx/>
                <a:buFontTx/>
                <a:buNone/>
              </a:pPr>
              <a:t>58</a:t>
            </a:fld>
            <a:endParaRPr lang="en-US" altLang="en-US" sz="1300"/>
          </a:p>
        </p:txBody>
      </p:sp>
      <p:sp>
        <p:nvSpPr>
          <p:cNvPr id="117763" name="Rectangle 1">
            <a:extLst>
              <a:ext uri="{FF2B5EF4-FFF2-40B4-BE49-F238E27FC236}">
                <a16:creationId xmlns:a16="http://schemas.microsoft.com/office/drawing/2014/main" id="{BCEC37F8-F38B-4953-BA40-B089FFC8702F}"/>
              </a:ext>
            </a:extLst>
          </p:cNvPr>
          <p:cNvSpPr>
            <a:spLocks noChangeArrowheads="1" noTextEdit="1"/>
          </p:cNvSpPr>
          <p:nvPr>
            <p:ph type="sldImg"/>
          </p:nvPr>
        </p:nvSpPr>
        <p:spPr>
          <a:xfrm>
            <a:off x="1187450" y="701675"/>
            <a:ext cx="4678363" cy="350996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7764" name="Rectangle 2">
            <a:extLst>
              <a:ext uri="{FF2B5EF4-FFF2-40B4-BE49-F238E27FC236}">
                <a16:creationId xmlns:a16="http://schemas.microsoft.com/office/drawing/2014/main" id="{F11F669C-9F0D-4018-8004-0F891A0BA5B8}"/>
              </a:ext>
            </a:extLst>
          </p:cNvPr>
          <p:cNvSpPr>
            <a:spLocks noChangeArrowheads="1"/>
          </p:cNvSpPr>
          <p:nvPr>
            <p:ph type="body" idx="1"/>
          </p:nvPr>
        </p:nvSpPr>
        <p:spPr>
          <a:xfrm>
            <a:off x="704850" y="4445000"/>
            <a:ext cx="5643563" cy="421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761" tIns="46881" rIns="93761" bIns="46881" anchor="ctr"/>
          <a:lstStyle/>
          <a:p>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4CB6B939-D4E3-4407-A2D5-4FA5A6A3962C}"/>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1pPr>
            <a:lvl2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2pPr>
            <a:lvl3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3pPr>
            <a:lvl4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4pPr>
            <a:lvl5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5pPr>
            <a:lvl6pPr marL="25146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6pPr>
            <a:lvl7pPr marL="29718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7pPr>
            <a:lvl8pPr marL="34290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8pPr>
            <a:lvl9pPr marL="38862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9pPr>
          </a:lstStyle>
          <a:p>
            <a:pPr>
              <a:spcBef>
                <a:spcPct val="0"/>
              </a:spcBef>
              <a:buClrTx/>
              <a:buFontTx/>
              <a:buNone/>
            </a:pPr>
            <a:fld id="{E77A7C2B-2E3F-404A-928A-0D75B4EEF24A}" type="slidenum">
              <a:rPr lang="en-US" altLang="en-US" sz="1300"/>
              <a:pPr>
                <a:spcBef>
                  <a:spcPct val="0"/>
                </a:spcBef>
                <a:buClrTx/>
                <a:buFontTx/>
                <a:buNone/>
              </a:pPr>
              <a:t>59</a:t>
            </a:fld>
            <a:endParaRPr lang="en-US" altLang="en-US" sz="1300"/>
          </a:p>
        </p:txBody>
      </p:sp>
      <p:sp>
        <p:nvSpPr>
          <p:cNvPr id="119811" name="Rectangle 1">
            <a:extLst>
              <a:ext uri="{FF2B5EF4-FFF2-40B4-BE49-F238E27FC236}">
                <a16:creationId xmlns:a16="http://schemas.microsoft.com/office/drawing/2014/main" id="{102255A8-127F-4500-9166-16EC855893E7}"/>
              </a:ext>
            </a:extLst>
          </p:cNvPr>
          <p:cNvSpPr>
            <a:spLocks noChangeArrowheads="1" noTextEdit="1"/>
          </p:cNvSpPr>
          <p:nvPr>
            <p:ph type="sldImg"/>
          </p:nvPr>
        </p:nvSpPr>
        <p:spPr>
          <a:xfrm>
            <a:off x="1187450" y="701675"/>
            <a:ext cx="4678363" cy="350996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9812" name="Rectangle 2">
            <a:extLst>
              <a:ext uri="{FF2B5EF4-FFF2-40B4-BE49-F238E27FC236}">
                <a16:creationId xmlns:a16="http://schemas.microsoft.com/office/drawing/2014/main" id="{771ED24F-BD5C-48D7-AAB9-4BF7C2D27879}"/>
              </a:ext>
            </a:extLst>
          </p:cNvPr>
          <p:cNvSpPr>
            <a:spLocks noChangeArrowheads="1"/>
          </p:cNvSpPr>
          <p:nvPr>
            <p:ph type="body" idx="1"/>
          </p:nvPr>
        </p:nvSpPr>
        <p:spPr>
          <a:xfrm>
            <a:off x="704850" y="4445000"/>
            <a:ext cx="5643563" cy="421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761" tIns="46881" rIns="93761" bIns="46881" anchor="ctr"/>
          <a:lstStyle/>
          <a:p>
            <a:endParaRPr lang="en-US"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E680D76A-673D-4DC3-939F-A2DDEC910EC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1pPr>
            <a:lvl2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2pPr>
            <a:lvl3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3pPr>
            <a:lvl4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4pPr>
            <a:lvl5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5pPr>
            <a:lvl6pPr marL="25146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6pPr>
            <a:lvl7pPr marL="29718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7pPr>
            <a:lvl8pPr marL="34290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8pPr>
            <a:lvl9pPr marL="38862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9pPr>
          </a:lstStyle>
          <a:p>
            <a:pPr>
              <a:spcBef>
                <a:spcPct val="0"/>
              </a:spcBef>
              <a:buClrTx/>
              <a:buFontTx/>
              <a:buNone/>
            </a:pPr>
            <a:fld id="{F9A02F71-70CC-4DFA-AA13-E4CC71951BBA}" type="slidenum">
              <a:rPr lang="en-US" altLang="en-US" sz="1300"/>
              <a:pPr>
                <a:spcBef>
                  <a:spcPct val="0"/>
                </a:spcBef>
                <a:buClrTx/>
                <a:buFontTx/>
                <a:buNone/>
              </a:pPr>
              <a:t>60</a:t>
            </a:fld>
            <a:endParaRPr lang="en-US" altLang="en-US" sz="1300"/>
          </a:p>
        </p:txBody>
      </p:sp>
      <p:sp>
        <p:nvSpPr>
          <p:cNvPr id="121859" name="Rectangle 1">
            <a:extLst>
              <a:ext uri="{FF2B5EF4-FFF2-40B4-BE49-F238E27FC236}">
                <a16:creationId xmlns:a16="http://schemas.microsoft.com/office/drawing/2014/main" id="{C31F0812-E0AE-43D5-9A3B-E9591676D4FA}"/>
              </a:ext>
            </a:extLst>
          </p:cNvPr>
          <p:cNvSpPr>
            <a:spLocks noChangeArrowheads="1" noTextEdit="1"/>
          </p:cNvSpPr>
          <p:nvPr>
            <p:ph type="sldImg"/>
          </p:nvPr>
        </p:nvSpPr>
        <p:spPr>
          <a:xfrm>
            <a:off x="1187450" y="701675"/>
            <a:ext cx="4678363" cy="350996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1860" name="Rectangle 2">
            <a:extLst>
              <a:ext uri="{FF2B5EF4-FFF2-40B4-BE49-F238E27FC236}">
                <a16:creationId xmlns:a16="http://schemas.microsoft.com/office/drawing/2014/main" id="{48BD8A8F-98D8-4FF8-A61E-1A4696F2DE0D}"/>
              </a:ext>
            </a:extLst>
          </p:cNvPr>
          <p:cNvSpPr>
            <a:spLocks noChangeArrowheads="1"/>
          </p:cNvSpPr>
          <p:nvPr>
            <p:ph type="body" idx="1"/>
          </p:nvPr>
        </p:nvSpPr>
        <p:spPr>
          <a:xfrm>
            <a:off x="704850" y="4445000"/>
            <a:ext cx="5643563" cy="421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761" tIns="46881" rIns="93761" bIns="46881" anchor="ctr"/>
          <a:lstStyle/>
          <a:p>
            <a:endParaRPr lang="en-US"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7C4BD530-2DD2-4DDD-A2F7-62CB0113968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1pPr>
            <a:lvl2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2pPr>
            <a:lvl3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3pPr>
            <a:lvl4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4pPr>
            <a:lvl5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5pPr>
            <a:lvl6pPr marL="25146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6pPr>
            <a:lvl7pPr marL="29718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7pPr>
            <a:lvl8pPr marL="34290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8pPr>
            <a:lvl9pPr marL="38862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9pPr>
          </a:lstStyle>
          <a:p>
            <a:pPr>
              <a:spcBef>
                <a:spcPct val="0"/>
              </a:spcBef>
              <a:buClrTx/>
              <a:buFontTx/>
              <a:buNone/>
            </a:pPr>
            <a:fld id="{99E63D56-86E5-4561-9A5B-296467E75B25}" type="slidenum">
              <a:rPr lang="en-US" altLang="en-US" sz="1300"/>
              <a:pPr>
                <a:spcBef>
                  <a:spcPct val="0"/>
                </a:spcBef>
                <a:buClrTx/>
                <a:buFontTx/>
                <a:buNone/>
              </a:pPr>
              <a:t>61</a:t>
            </a:fld>
            <a:endParaRPr lang="en-US" altLang="en-US" sz="1300"/>
          </a:p>
        </p:txBody>
      </p:sp>
      <p:sp>
        <p:nvSpPr>
          <p:cNvPr id="123907" name="Rectangle 1">
            <a:extLst>
              <a:ext uri="{FF2B5EF4-FFF2-40B4-BE49-F238E27FC236}">
                <a16:creationId xmlns:a16="http://schemas.microsoft.com/office/drawing/2014/main" id="{9C98A0DA-BDE0-4704-BB31-46719526FC49}"/>
              </a:ext>
            </a:extLst>
          </p:cNvPr>
          <p:cNvSpPr>
            <a:spLocks noChangeArrowheads="1" noTextEdit="1"/>
          </p:cNvSpPr>
          <p:nvPr>
            <p:ph type="sldImg"/>
          </p:nvPr>
        </p:nvSpPr>
        <p:spPr>
          <a:xfrm>
            <a:off x="1187450" y="701675"/>
            <a:ext cx="4678363" cy="350996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3908" name="Rectangle 2">
            <a:extLst>
              <a:ext uri="{FF2B5EF4-FFF2-40B4-BE49-F238E27FC236}">
                <a16:creationId xmlns:a16="http://schemas.microsoft.com/office/drawing/2014/main" id="{D592E601-4C0B-4823-9A43-6A19CAA6809A}"/>
              </a:ext>
            </a:extLst>
          </p:cNvPr>
          <p:cNvSpPr>
            <a:spLocks noChangeArrowheads="1"/>
          </p:cNvSpPr>
          <p:nvPr>
            <p:ph type="body" idx="1"/>
          </p:nvPr>
        </p:nvSpPr>
        <p:spPr>
          <a:xfrm>
            <a:off x="704850" y="4445000"/>
            <a:ext cx="5643563" cy="421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761" tIns="46881" rIns="93761" bIns="46881" anchor="ctr"/>
          <a:lstStyle/>
          <a:p>
            <a:endParaRPr lang="en-US"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id="{A7309820-F460-46E1-84F6-C162E4DA89A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1pPr>
            <a:lvl2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2pPr>
            <a:lvl3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3pPr>
            <a:lvl4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4pPr>
            <a:lvl5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5pPr>
            <a:lvl6pPr marL="25146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6pPr>
            <a:lvl7pPr marL="29718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7pPr>
            <a:lvl8pPr marL="34290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8pPr>
            <a:lvl9pPr marL="38862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9pPr>
          </a:lstStyle>
          <a:p>
            <a:pPr>
              <a:spcBef>
                <a:spcPct val="0"/>
              </a:spcBef>
              <a:buClrTx/>
              <a:buFontTx/>
              <a:buNone/>
            </a:pPr>
            <a:fld id="{D311CFBE-9B84-4152-8956-273AA14FE15A}" type="slidenum">
              <a:rPr lang="en-US" altLang="en-US" sz="1300"/>
              <a:pPr>
                <a:spcBef>
                  <a:spcPct val="0"/>
                </a:spcBef>
                <a:buClrTx/>
                <a:buFontTx/>
                <a:buNone/>
              </a:pPr>
              <a:t>62</a:t>
            </a:fld>
            <a:endParaRPr lang="en-US" altLang="en-US" sz="1300"/>
          </a:p>
        </p:txBody>
      </p:sp>
      <p:sp>
        <p:nvSpPr>
          <p:cNvPr id="125955" name="Rectangle 1">
            <a:extLst>
              <a:ext uri="{FF2B5EF4-FFF2-40B4-BE49-F238E27FC236}">
                <a16:creationId xmlns:a16="http://schemas.microsoft.com/office/drawing/2014/main" id="{4C57DF3D-8E51-4965-916A-2AD7FA31BC5C}"/>
              </a:ext>
            </a:extLst>
          </p:cNvPr>
          <p:cNvSpPr>
            <a:spLocks noChangeArrowheads="1" noTextEdit="1"/>
          </p:cNvSpPr>
          <p:nvPr>
            <p:ph type="sldImg"/>
          </p:nvPr>
        </p:nvSpPr>
        <p:spPr>
          <a:xfrm>
            <a:off x="1187450" y="701675"/>
            <a:ext cx="4678363" cy="350996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5956" name="Rectangle 2">
            <a:extLst>
              <a:ext uri="{FF2B5EF4-FFF2-40B4-BE49-F238E27FC236}">
                <a16:creationId xmlns:a16="http://schemas.microsoft.com/office/drawing/2014/main" id="{64F61C4C-23E1-4212-93E8-D914956FA17E}"/>
              </a:ext>
            </a:extLst>
          </p:cNvPr>
          <p:cNvSpPr>
            <a:spLocks noChangeArrowheads="1"/>
          </p:cNvSpPr>
          <p:nvPr>
            <p:ph type="body" idx="1"/>
          </p:nvPr>
        </p:nvSpPr>
        <p:spPr>
          <a:xfrm>
            <a:off x="704850" y="4445000"/>
            <a:ext cx="5643563" cy="421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761" tIns="46881" rIns="93761" bIns="46881" anchor="ct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E4F8A243-36C8-42AD-98AB-1CFA465DDB8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1pPr>
            <a:lvl2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2pPr>
            <a:lvl3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3pPr>
            <a:lvl4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4pPr>
            <a:lvl5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5pPr>
            <a:lvl6pPr marL="25146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6pPr>
            <a:lvl7pPr marL="29718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7pPr>
            <a:lvl8pPr marL="34290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8pPr>
            <a:lvl9pPr marL="38862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9pPr>
          </a:lstStyle>
          <a:p>
            <a:pPr>
              <a:spcBef>
                <a:spcPct val="0"/>
              </a:spcBef>
              <a:buClrTx/>
              <a:buFontTx/>
              <a:buNone/>
            </a:pPr>
            <a:fld id="{7184B166-7A56-48C2-9AFE-4E6245BDE16F}" type="slidenum">
              <a:rPr lang="en-US" altLang="en-US" sz="1300"/>
              <a:pPr>
                <a:spcBef>
                  <a:spcPct val="0"/>
                </a:spcBef>
                <a:buClrTx/>
                <a:buFontTx/>
                <a:buNone/>
              </a:pPr>
              <a:t>6</a:t>
            </a:fld>
            <a:endParaRPr lang="en-US" altLang="en-US" sz="1300"/>
          </a:p>
        </p:txBody>
      </p:sp>
      <p:sp>
        <p:nvSpPr>
          <p:cNvPr id="14339" name="Rectangle 1">
            <a:extLst>
              <a:ext uri="{FF2B5EF4-FFF2-40B4-BE49-F238E27FC236}">
                <a16:creationId xmlns:a16="http://schemas.microsoft.com/office/drawing/2014/main" id="{534985EB-5AD9-4C4D-8522-F4E2702C4EDE}"/>
              </a:ext>
            </a:extLst>
          </p:cNvPr>
          <p:cNvSpPr>
            <a:spLocks noChangeArrowheads="1" noTextEdit="1"/>
          </p:cNvSpPr>
          <p:nvPr>
            <p:ph type="sldImg"/>
          </p:nvPr>
        </p:nvSpPr>
        <p:spPr>
          <a:xfrm>
            <a:off x="1187450" y="701675"/>
            <a:ext cx="4678363" cy="350996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40" name="Rectangle 2">
            <a:extLst>
              <a:ext uri="{FF2B5EF4-FFF2-40B4-BE49-F238E27FC236}">
                <a16:creationId xmlns:a16="http://schemas.microsoft.com/office/drawing/2014/main" id="{3AF284C3-1C3F-4943-B941-A21AFED2F4B1}"/>
              </a:ext>
            </a:extLst>
          </p:cNvPr>
          <p:cNvSpPr>
            <a:spLocks noChangeArrowheads="1"/>
          </p:cNvSpPr>
          <p:nvPr>
            <p:ph type="body" idx="1"/>
          </p:nvPr>
        </p:nvSpPr>
        <p:spPr>
          <a:xfrm>
            <a:off x="704850" y="4445000"/>
            <a:ext cx="5643563" cy="421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761" tIns="46881" rIns="93761" bIns="46881" anchor="ctr"/>
          <a:lstStyle/>
          <a:p>
            <a:endParaRPr lang="en-US"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7">
            <a:extLst>
              <a:ext uri="{FF2B5EF4-FFF2-40B4-BE49-F238E27FC236}">
                <a16:creationId xmlns:a16="http://schemas.microsoft.com/office/drawing/2014/main" id="{9E190B05-AFB0-47F4-82BC-E2046A779B4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1pPr>
            <a:lvl2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2pPr>
            <a:lvl3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3pPr>
            <a:lvl4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4pPr>
            <a:lvl5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5pPr>
            <a:lvl6pPr marL="25146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6pPr>
            <a:lvl7pPr marL="29718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7pPr>
            <a:lvl8pPr marL="34290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8pPr>
            <a:lvl9pPr marL="38862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9pPr>
          </a:lstStyle>
          <a:p>
            <a:pPr>
              <a:spcBef>
                <a:spcPct val="0"/>
              </a:spcBef>
              <a:buClrTx/>
              <a:buFontTx/>
              <a:buNone/>
            </a:pPr>
            <a:fld id="{90A56562-8C12-40E7-B9DF-BFA648E733B2}" type="slidenum">
              <a:rPr lang="en-US" altLang="en-US" sz="1300"/>
              <a:pPr>
                <a:spcBef>
                  <a:spcPct val="0"/>
                </a:spcBef>
                <a:buClrTx/>
                <a:buFontTx/>
                <a:buNone/>
              </a:pPr>
              <a:t>63</a:t>
            </a:fld>
            <a:endParaRPr lang="en-US" altLang="en-US" sz="1300"/>
          </a:p>
        </p:txBody>
      </p:sp>
      <p:sp>
        <p:nvSpPr>
          <p:cNvPr id="128003" name="Rectangle 1">
            <a:extLst>
              <a:ext uri="{FF2B5EF4-FFF2-40B4-BE49-F238E27FC236}">
                <a16:creationId xmlns:a16="http://schemas.microsoft.com/office/drawing/2014/main" id="{6D46B9F2-76A3-4F8F-905B-13537C9045E1}"/>
              </a:ext>
            </a:extLst>
          </p:cNvPr>
          <p:cNvSpPr>
            <a:spLocks noChangeArrowheads="1" noTextEdit="1"/>
          </p:cNvSpPr>
          <p:nvPr>
            <p:ph type="sldImg"/>
          </p:nvPr>
        </p:nvSpPr>
        <p:spPr>
          <a:xfrm>
            <a:off x="1187450" y="701675"/>
            <a:ext cx="4678363" cy="350996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8004" name="Rectangle 2">
            <a:extLst>
              <a:ext uri="{FF2B5EF4-FFF2-40B4-BE49-F238E27FC236}">
                <a16:creationId xmlns:a16="http://schemas.microsoft.com/office/drawing/2014/main" id="{22D5742E-F5A9-442C-8FB4-5AF3E8F5BAEC}"/>
              </a:ext>
            </a:extLst>
          </p:cNvPr>
          <p:cNvSpPr>
            <a:spLocks noChangeArrowheads="1"/>
          </p:cNvSpPr>
          <p:nvPr>
            <p:ph type="body" idx="1"/>
          </p:nvPr>
        </p:nvSpPr>
        <p:spPr>
          <a:xfrm>
            <a:off x="704850" y="4445000"/>
            <a:ext cx="5643563" cy="421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761" tIns="46881" rIns="93761" bIns="46881" anchor="ctr"/>
          <a:lstStyle/>
          <a:p>
            <a:endParaRPr lang="en-US"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0050" name="Rectangle 7">
            <a:extLst>
              <a:ext uri="{FF2B5EF4-FFF2-40B4-BE49-F238E27FC236}">
                <a16:creationId xmlns:a16="http://schemas.microsoft.com/office/drawing/2014/main" id="{A2547A0D-8A5A-4A16-81BC-41257A566BE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1pPr>
            <a:lvl2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2pPr>
            <a:lvl3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3pPr>
            <a:lvl4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4pPr>
            <a:lvl5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5pPr>
            <a:lvl6pPr marL="25146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6pPr>
            <a:lvl7pPr marL="29718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7pPr>
            <a:lvl8pPr marL="34290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8pPr>
            <a:lvl9pPr marL="38862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9pPr>
          </a:lstStyle>
          <a:p>
            <a:pPr>
              <a:spcBef>
                <a:spcPct val="0"/>
              </a:spcBef>
              <a:buClrTx/>
              <a:buFontTx/>
              <a:buNone/>
            </a:pPr>
            <a:fld id="{009E41B9-8845-4947-A87D-DA7FD8FD626F}" type="slidenum">
              <a:rPr lang="en-US" altLang="en-US" sz="1300"/>
              <a:pPr>
                <a:spcBef>
                  <a:spcPct val="0"/>
                </a:spcBef>
                <a:buClrTx/>
                <a:buFontTx/>
                <a:buNone/>
              </a:pPr>
              <a:t>64</a:t>
            </a:fld>
            <a:endParaRPr lang="en-US" altLang="en-US" sz="1300"/>
          </a:p>
        </p:txBody>
      </p:sp>
      <p:sp>
        <p:nvSpPr>
          <p:cNvPr id="130051" name="Rectangle 1">
            <a:extLst>
              <a:ext uri="{FF2B5EF4-FFF2-40B4-BE49-F238E27FC236}">
                <a16:creationId xmlns:a16="http://schemas.microsoft.com/office/drawing/2014/main" id="{565F0712-63E5-44A5-8099-6650915BBC14}"/>
              </a:ext>
            </a:extLst>
          </p:cNvPr>
          <p:cNvSpPr>
            <a:spLocks noChangeArrowheads="1" noTextEdit="1"/>
          </p:cNvSpPr>
          <p:nvPr>
            <p:ph type="sldImg"/>
          </p:nvPr>
        </p:nvSpPr>
        <p:spPr>
          <a:xfrm>
            <a:off x="1187450" y="701675"/>
            <a:ext cx="4678363" cy="350996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0052" name="Rectangle 2">
            <a:extLst>
              <a:ext uri="{FF2B5EF4-FFF2-40B4-BE49-F238E27FC236}">
                <a16:creationId xmlns:a16="http://schemas.microsoft.com/office/drawing/2014/main" id="{511269BB-AD08-4C09-89A2-215AB8FD9003}"/>
              </a:ext>
            </a:extLst>
          </p:cNvPr>
          <p:cNvSpPr>
            <a:spLocks noChangeArrowheads="1"/>
          </p:cNvSpPr>
          <p:nvPr>
            <p:ph type="body" idx="1"/>
          </p:nvPr>
        </p:nvSpPr>
        <p:spPr>
          <a:xfrm>
            <a:off x="704850" y="4445000"/>
            <a:ext cx="5643563" cy="421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761" tIns="46881" rIns="93761" bIns="46881" anchor="ctr"/>
          <a:lstStyle/>
          <a:p>
            <a:endParaRPr lang="en-US"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2098" name="Rectangle 7">
            <a:extLst>
              <a:ext uri="{FF2B5EF4-FFF2-40B4-BE49-F238E27FC236}">
                <a16:creationId xmlns:a16="http://schemas.microsoft.com/office/drawing/2014/main" id="{15D4679A-F5F9-4A50-8DEE-81E4F21DA76C}"/>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1pPr>
            <a:lvl2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2pPr>
            <a:lvl3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3pPr>
            <a:lvl4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4pPr>
            <a:lvl5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5pPr>
            <a:lvl6pPr marL="25146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6pPr>
            <a:lvl7pPr marL="29718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7pPr>
            <a:lvl8pPr marL="34290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8pPr>
            <a:lvl9pPr marL="38862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9pPr>
          </a:lstStyle>
          <a:p>
            <a:pPr>
              <a:spcBef>
                <a:spcPct val="0"/>
              </a:spcBef>
              <a:buClrTx/>
              <a:buFontTx/>
              <a:buNone/>
            </a:pPr>
            <a:fld id="{8B9910A3-889E-4FA4-A6E5-4F1F4F8582E1}" type="slidenum">
              <a:rPr lang="en-US" altLang="en-US" sz="1300"/>
              <a:pPr>
                <a:spcBef>
                  <a:spcPct val="0"/>
                </a:spcBef>
                <a:buClrTx/>
                <a:buFontTx/>
                <a:buNone/>
              </a:pPr>
              <a:t>65</a:t>
            </a:fld>
            <a:endParaRPr lang="en-US" altLang="en-US" sz="1300"/>
          </a:p>
        </p:txBody>
      </p:sp>
      <p:sp>
        <p:nvSpPr>
          <p:cNvPr id="132099" name="Rectangle 1">
            <a:extLst>
              <a:ext uri="{FF2B5EF4-FFF2-40B4-BE49-F238E27FC236}">
                <a16:creationId xmlns:a16="http://schemas.microsoft.com/office/drawing/2014/main" id="{AD048AE5-8F5B-4F8C-ABFE-0E42EBF7438B}"/>
              </a:ext>
            </a:extLst>
          </p:cNvPr>
          <p:cNvSpPr>
            <a:spLocks noChangeArrowheads="1" noTextEdit="1"/>
          </p:cNvSpPr>
          <p:nvPr>
            <p:ph type="sldImg"/>
          </p:nvPr>
        </p:nvSpPr>
        <p:spPr>
          <a:xfrm>
            <a:off x="1187450" y="701675"/>
            <a:ext cx="4678363" cy="350996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2100" name="Rectangle 2">
            <a:extLst>
              <a:ext uri="{FF2B5EF4-FFF2-40B4-BE49-F238E27FC236}">
                <a16:creationId xmlns:a16="http://schemas.microsoft.com/office/drawing/2014/main" id="{A7C6FEEE-2B2B-44B9-9714-D8ADABE0DFA5}"/>
              </a:ext>
            </a:extLst>
          </p:cNvPr>
          <p:cNvSpPr>
            <a:spLocks noChangeArrowheads="1"/>
          </p:cNvSpPr>
          <p:nvPr>
            <p:ph type="body" idx="1"/>
          </p:nvPr>
        </p:nvSpPr>
        <p:spPr>
          <a:xfrm>
            <a:off x="704850" y="4445000"/>
            <a:ext cx="5643563" cy="421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761" tIns="46881" rIns="93761" bIns="46881" anchor="ctr"/>
          <a:lstStyle/>
          <a:p>
            <a:endParaRPr lang="en-US"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4146" name="Rectangle 7">
            <a:extLst>
              <a:ext uri="{FF2B5EF4-FFF2-40B4-BE49-F238E27FC236}">
                <a16:creationId xmlns:a16="http://schemas.microsoft.com/office/drawing/2014/main" id="{4AEC4F78-5636-4CBC-870C-CD4624BDF21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1pPr>
            <a:lvl2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2pPr>
            <a:lvl3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3pPr>
            <a:lvl4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4pPr>
            <a:lvl5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5pPr>
            <a:lvl6pPr marL="25146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6pPr>
            <a:lvl7pPr marL="29718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7pPr>
            <a:lvl8pPr marL="34290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8pPr>
            <a:lvl9pPr marL="38862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9pPr>
          </a:lstStyle>
          <a:p>
            <a:pPr>
              <a:spcBef>
                <a:spcPct val="0"/>
              </a:spcBef>
              <a:buClrTx/>
              <a:buFontTx/>
              <a:buNone/>
            </a:pPr>
            <a:fld id="{947F989C-2F09-476D-BFB2-6F0E986A62CD}" type="slidenum">
              <a:rPr lang="en-US" altLang="en-US" sz="1300"/>
              <a:pPr>
                <a:spcBef>
                  <a:spcPct val="0"/>
                </a:spcBef>
                <a:buClrTx/>
                <a:buFontTx/>
                <a:buNone/>
              </a:pPr>
              <a:t>66</a:t>
            </a:fld>
            <a:endParaRPr lang="en-US" altLang="en-US" sz="1300"/>
          </a:p>
        </p:txBody>
      </p:sp>
      <p:sp>
        <p:nvSpPr>
          <p:cNvPr id="134147" name="Rectangle 1">
            <a:extLst>
              <a:ext uri="{FF2B5EF4-FFF2-40B4-BE49-F238E27FC236}">
                <a16:creationId xmlns:a16="http://schemas.microsoft.com/office/drawing/2014/main" id="{3E4EE405-8E46-40C3-86ED-49ECC2BD850B}"/>
              </a:ext>
            </a:extLst>
          </p:cNvPr>
          <p:cNvSpPr>
            <a:spLocks noChangeArrowheads="1" noTextEdit="1"/>
          </p:cNvSpPr>
          <p:nvPr>
            <p:ph type="sldImg"/>
          </p:nvPr>
        </p:nvSpPr>
        <p:spPr>
          <a:xfrm>
            <a:off x="1187450" y="701675"/>
            <a:ext cx="4678363" cy="350996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4148" name="Rectangle 2">
            <a:extLst>
              <a:ext uri="{FF2B5EF4-FFF2-40B4-BE49-F238E27FC236}">
                <a16:creationId xmlns:a16="http://schemas.microsoft.com/office/drawing/2014/main" id="{4093C298-AEF2-4BAE-B877-906CF3FB219F}"/>
              </a:ext>
            </a:extLst>
          </p:cNvPr>
          <p:cNvSpPr>
            <a:spLocks noChangeArrowheads="1"/>
          </p:cNvSpPr>
          <p:nvPr>
            <p:ph type="body" idx="1"/>
          </p:nvPr>
        </p:nvSpPr>
        <p:spPr>
          <a:xfrm>
            <a:off x="704850" y="4445000"/>
            <a:ext cx="5643563" cy="421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761" tIns="46881" rIns="93761" bIns="46881" anchor="ctr"/>
          <a:lstStyle/>
          <a:p>
            <a:endParaRPr lang="en-US"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6194" name="Rectangle 7">
            <a:extLst>
              <a:ext uri="{FF2B5EF4-FFF2-40B4-BE49-F238E27FC236}">
                <a16:creationId xmlns:a16="http://schemas.microsoft.com/office/drawing/2014/main" id="{44643E74-8307-4784-8AEE-59D7F5287FA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1pPr>
            <a:lvl2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2pPr>
            <a:lvl3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3pPr>
            <a:lvl4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4pPr>
            <a:lvl5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5pPr>
            <a:lvl6pPr marL="25146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6pPr>
            <a:lvl7pPr marL="29718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7pPr>
            <a:lvl8pPr marL="34290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8pPr>
            <a:lvl9pPr marL="38862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9pPr>
          </a:lstStyle>
          <a:p>
            <a:pPr>
              <a:spcBef>
                <a:spcPct val="0"/>
              </a:spcBef>
              <a:buClrTx/>
              <a:buFontTx/>
              <a:buNone/>
            </a:pPr>
            <a:fld id="{561A2DEF-19A3-451E-8278-C3E6E2506F44}" type="slidenum">
              <a:rPr lang="en-US" altLang="en-US" sz="1300"/>
              <a:pPr>
                <a:spcBef>
                  <a:spcPct val="0"/>
                </a:spcBef>
                <a:buClrTx/>
                <a:buFontTx/>
                <a:buNone/>
              </a:pPr>
              <a:t>67</a:t>
            </a:fld>
            <a:endParaRPr lang="en-US" altLang="en-US" sz="1300"/>
          </a:p>
        </p:txBody>
      </p:sp>
      <p:sp>
        <p:nvSpPr>
          <p:cNvPr id="136195" name="Rectangle 1">
            <a:extLst>
              <a:ext uri="{FF2B5EF4-FFF2-40B4-BE49-F238E27FC236}">
                <a16:creationId xmlns:a16="http://schemas.microsoft.com/office/drawing/2014/main" id="{89BAF0C6-1CAF-4F63-B7AB-92D8F425AAE6}"/>
              </a:ext>
            </a:extLst>
          </p:cNvPr>
          <p:cNvSpPr>
            <a:spLocks noChangeArrowheads="1" noTextEdit="1"/>
          </p:cNvSpPr>
          <p:nvPr>
            <p:ph type="sldImg"/>
          </p:nvPr>
        </p:nvSpPr>
        <p:spPr>
          <a:xfrm>
            <a:off x="1187450" y="701675"/>
            <a:ext cx="4678363" cy="350996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6196" name="Rectangle 2">
            <a:extLst>
              <a:ext uri="{FF2B5EF4-FFF2-40B4-BE49-F238E27FC236}">
                <a16:creationId xmlns:a16="http://schemas.microsoft.com/office/drawing/2014/main" id="{F1DA63C2-3305-44D7-820C-69619383BF14}"/>
              </a:ext>
            </a:extLst>
          </p:cNvPr>
          <p:cNvSpPr>
            <a:spLocks noChangeArrowheads="1"/>
          </p:cNvSpPr>
          <p:nvPr>
            <p:ph type="body" idx="1"/>
          </p:nvPr>
        </p:nvSpPr>
        <p:spPr>
          <a:xfrm>
            <a:off x="704850" y="4445000"/>
            <a:ext cx="5643563" cy="421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761" tIns="46881" rIns="93761" bIns="46881" anchor="ctr"/>
          <a:lstStyle/>
          <a:p>
            <a:endParaRPr lang="en-US"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8242" name="Rectangle 7">
            <a:extLst>
              <a:ext uri="{FF2B5EF4-FFF2-40B4-BE49-F238E27FC236}">
                <a16:creationId xmlns:a16="http://schemas.microsoft.com/office/drawing/2014/main" id="{C12AF3AB-5A12-4CB5-BCAE-F231AC62DF9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1pPr>
            <a:lvl2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2pPr>
            <a:lvl3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3pPr>
            <a:lvl4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4pPr>
            <a:lvl5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5pPr>
            <a:lvl6pPr marL="25146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6pPr>
            <a:lvl7pPr marL="29718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7pPr>
            <a:lvl8pPr marL="34290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8pPr>
            <a:lvl9pPr marL="38862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9pPr>
          </a:lstStyle>
          <a:p>
            <a:pPr>
              <a:spcBef>
                <a:spcPct val="0"/>
              </a:spcBef>
              <a:buClrTx/>
              <a:buFontTx/>
              <a:buNone/>
            </a:pPr>
            <a:fld id="{3E02E12D-3CBE-4875-A0FD-705C8A0B7922}" type="slidenum">
              <a:rPr lang="en-US" altLang="en-US" sz="1300"/>
              <a:pPr>
                <a:spcBef>
                  <a:spcPct val="0"/>
                </a:spcBef>
                <a:buClrTx/>
                <a:buFontTx/>
                <a:buNone/>
              </a:pPr>
              <a:t>68</a:t>
            </a:fld>
            <a:endParaRPr lang="en-US" altLang="en-US" sz="1300"/>
          </a:p>
        </p:txBody>
      </p:sp>
      <p:sp>
        <p:nvSpPr>
          <p:cNvPr id="138243" name="Rectangle 1">
            <a:extLst>
              <a:ext uri="{FF2B5EF4-FFF2-40B4-BE49-F238E27FC236}">
                <a16:creationId xmlns:a16="http://schemas.microsoft.com/office/drawing/2014/main" id="{3E5F7547-8114-432C-8CCE-CA48D4C41A1E}"/>
              </a:ext>
            </a:extLst>
          </p:cNvPr>
          <p:cNvSpPr>
            <a:spLocks noChangeArrowheads="1" noTextEdit="1"/>
          </p:cNvSpPr>
          <p:nvPr>
            <p:ph type="sldImg"/>
          </p:nvPr>
        </p:nvSpPr>
        <p:spPr>
          <a:xfrm>
            <a:off x="1187450" y="701675"/>
            <a:ext cx="4678363" cy="350996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8244" name="Rectangle 2">
            <a:extLst>
              <a:ext uri="{FF2B5EF4-FFF2-40B4-BE49-F238E27FC236}">
                <a16:creationId xmlns:a16="http://schemas.microsoft.com/office/drawing/2014/main" id="{9505FC51-A82F-4D29-96DC-11BB6F8BE4DE}"/>
              </a:ext>
            </a:extLst>
          </p:cNvPr>
          <p:cNvSpPr>
            <a:spLocks noChangeArrowheads="1"/>
          </p:cNvSpPr>
          <p:nvPr>
            <p:ph type="body" idx="1"/>
          </p:nvPr>
        </p:nvSpPr>
        <p:spPr>
          <a:xfrm>
            <a:off x="704850" y="4445000"/>
            <a:ext cx="5643563" cy="421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761" tIns="46881" rIns="93761" bIns="46881" anchor="ctr"/>
          <a:lstStyle/>
          <a:p>
            <a:endParaRPr lang="en-US"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63B30738-829F-42CD-BF95-FDA81455338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1pPr>
            <a:lvl2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2pPr>
            <a:lvl3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3pPr>
            <a:lvl4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4pPr>
            <a:lvl5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5pPr>
            <a:lvl6pPr marL="25146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6pPr>
            <a:lvl7pPr marL="29718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7pPr>
            <a:lvl8pPr marL="34290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8pPr>
            <a:lvl9pPr marL="38862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9pPr>
          </a:lstStyle>
          <a:p>
            <a:pPr>
              <a:spcBef>
                <a:spcPct val="0"/>
              </a:spcBef>
              <a:buClrTx/>
              <a:buFontTx/>
              <a:buNone/>
            </a:pPr>
            <a:fld id="{D92C31DD-0B75-4EFD-9C6C-E4877FE248C2}" type="slidenum">
              <a:rPr lang="en-US" altLang="en-US" sz="1300"/>
              <a:pPr>
                <a:spcBef>
                  <a:spcPct val="0"/>
                </a:spcBef>
                <a:buClrTx/>
                <a:buFontTx/>
                <a:buNone/>
              </a:pPr>
              <a:t>69</a:t>
            </a:fld>
            <a:endParaRPr lang="en-US" altLang="en-US" sz="1300"/>
          </a:p>
        </p:txBody>
      </p:sp>
      <p:sp>
        <p:nvSpPr>
          <p:cNvPr id="140291" name="Rectangle 1">
            <a:extLst>
              <a:ext uri="{FF2B5EF4-FFF2-40B4-BE49-F238E27FC236}">
                <a16:creationId xmlns:a16="http://schemas.microsoft.com/office/drawing/2014/main" id="{563F731C-79BC-4C24-B34D-6D8EAD6BEF0A}"/>
              </a:ext>
            </a:extLst>
          </p:cNvPr>
          <p:cNvSpPr>
            <a:spLocks noChangeArrowheads="1" noTextEdit="1"/>
          </p:cNvSpPr>
          <p:nvPr>
            <p:ph type="sldImg"/>
          </p:nvPr>
        </p:nvSpPr>
        <p:spPr>
          <a:xfrm>
            <a:off x="1187450" y="701675"/>
            <a:ext cx="4678363" cy="350996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0292" name="Rectangle 2">
            <a:extLst>
              <a:ext uri="{FF2B5EF4-FFF2-40B4-BE49-F238E27FC236}">
                <a16:creationId xmlns:a16="http://schemas.microsoft.com/office/drawing/2014/main" id="{F196C062-02CF-4DDC-8AE0-A529282C10BB}"/>
              </a:ext>
            </a:extLst>
          </p:cNvPr>
          <p:cNvSpPr>
            <a:spLocks noChangeArrowheads="1"/>
          </p:cNvSpPr>
          <p:nvPr>
            <p:ph type="body" idx="1"/>
          </p:nvPr>
        </p:nvSpPr>
        <p:spPr>
          <a:xfrm>
            <a:off x="704850" y="4445000"/>
            <a:ext cx="5643563" cy="421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761" tIns="46881" rIns="93761" bIns="46881" anchor="ctr"/>
          <a:lstStyle/>
          <a:p>
            <a:endParaRPr lang="en-US"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2338" name="Rectangle 7">
            <a:extLst>
              <a:ext uri="{FF2B5EF4-FFF2-40B4-BE49-F238E27FC236}">
                <a16:creationId xmlns:a16="http://schemas.microsoft.com/office/drawing/2014/main" id="{703C4EDE-4734-47E1-AF3B-EA8C72EB802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1pPr>
            <a:lvl2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2pPr>
            <a:lvl3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3pPr>
            <a:lvl4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4pPr>
            <a:lvl5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5pPr>
            <a:lvl6pPr marL="25146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6pPr>
            <a:lvl7pPr marL="29718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7pPr>
            <a:lvl8pPr marL="34290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8pPr>
            <a:lvl9pPr marL="38862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9pPr>
          </a:lstStyle>
          <a:p>
            <a:pPr>
              <a:spcBef>
                <a:spcPct val="0"/>
              </a:spcBef>
              <a:buClrTx/>
              <a:buFontTx/>
              <a:buNone/>
            </a:pPr>
            <a:fld id="{CFAE7E18-7B6E-4094-B116-1685B56D42E4}" type="slidenum">
              <a:rPr lang="en-US" altLang="en-US" sz="1300"/>
              <a:pPr>
                <a:spcBef>
                  <a:spcPct val="0"/>
                </a:spcBef>
                <a:buClrTx/>
                <a:buFontTx/>
                <a:buNone/>
              </a:pPr>
              <a:t>70</a:t>
            </a:fld>
            <a:endParaRPr lang="en-US" altLang="en-US" sz="1300"/>
          </a:p>
        </p:txBody>
      </p:sp>
      <p:sp>
        <p:nvSpPr>
          <p:cNvPr id="142339" name="Rectangle 1">
            <a:extLst>
              <a:ext uri="{FF2B5EF4-FFF2-40B4-BE49-F238E27FC236}">
                <a16:creationId xmlns:a16="http://schemas.microsoft.com/office/drawing/2014/main" id="{28933888-43B1-4A8A-9BF9-224F761818BD}"/>
              </a:ext>
            </a:extLst>
          </p:cNvPr>
          <p:cNvSpPr>
            <a:spLocks noChangeArrowheads="1" noTextEdit="1"/>
          </p:cNvSpPr>
          <p:nvPr>
            <p:ph type="sldImg"/>
          </p:nvPr>
        </p:nvSpPr>
        <p:spPr>
          <a:xfrm>
            <a:off x="1187450" y="701675"/>
            <a:ext cx="4678363" cy="350996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2340" name="Rectangle 2">
            <a:extLst>
              <a:ext uri="{FF2B5EF4-FFF2-40B4-BE49-F238E27FC236}">
                <a16:creationId xmlns:a16="http://schemas.microsoft.com/office/drawing/2014/main" id="{EB869CF8-9796-4853-9D02-0FC8F3B6869E}"/>
              </a:ext>
            </a:extLst>
          </p:cNvPr>
          <p:cNvSpPr>
            <a:spLocks noChangeArrowheads="1"/>
          </p:cNvSpPr>
          <p:nvPr>
            <p:ph type="body" idx="1"/>
          </p:nvPr>
        </p:nvSpPr>
        <p:spPr>
          <a:xfrm>
            <a:off x="704850" y="4445000"/>
            <a:ext cx="5643563" cy="421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761" tIns="46881" rIns="93761" bIns="46881" anchor="ctr"/>
          <a:lstStyle/>
          <a:p>
            <a:endParaRPr lang="en-US"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4386" name="Rectangle 7">
            <a:extLst>
              <a:ext uri="{FF2B5EF4-FFF2-40B4-BE49-F238E27FC236}">
                <a16:creationId xmlns:a16="http://schemas.microsoft.com/office/drawing/2014/main" id="{10B1B491-EB25-4131-8818-619E8C35FB0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1pPr>
            <a:lvl2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2pPr>
            <a:lvl3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3pPr>
            <a:lvl4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4pPr>
            <a:lvl5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5pPr>
            <a:lvl6pPr marL="25146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6pPr>
            <a:lvl7pPr marL="29718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7pPr>
            <a:lvl8pPr marL="34290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8pPr>
            <a:lvl9pPr marL="38862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9pPr>
          </a:lstStyle>
          <a:p>
            <a:pPr>
              <a:spcBef>
                <a:spcPct val="0"/>
              </a:spcBef>
              <a:buClrTx/>
              <a:buFontTx/>
              <a:buNone/>
            </a:pPr>
            <a:fld id="{FB820EBC-12EE-4FC8-808D-C5825655A70A}" type="slidenum">
              <a:rPr lang="en-US" altLang="en-US" sz="1300"/>
              <a:pPr>
                <a:spcBef>
                  <a:spcPct val="0"/>
                </a:spcBef>
                <a:buClrTx/>
                <a:buFontTx/>
                <a:buNone/>
              </a:pPr>
              <a:t>71</a:t>
            </a:fld>
            <a:endParaRPr lang="en-US" altLang="en-US" sz="1300"/>
          </a:p>
        </p:txBody>
      </p:sp>
      <p:sp>
        <p:nvSpPr>
          <p:cNvPr id="144387" name="Rectangle 1">
            <a:extLst>
              <a:ext uri="{FF2B5EF4-FFF2-40B4-BE49-F238E27FC236}">
                <a16:creationId xmlns:a16="http://schemas.microsoft.com/office/drawing/2014/main" id="{DF8CABC3-9524-4D4B-8A14-772182F42065}"/>
              </a:ext>
            </a:extLst>
          </p:cNvPr>
          <p:cNvSpPr>
            <a:spLocks noChangeArrowheads="1" noTextEdit="1"/>
          </p:cNvSpPr>
          <p:nvPr>
            <p:ph type="sldImg"/>
          </p:nvPr>
        </p:nvSpPr>
        <p:spPr>
          <a:xfrm>
            <a:off x="1187450" y="701675"/>
            <a:ext cx="4678363" cy="350996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4388" name="Rectangle 2">
            <a:extLst>
              <a:ext uri="{FF2B5EF4-FFF2-40B4-BE49-F238E27FC236}">
                <a16:creationId xmlns:a16="http://schemas.microsoft.com/office/drawing/2014/main" id="{2283A224-F6D0-44C0-80E6-6E958D9948EB}"/>
              </a:ext>
            </a:extLst>
          </p:cNvPr>
          <p:cNvSpPr>
            <a:spLocks noChangeArrowheads="1"/>
          </p:cNvSpPr>
          <p:nvPr>
            <p:ph type="body" idx="1"/>
          </p:nvPr>
        </p:nvSpPr>
        <p:spPr>
          <a:xfrm>
            <a:off x="704850" y="4445000"/>
            <a:ext cx="5643563" cy="421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761" tIns="46881" rIns="93761" bIns="46881" anchor="ctr"/>
          <a:lstStyle/>
          <a:p>
            <a:endParaRPr lang="en-US"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6434" name="Rectangle 7">
            <a:extLst>
              <a:ext uri="{FF2B5EF4-FFF2-40B4-BE49-F238E27FC236}">
                <a16:creationId xmlns:a16="http://schemas.microsoft.com/office/drawing/2014/main" id="{8045774D-9894-470A-967D-12694F3FBC8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1pPr>
            <a:lvl2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2pPr>
            <a:lvl3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3pPr>
            <a:lvl4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4pPr>
            <a:lvl5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5pPr>
            <a:lvl6pPr marL="25146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6pPr>
            <a:lvl7pPr marL="29718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7pPr>
            <a:lvl8pPr marL="34290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8pPr>
            <a:lvl9pPr marL="38862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9pPr>
          </a:lstStyle>
          <a:p>
            <a:pPr>
              <a:spcBef>
                <a:spcPct val="0"/>
              </a:spcBef>
              <a:buClrTx/>
              <a:buFontTx/>
              <a:buNone/>
            </a:pPr>
            <a:fld id="{71347416-D5A6-494D-A5B2-A63291B98E15}" type="slidenum">
              <a:rPr lang="en-US" altLang="en-US" sz="1300"/>
              <a:pPr>
                <a:spcBef>
                  <a:spcPct val="0"/>
                </a:spcBef>
                <a:buClrTx/>
                <a:buFontTx/>
                <a:buNone/>
              </a:pPr>
              <a:t>72</a:t>
            </a:fld>
            <a:endParaRPr lang="en-US" altLang="en-US" sz="1300"/>
          </a:p>
        </p:txBody>
      </p:sp>
      <p:sp>
        <p:nvSpPr>
          <p:cNvPr id="146435" name="Rectangle 1">
            <a:extLst>
              <a:ext uri="{FF2B5EF4-FFF2-40B4-BE49-F238E27FC236}">
                <a16:creationId xmlns:a16="http://schemas.microsoft.com/office/drawing/2014/main" id="{204EDBC4-142A-4D65-A55A-68070770F90D}"/>
              </a:ext>
            </a:extLst>
          </p:cNvPr>
          <p:cNvSpPr>
            <a:spLocks noChangeArrowheads="1" noTextEdit="1"/>
          </p:cNvSpPr>
          <p:nvPr>
            <p:ph type="sldImg"/>
          </p:nvPr>
        </p:nvSpPr>
        <p:spPr>
          <a:xfrm>
            <a:off x="1187450" y="701675"/>
            <a:ext cx="4678363" cy="350996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6436" name="Rectangle 2">
            <a:extLst>
              <a:ext uri="{FF2B5EF4-FFF2-40B4-BE49-F238E27FC236}">
                <a16:creationId xmlns:a16="http://schemas.microsoft.com/office/drawing/2014/main" id="{A5C89281-FD1C-493A-8E98-DA476069E82D}"/>
              </a:ext>
            </a:extLst>
          </p:cNvPr>
          <p:cNvSpPr>
            <a:spLocks noChangeArrowheads="1"/>
          </p:cNvSpPr>
          <p:nvPr>
            <p:ph type="body" idx="1"/>
          </p:nvPr>
        </p:nvSpPr>
        <p:spPr>
          <a:xfrm>
            <a:off x="704850" y="4445000"/>
            <a:ext cx="5643563" cy="421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761" tIns="46881" rIns="93761" bIns="46881" anchor="ct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5D6E5542-41E3-47CD-808D-9B7A4FCC4DF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1pPr>
            <a:lvl2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2pPr>
            <a:lvl3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3pPr>
            <a:lvl4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4pPr>
            <a:lvl5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5pPr>
            <a:lvl6pPr marL="25146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6pPr>
            <a:lvl7pPr marL="29718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7pPr>
            <a:lvl8pPr marL="34290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8pPr>
            <a:lvl9pPr marL="38862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9pPr>
          </a:lstStyle>
          <a:p>
            <a:pPr>
              <a:spcBef>
                <a:spcPct val="0"/>
              </a:spcBef>
              <a:buClrTx/>
              <a:buFontTx/>
              <a:buNone/>
            </a:pPr>
            <a:fld id="{305FA164-B1E4-4003-A413-B022F4F6873A}" type="slidenum">
              <a:rPr lang="en-US" altLang="en-US" sz="1300"/>
              <a:pPr>
                <a:spcBef>
                  <a:spcPct val="0"/>
                </a:spcBef>
                <a:buClrTx/>
                <a:buFontTx/>
                <a:buNone/>
              </a:pPr>
              <a:t>10</a:t>
            </a:fld>
            <a:endParaRPr lang="en-US" altLang="en-US" sz="1300"/>
          </a:p>
        </p:txBody>
      </p:sp>
      <p:sp>
        <p:nvSpPr>
          <p:cNvPr id="19459" name="Rectangle 1">
            <a:extLst>
              <a:ext uri="{FF2B5EF4-FFF2-40B4-BE49-F238E27FC236}">
                <a16:creationId xmlns:a16="http://schemas.microsoft.com/office/drawing/2014/main" id="{527DE47A-2D66-4410-A05C-58AE873CD0B4}"/>
              </a:ext>
            </a:extLst>
          </p:cNvPr>
          <p:cNvSpPr>
            <a:spLocks noChangeArrowheads="1" noTextEdit="1"/>
          </p:cNvSpPr>
          <p:nvPr>
            <p:ph type="sldImg"/>
          </p:nvPr>
        </p:nvSpPr>
        <p:spPr>
          <a:xfrm>
            <a:off x="1187450" y="701675"/>
            <a:ext cx="4678363" cy="350996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60" name="Rectangle 2">
            <a:extLst>
              <a:ext uri="{FF2B5EF4-FFF2-40B4-BE49-F238E27FC236}">
                <a16:creationId xmlns:a16="http://schemas.microsoft.com/office/drawing/2014/main" id="{D0FE2232-1239-4ABE-BAA4-AEFA2C37FB95}"/>
              </a:ext>
            </a:extLst>
          </p:cNvPr>
          <p:cNvSpPr>
            <a:spLocks noChangeArrowheads="1"/>
          </p:cNvSpPr>
          <p:nvPr>
            <p:ph type="body" idx="1"/>
          </p:nvPr>
        </p:nvSpPr>
        <p:spPr>
          <a:xfrm>
            <a:off x="704850" y="4445000"/>
            <a:ext cx="5643563" cy="421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761" tIns="46881" rIns="93761" bIns="46881" anchor="ctr"/>
          <a:lstStyle/>
          <a:p>
            <a:endParaRPr lang="en-US"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8482" name="Rectangle 7">
            <a:extLst>
              <a:ext uri="{FF2B5EF4-FFF2-40B4-BE49-F238E27FC236}">
                <a16:creationId xmlns:a16="http://schemas.microsoft.com/office/drawing/2014/main" id="{5A6C37F4-4B31-4981-A13E-03489FCE3A9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1pPr>
            <a:lvl2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2pPr>
            <a:lvl3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3pPr>
            <a:lvl4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4pPr>
            <a:lvl5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5pPr>
            <a:lvl6pPr marL="25146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6pPr>
            <a:lvl7pPr marL="29718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7pPr>
            <a:lvl8pPr marL="34290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8pPr>
            <a:lvl9pPr marL="38862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9pPr>
          </a:lstStyle>
          <a:p>
            <a:pPr>
              <a:spcBef>
                <a:spcPct val="0"/>
              </a:spcBef>
              <a:buClrTx/>
              <a:buFontTx/>
              <a:buNone/>
            </a:pPr>
            <a:fld id="{E7DCEE6F-A4B2-41E8-8FCC-784ED78A0D6D}" type="slidenum">
              <a:rPr lang="en-US" altLang="en-US" sz="1300"/>
              <a:pPr>
                <a:spcBef>
                  <a:spcPct val="0"/>
                </a:spcBef>
                <a:buClrTx/>
                <a:buFontTx/>
                <a:buNone/>
              </a:pPr>
              <a:t>73</a:t>
            </a:fld>
            <a:endParaRPr lang="en-US" altLang="en-US" sz="1300"/>
          </a:p>
        </p:txBody>
      </p:sp>
      <p:sp>
        <p:nvSpPr>
          <p:cNvPr id="148483" name="Rectangle 1">
            <a:extLst>
              <a:ext uri="{FF2B5EF4-FFF2-40B4-BE49-F238E27FC236}">
                <a16:creationId xmlns:a16="http://schemas.microsoft.com/office/drawing/2014/main" id="{AF00842A-79EA-472A-88C4-9D69C973DC22}"/>
              </a:ext>
            </a:extLst>
          </p:cNvPr>
          <p:cNvSpPr>
            <a:spLocks noChangeArrowheads="1" noTextEdit="1"/>
          </p:cNvSpPr>
          <p:nvPr>
            <p:ph type="sldImg"/>
          </p:nvPr>
        </p:nvSpPr>
        <p:spPr>
          <a:xfrm>
            <a:off x="1187450" y="701675"/>
            <a:ext cx="4678363" cy="350996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8484" name="Rectangle 2">
            <a:extLst>
              <a:ext uri="{FF2B5EF4-FFF2-40B4-BE49-F238E27FC236}">
                <a16:creationId xmlns:a16="http://schemas.microsoft.com/office/drawing/2014/main" id="{8EA1ADC0-7BDE-4109-958F-FED1A6E724F0}"/>
              </a:ext>
            </a:extLst>
          </p:cNvPr>
          <p:cNvSpPr>
            <a:spLocks noChangeArrowheads="1"/>
          </p:cNvSpPr>
          <p:nvPr>
            <p:ph type="body" idx="1"/>
          </p:nvPr>
        </p:nvSpPr>
        <p:spPr>
          <a:xfrm>
            <a:off x="704850" y="4445000"/>
            <a:ext cx="5643563" cy="421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761" tIns="46881" rIns="93761" bIns="46881" anchor="ctr"/>
          <a:lstStyle/>
          <a:p>
            <a:endParaRPr lang="en-US"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0530" name="Rectangle 7">
            <a:extLst>
              <a:ext uri="{FF2B5EF4-FFF2-40B4-BE49-F238E27FC236}">
                <a16:creationId xmlns:a16="http://schemas.microsoft.com/office/drawing/2014/main" id="{44932D9C-1C7D-4E05-BFD6-3B8D1E368B3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1pPr>
            <a:lvl2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2pPr>
            <a:lvl3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3pPr>
            <a:lvl4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4pPr>
            <a:lvl5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5pPr>
            <a:lvl6pPr marL="25146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6pPr>
            <a:lvl7pPr marL="29718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7pPr>
            <a:lvl8pPr marL="34290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8pPr>
            <a:lvl9pPr marL="38862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9pPr>
          </a:lstStyle>
          <a:p>
            <a:pPr>
              <a:spcBef>
                <a:spcPct val="0"/>
              </a:spcBef>
              <a:buClrTx/>
              <a:buFontTx/>
              <a:buNone/>
            </a:pPr>
            <a:fld id="{EDF054A4-E751-44AF-AABD-8BBCBDDAB6D4}" type="slidenum">
              <a:rPr lang="en-US" altLang="en-US" sz="1300"/>
              <a:pPr>
                <a:spcBef>
                  <a:spcPct val="0"/>
                </a:spcBef>
                <a:buClrTx/>
                <a:buFontTx/>
                <a:buNone/>
              </a:pPr>
              <a:t>74</a:t>
            </a:fld>
            <a:endParaRPr lang="en-US" altLang="en-US" sz="1300"/>
          </a:p>
        </p:txBody>
      </p:sp>
      <p:sp>
        <p:nvSpPr>
          <p:cNvPr id="150531" name="Rectangle 1">
            <a:extLst>
              <a:ext uri="{FF2B5EF4-FFF2-40B4-BE49-F238E27FC236}">
                <a16:creationId xmlns:a16="http://schemas.microsoft.com/office/drawing/2014/main" id="{5112F8FE-F0A6-4569-93D6-437592308291}"/>
              </a:ext>
            </a:extLst>
          </p:cNvPr>
          <p:cNvSpPr>
            <a:spLocks noChangeArrowheads="1" noTextEdit="1"/>
          </p:cNvSpPr>
          <p:nvPr>
            <p:ph type="sldImg"/>
          </p:nvPr>
        </p:nvSpPr>
        <p:spPr>
          <a:xfrm>
            <a:off x="1187450" y="701675"/>
            <a:ext cx="4678363" cy="350996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0532" name="Rectangle 2">
            <a:extLst>
              <a:ext uri="{FF2B5EF4-FFF2-40B4-BE49-F238E27FC236}">
                <a16:creationId xmlns:a16="http://schemas.microsoft.com/office/drawing/2014/main" id="{4E47E19A-570D-43A3-852E-204D74AF5DA7}"/>
              </a:ext>
            </a:extLst>
          </p:cNvPr>
          <p:cNvSpPr>
            <a:spLocks noChangeArrowheads="1"/>
          </p:cNvSpPr>
          <p:nvPr>
            <p:ph type="body" idx="1"/>
          </p:nvPr>
        </p:nvSpPr>
        <p:spPr>
          <a:xfrm>
            <a:off x="704850" y="4445000"/>
            <a:ext cx="5643563" cy="421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761" tIns="46881" rIns="93761" bIns="46881" anchor="ctr"/>
          <a:lstStyle/>
          <a:p>
            <a:endParaRPr lang="en-US"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2578" name="Rectangle 7">
            <a:extLst>
              <a:ext uri="{FF2B5EF4-FFF2-40B4-BE49-F238E27FC236}">
                <a16:creationId xmlns:a16="http://schemas.microsoft.com/office/drawing/2014/main" id="{F4F9AFC1-008B-40B9-BED8-3BD2C61B256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1pPr>
            <a:lvl2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2pPr>
            <a:lvl3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3pPr>
            <a:lvl4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4pPr>
            <a:lvl5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5pPr>
            <a:lvl6pPr marL="25146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6pPr>
            <a:lvl7pPr marL="29718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7pPr>
            <a:lvl8pPr marL="34290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8pPr>
            <a:lvl9pPr marL="38862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9pPr>
          </a:lstStyle>
          <a:p>
            <a:pPr>
              <a:spcBef>
                <a:spcPct val="0"/>
              </a:spcBef>
              <a:buClrTx/>
              <a:buFontTx/>
              <a:buNone/>
            </a:pPr>
            <a:fld id="{E42BC9CC-0D84-4A16-8B60-9FBDBC1A1A72}" type="slidenum">
              <a:rPr lang="en-US" altLang="en-US" sz="1300"/>
              <a:pPr>
                <a:spcBef>
                  <a:spcPct val="0"/>
                </a:spcBef>
                <a:buClrTx/>
                <a:buFontTx/>
                <a:buNone/>
              </a:pPr>
              <a:t>75</a:t>
            </a:fld>
            <a:endParaRPr lang="en-US" altLang="en-US" sz="1300"/>
          </a:p>
        </p:txBody>
      </p:sp>
      <p:sp>
        <p:nvSpPr>
          <p:cNvPr id="152579" name="Rectangle 1">
            <a:extLst>
              <a:ext uri="{FF2B5EF4-FFF2-40B4-BE49-F238E27FC236}">
                <a16:creationId xmlns:a16="http://schemas.microsoft.com/office/drawing/2014/main" id="{456FBB14-AE8B-427F-9DF9-E01CCD68193A}"/>
              </a:ext>
            </a:extLst>
          </p:cNvPr>
          <p:cNvSpPr>
            <a:spLocks noChangeArrowheads="1" noTextEdit="1"/>
          </p:cNvSpPr>
          <p:nvPr>
            <p:ph type="sldImg"/>
          </p:nvPr>
        </p:nvSpPr>
        <p:spPr>
          <a:xfrm>
            <a:off x="1187450" y="701675"/>
            <a:ext cx="4678363" cy="350996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2580" name="Rectangle 2">
            <a:extLst>
              <a:ext uri="{FF2B5EF4-FFF2-40B4-BE49-F238E27FC236}">
                <a16:creationId xmlns:a16="http://schemas.microsoft.com/office/drawing/2014/main" id="{BA160A3D-CF0B-444B-A887-E725AE058FC6}"/>
              </a:ext>
            </a:extLst>
          </p:cNvPr>
          <p:cNvSpPr>
            <a:spLocks noChangeArrowheads="1"/>
          </p:cNvSpPr>
          <p:nvPr>
            <p:ph type="body" idx="1"/>
          </p:nvPr>
        </p:nvSpPr>
        <p:spPr>
          <a:xfrm>
            <a:off x="704850" y="4445000"/>
            <a:ext cx="5643563" cy="421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761" tIns="46881" rIns="93761" bIns="46881" anchor="ctr"/>
          <a:lstStyle/>
          <a:p>
            <a:endParaRPr lang="en-US"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4626" name="Rectangle 7">
            <a:extLst>
              <a:ext uri="{FF2B5EF4-FFF2-40B4-BE49-F238E27FC236}">
                <a16:creationId xmlns:a16="http://schemas.microsoft.com/office/drawing/2014/main" id="{F99A07B1-6113-4F0D-AF21-AC6070BB220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1pPr>
            <a:lvl2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2pPr>
            <a:lvl3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3pPr>
            <a:lvl4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4pPr>
            <a:lvl5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5pPr>
            <a:lvl6pPr marL="25146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6pPr>
            <a:lvl7pPr marL="29718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7pPr>
            <a:lvl8pPr marL="34290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8pPr>
            <a:lvl9pPr marL="38862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9pPr>
          </a:lstStyle>
          <a:p>
            <a:pPr>
              <a:spcBef>
                <a:spcPct val="0"/>
              </a:spcBef>
              <a:buClrTx/>
              <a:buFontTx/>
              <a:buNone/>
            </a:pPr>
            <a:fld id="{E115DF96-3B4E-4B8B-85EB-FC4ABC828A1A}" type="slidenum">
              <a:rPr lang="en-US" altLang="en-US" sz="1300"/>
              <a:pPr>
                <a:spcBef>
                  <a:spcPct val="0"/>
                </a:spcBef>
                <a:buClrTx/>
                <a:buFontTx/>
                <a:buNone/>
              </a:pPr>
              <a:t>76</a:t>
            </a:fld>
            <a:endParaRPr lang="en-US" altLang="en-US" sz="1300"/>
          </a:p>
        </p:txBody>
      </p:sp>
      <p:sp>
        <p:nvSpPr>
          <p:cNvPr id="154627" name="Rectangle 1">
            <a:extLst>
              <a:ext uri="{FF2B5EF4-FFF2-40B4-BE49-F238E27FC236}">
                <a16:creationId xmlns:a16="http://schemas.microsoft.com/office/drawing/2014/main" id="{4FB52097-0C44-4040-920D-38213BC29837}"/>
              </a:ext>
            </a:extLst>
          </p:cNvPr>
          <p:cNvSpPr>
            <a:spLocks noChangeArrowheads="1" noTextEdit="1"/>
          </p:cNvSpPr>
          <p:nvPr>
            <p:ph type="sldImg"/>
          </p:nvPr>
        </p:nvSpPr>
        <p:spPr>
          <a:xfrm>
            <a:off x="1187450" y="701675"/>
            <a:ext cx="4678363" cy="350996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4628" name="Rectangle 2">
            <a:extLst>
              <a:ext uri="{FF2B5EF4-FFF2-40B4-BE49-F238E27FC236}">
                <a16:creationId xmlns:a16="http://schemas.microsoft.com/office/drawing/2014/main" id="{3104444C-2E34-43D3-B290-4341D6DBFB79}"/>
              </a:ext>
            </a:extLst>
          </p:cNvPr>
          <p:cNvSpPr>
            <a:spLocks noChangeArrowheads="1"/>
          </p:cNvSpPr>
          <p:nvPr>
            <p:ph type="body" idx="1"/>
          </p:nvPr>
        </p:nvSpPr>
        <p:spPr>
          <a:xfrm>
            <a:off x="704850" y="4445000"/>
            <a:ext cx="5643563" cy="421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761" tIns="46881" rIns="93761" bIns="46881" anchor="ctr"/>
          <a:lstStyle/>
          <a:p>
            <a:endParaRPr lang="en-US"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6674" name="Rectangle 7">
            <a:extLst>
              <a:ext uri="{FF2B5EF4-FFF2-40B4-BE49-F238E27FC236}">
                <a16:creationId xmlns:a16="http://schemas.microsoft.com/office/drawing/2014/main" id="{310CF46E-5E9A-4F4A-B4D5-24C7C7D7F0A5}"/>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1pPr>
            <a:lvl2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2pPr>
            <a:lvl3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3pPr>
            <a:lvl4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4pPr>
            <a:lvl5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5pPr>
            <a:lvl6pPr marL="25146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6pPr>
            <a:lvl7pPr marL="29718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7pPr>
            <a:lvl8pPr marL="34290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8pPr>
            <a:lvl9pPr marL="38862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9pPr>
          </a:lstStyle>
          <a:p>
            <a:pPr>
              <a:spcBef>
                <a:spcPct val="0"/>
              </a:spcBef>
              <a:buClrTx/>
              <a:buFontTx/>
              <a:buNone/>
            </a:pPr>
            <a:fld id="{437E314D-EDAE-40E9-9336-5F5038CD927A}" type="slidenum">
              <a:rPr lang="en-US" altLang="en-US" sz="1300"/>
              <a:pPr>
                <a:spcBef>
                  <a:spcPct val="0"/>
                </a:spcBef>
                <a:buClrTx/>
                <a:buFontTx/>
                <a:buNone/>
              </a:pPr>
              <a:t>77</a:t>
            </a:fld>
            <a:endParaRPr lang="en-US" altLang="en-US" sz="1300"/>
          </a:p>
        </p:txBody>
      </p:sp>
      <p:sp>
        <p:nvSpPr>
          <p:cNvPr id="156675" name="Rectangle 1">
            <a:extLst>
              <a:ext uri="{FF2B5EF4-FFF2-40B4-BE49-F238E27FC236}">
                <a16:creationId xmlns:a16="http://schemas.microsoft.com/office/drawing/2014/main" id="{DDE327D4-0E8F-4ABC-9EC0-426F343C45E7}"/>
              </a:ext>
            </a:extLst>
          </p:cNvPr>
          <p:cNvSpPr>
            <a:spLocks noChangeArrowheads="1" noTextEdit="1"/>
          </p:cNvSpPr>
          <p:nvPr>
            <p:ph type="sldImg"/>
          </p:nvPr>
        </p:nvSpPr>
        <p:spPr>
          <a:xfrm>
            <a:off x="1187450" y="701675"/>
            <a:ext cx="4678363" cy="350996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6676" name="Rectangle 2">
            <a:extLst>
              <a:ext uri="{FF2B5EF4-FFF2-40B4-BE49-F238E27FC236}">
                <a16:creationId xmlns:a16="http://schemas.microsoft.com/office/drawing/2014/main" id="{F895278B-F17F-40A1-A723-19D34A31AB91}"/>
              </a:ext>
            </a:extLst>
          </p:cNvPr>
          <p:cNvSpPr>
            <a:spLocks noChangeArrowheads="1"/>
          </p:cNvSpPr>
          <p:nvPr>
            <p:ph type="body" idx="1"/>
          </p:nvPr>
        </p:nvSpPr>
        <p:spPr>
          <a:xfrm>
            <a:off x="704850" y="4445000"/>
            <a:ext cx="5643563" cy="421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761" tIns="46881" rIns="93761" bIns="46881" anchor="ctr"/>
          <a:lstStyle/>
          <a:p>
            <a:endParaRPr lang="en-US"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8722" name="Rectangle 7">
            <a:extLst>
              <a:ext uri="{FF2B5EF4-FFF2-40B4-BE49-F238E27FC236}">
                <a16:creationId xmlns:a16="http://schemas.microsoft.com/office/drawing/2014/main" id="{1D6A8E74-DC75-42B6-98E6-8C747FE30A4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1pPr>
            <a:lvl2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2pPr>
            <a:lvl3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3pPr>
            <a:lvl4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4pPr>
            <a:lvl5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5pPr>
            <a:lvl6pPr marL="25146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6pPr>
            <a:lvl7pPr marL="29718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7pPr>
            <a:lvl8pPr marL="34290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8pPr>
            <a:lvl9pPr marL="38862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9pPr>
          </a:lstStyle>
          <a:p>
            <a:pPr>
              <a:spcBef>
                <a:spcPct val="0"/>
              </a:spcBef>
              <a:buClrTx/>
              <a:buFontTx/>
              <a:buNone/>
            </a:pPr>
            <a:fld id="{993F02F7-33F4-454D-A4DF-2876FEE55A9E}" type="slidenum">
              <a:rPr lang="en-US" altLang="en-US" sz="1300"/>
              <a:pPr>
                <a:spcBef>
                  <a:spcPct val="0"/>
                </a:spcBef>
                <a:buClrTx/>
                <a:buFontTx/>
                <a:buNone/>
              </a:pPr>
              <a:t>78</a:t>
            </a:fld>
            <a:endParaRPr lang="en-US" altLang="en-US" sz="1300"/>
          </a:p>
        </p:txBody>
      </p:sp>
      <p:sp>
        <p:nvSpPr>
          <p:cNvPr id="158723" name="Rectangle 1">
            <a:extLst>
              <a:ext uri="{FF2B5EF4-FFF2-40B4-BE49-F238E27FC236}">
                <a16:creationId xmlns:a16="http://schemas.microsoft.com/office/drawing/2014/main" id="{6B060799-F98D-43DE-9F7D-387AE387822A}"/>
              </a:ext>
            </a:extLst>
          </p:cNvPr>
          <p:cNvSpPr>
            <a:spLocks noChangeArrowheads="1" noTextEdit="1"/>
          </p:cNvSpPr>
          <p:nvPr>
            <p:ph type="sldImg"/>
          </p:nvPr>
        </p:nvSpPr>
        <p:spPr>
          <a:xfrm>
            <a:off x="1187450" y="701675"/>
            <a:ext cx="4678363" cy="350996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8724" name="Rectangle 2">
            <a:extLst>
              <a:ext uri="{FF2B5EF4-FFF2-40B4-BE49-F238E27FC236}">
                <a16:creationId xmlns:a16="http://schemas.microsoft.com/office/drawing/2014/main" id="{0630F61F-04EB-4743-A5B8-B0AED3B4A471}"/>
              </a:ext>
            </a:extLst>
          </p:cNvPr>
          <p:cNvSpPr>
            <a:spLocks noChangeArrowheads="1"/>
          </p:cNvSpPr>
          <p:nvPr>
            <p:ph type="body" idx="1"/>
          </p:nvPr>
        </p:nvSpPr>
        <p:spPr>
          <a:xfrm>
            <a:off x="704850" y="4445000"/>
            <a:ext cx="5643563" cy="421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761" tIns="46881" rIns="93761" bIns="46881" anchor="ctr"/>
          <a:lstStyle/>
          <a:p>
            <a:endParaRPr lang="en-US"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0770" name="Rectangle 7">
            <a:extLst>
              <a:ext uri="{FF2B5EF4-FFF2-40B4-BE49-F238E27FC236}">
                <a16:creationId xmlns:a16="http://schemas.microsoft.com/office/drawing/2014/main" id="{BBDCD9E3-14AC-4958-807F-8FCF01998F0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1pPr>
            <a:lvl2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2pPr>
            <a:lvl3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3pPr>
            <a:lvl4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4pPr>
            <a:lvl5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5pPr>
            <a:lvl6pPr marL="25146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6pPr>
            <a:lvl7pPr marL="29718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7pPr>
            <a:lvl8pPr marL="34290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8pPr>
            <a:lvl9pPr marL="38862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9pPr>
          </a:lstStyle>
          <a:p>
            <a:pPr>
              <a:spcBef>
                <a:spcPct val="0"/>
              </a:spcBef>
              <a:buClrTx/>
              <a:buFontTx/>
              <a:buNone/>
            </a:pPr>
            <a:fld id="{D00EC60A-34EC-4202-9E7B-65F66BEE8293}" type="slidenum">
              <a:rPr lang="en-US" altLang="en-US" sz="1300"/>
              <a:pPr>
                <a:spcBef>
                  <a:spcPct val="0"/>
                </a:spcBef>
                <a:buClrTx/>
                <a:buFontTx/>
                <a:buNone/>
              </a:pPr>
              <a:t>79</a:t>
            </a:fld>
            <a:endParaRPr lang="en-US" altLang="en-US" sz="1300"/>
          </a:p>
        </p:txBody>
      </p:sp>
      <p:sp>
        <p:nvSpPr>
          <p:cNvPr id="160771" name="Rectangle 1">
            <a:extLst>
              <a:ext uri="{FF2B5EF4-FFF2-40B4-BE49-F238E27FC236}">
                <a16:creationId xmlns:a16="http://schemas.microsoft.com/office/drawing/2014/main" id="{77A830DB-9845-48B2-BF9F-BF934B22E92D}"/>
              </a:ext>
            </a:extLst>
          </p:cNvPr>
          <p:cNvSpPr>
            <a:spLocks noChangeArrowheads="1" noTextEdit="1"/>
          </p:cNvSpPr>
          <p:nvPr>
            <p:ph type="sldImg"/>
          </p:nvPr>
        </p:nvSpPr>
        <p:spPr>
          <a:xfrm>
            <a:off x="1187450" y="701675"/>
            <a:ext cx="4678363" cy="350996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0772" name="Rectangle 2">
            <a:extLst>
              <a:ext uri="{FF2B5EF4-FFF2-40B4-BE49-F238E27FC236}">
                <a16:creationId xmlns:a16="http://schemas.microsoft.com/office/drawing/2014/main" id="{80F89FA1-F776-4CA0-92A2-376A2C23EAEA}"/>
              </a:ext>
            </a:extLst>
          </p:cNvPr>
          <p:cNvSpPr>
            <a:spLocks noChangeArrowheads="1"/>
          </p:cNvSpPr>
          <p:nvPr>
            <p:ph type="body" idx="1"/>
          </p:nvPr>
        </p:nvSpPr>
        <p:spPr>
          <a:xfrm>
            <a:off x="704850" y="4445000"/>
            <a:ext cx="5643563" cy="421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761" tIns="46881" rIns="93761" bIns="46881" anchor="ctr"/>
          <a:lstStyle/>
          <a:p>
            <a:endParaRPr lang="en-US"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2818" name="Rectangle 7">
            <a:extLst>
              <a:ext uri="{FF2B5EF4-FFF2-40B4-BE49-F238E27FC236}">
                <a16:creationId xmlns:a16="http://schemas.microsoft.com/office/drawing/2014/main" id="{9346747D-4227-4033-8AA7-13F07AAF233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1pPr>
            <a:lvl2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2pPr>
            <a:lvl3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3pPr>
            <a:lvl4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4pPr>
            <a:lvl5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5pPr>
            <a:lvl6pPr marL="25146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6pPr>
            <a:lvl7pPr marL="29718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7pPr>
            <a:lvl8pPr marL="34290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8pPr>
            <a:lvl9pPr marL="38862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9pPr>
          </a:lstStyle>
          <a:p>
            <a:pPr>
              <a:spcBef>
                <a:spcPct val="0"/>
              </a:spcBef>
              <a:buClrTx/>
              <a:buFontTx/>
              <a:buNone/>
            </a:pPr>
            <a:fld id="{DB196F8F-FD14-4601-AF7C-8B06CED555FE}" type="slidenum">
              <a:rPr lang="en-US" altLang="en-US" sz="1300"/>
              <a:pPr>
                <a:spcBef>
                  <a:spcPct val="0"/>
                </a:spcBef>
                <a:buClrTx/>
                <a:buFontTx/>
                <a:buNone/>
              </a:pPr>
              <a:t>80</a:t>
            </a:fld>
            <a:endParaRPr lang="en-US" altLang="en-US" sz="1300"/>
          </a:p>
        </p:txBody>
      </p:sp>
      <p:sp>
        <p:nvSpPr>
          <p:cNvPr id="162819" name="Rectangle 1">
            <a:extLst>
              <a:ext uri="{FF2B5EF4-FFF2-40B4-BE49-F238E27FC236}">
                <a16:creationId xmlns:a16="http://schemas.microsoft.com/office/drawing/2014/main" id="{07D93E6C-C8A2-4044-910E-25C1DA669198}"/>
              </a:ext>
            </a:extLst>
          </p:cNvPr>
          <p:cNvSpPr>
            <a:spLocks noChangeArrowheads="1" noTextEdit="1"/>
          </p:cNvSpPr>
          <p:nvPr>
            <p:ph type="sldImg"/>
          </p:nvPr>
        </p:nvSpPr>
        <p:spPr>
          <a:xfrm>
            <a:off x="1187450" y="701675"/>
            <a:ext cx="4678363" cy="350996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2820" name="Rectangle 2">
            <a:extLst>
              <a:ext uri="{FF2B5EF4-FFF2-40B4-BE49-F238E27FC236}">
                <a16:creationId xmlns:a16="http://schemas.microsoft.com/office/drawing/2014/main" id="{CA9FDCD0-140A-4488-AAB4-51207AE4284A}"/>
              </a:ext>
            </a:extLst>
          </p:cNvPr>
          <p:cNvSpPr>
            <a:spLocks noChangeArrowheads="1"/>
          </p:cNvSpPr>
          <p:nvPr>
            <p:ph type="body" idx="1"/>
          </p:nvPr>
        </p:nvSpPr>
        <p:spPr>
          <a:xfrm>
            <a:off x="704850" y="4445000"/>
            <a:ext cx="5643563" cy="421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761" tIns="46881" rIns="93761" bIns="46881" anchor="ctr"/>
          <a:lstStyle/>
          <a:p>
            <a:endParaRPr lang="en-US"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4866" name="Rectangle 7">
            <a:extLst>
              <a:ext uri="{FF2B5EF4-FFF2-40B4-BE49-F238E27FC236}">
                <a16:creationId xmlns:a16="http://schemas.microsoft.com/office/drawing/2014/main" id="{E8B97AB6-B01B-4F7A-9B5D-50756A6C2D7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1pPr>
            <a:lvl2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2pPr>
            <a:lvl3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3pPr>
            <a:lvl4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4pPr>
            <a:lvl5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5pPr>
            <a:lvl6pPr marL="25146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6pPr>
            <a:lvl7pPr marL="29718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7pPr>
            <a:lvl8pPr marL="34290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8pPr>
            <a:lvl9pPr marL="38862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9pPr>
          </a:lstStyle>
          <a:p>
            <a:pPr>
              <a:spcBef>
                <a:spcPct val="0"/>
              </a:spcBef>
              <a:buClrTx/>
              <a:buFontTx/>
              <a:buNone/>
            </a:pPr>
            <a:fld id="{8B18509C-0CD5-4A35-8B21-9ABF0AEEA3F2}" type="slidenum">
              <a:rPr lang="en-US" altLang="en-US" sz="1300"/>
              <a:pPr>
                <a:spcBef>
                  <a:spcPct val="0"/>
                </a:spcBef>
                <a:buClrTx/>
                <a:buFontTx/>
                <a:buNone/>
              </a:pPr>
              <a:t>81</a:t>
            </a:fld>
            <a:endParaRPr lang="en-US" altLang="en-US" sz="1300"/>
          </a:p>
        </p:txBody>
      </p:sp>
      <p:sp>
        <p:nvSpPr>
          <p:cNvPr id="164867" name="Rectangle 1">
            <a:extLst>
              <a:ext uri="{FF2B5EF4-FFF2-40B4-BE49-F238E27FC236}">
                <a16:creationId xmlns:a16="http://schemas.microsoft.com/office/drawing/2014/main" id="{F6BA1853-60F4-4D50-849C-35476B433810}"/>
              </a:ext>
            </a:extLst>
          </p:cNvPr>
          <p:cNvSpPr>
            <a:spLocks noChangeArrowheads="1" noTextEdit="1"/>
          </p:cNvSpPr>
          <p:nvPr>
            <p:ph type="sldImg"/>
          </p:nvPr>
        </p:nvSpPr>
        <p:spPr>
          <a:xfrm>
            <a:off x="1187450" y="701675"/>
            <a:ext cx="4678363" cy="350996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4868" name="Rectangle 2">
            <a:extLst>
              <a:ext uri="{FF2B5EF4-FFF2-40B4-BE49-F238E27FC236}">
                <a16:creationId xmlns:a16="http://schemas.microsoft.com/office/drawing/2014/main" id="{0FC94445-FC10-45B7-92F3-8ED8601B4F23}"/>
              </a:ext>
            </a:extLst>
          </p:cNvPr>
          <p:cNvSpPr>
            <a:spLocks noChangeArrowheads="1"/>
          </p:cNvSpPr>
          <p:nvPr>
            <p:ph type="body" idx="1"/>
          </p:nvPr>
        </p:nvSpPr>
        <p:spPr>
          <a:xfrm>
            <a:off x="704850" y="4445000"/>
            <a:ext cx="5643563" cy="421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761" tIns="46881" rIns="93761" bIns="46881" anchor="ctr"/>
          <a:lstStyle/>
          <a:p>
            <a:endParaRPr lang="en-US"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6914" name="Rectangle 7">
            <a:extLst>
              <a:ext uri="{FF2B5EF4-FFF2-40B4-BE49-F238E27FC236}">
                <a16:creationId xmlns:a16="http://schemas.microsoft.com/office/drawing/2014/main" id="{A0DBFC08-BB4D-4D5D-8C88-4DF1CEDF67B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1pPr>
            <a:lvl2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2pPr>
            <a:lvl3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3pPr>
            <a:lvl4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4pPr>
            <a:lvl5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5pPr>
            <a:lvl6pPr marL="25146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6pPr>
            <a:lvl7pPr marL="29718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7pPr>
            <a:lvl8pPr marL="34290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8pPr>
            <a:lvl9pPr marL="38862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9pPr>
          </a:lstStyle>
          <a:p>
            <a:pPr>
              <a:spcBef>
                <a:spcPct val="0"/>
              </a:spcBef>
              <a:buClrTx/>
              <a:buFontTx/>
              <a:buNone/>
            </a:pPr>
            <a:fld id="{C9D4A3CB-5D5C-4AE0-9647-2538467FBE26}" type="slidenum">
              <a:rPr lang="en-US" altLang="en-US" sz="1300"/>
              <a:pPr>
                <a:spcBef>
                  <a:spcPct val="0"/>
                </a:spcBef>
                <a:buClrTx/>
                <a:buFontTx/>
                <a:buNone/>
              </a:pPr>
              <a:t>82</a:t>
            </a:fld>
            <a:endParaRPr lang="en-US" altLang="en-US" sz="1300"/>
          </a:p>
        </p:txBody>
      </p:sp>
      <p:sp>
        <p:nvSpPr>
          <p:cNvPr id="166915" name="Rectangle 1">
            <a:extLst>
              <a:ext uri="{FF2B5EF4-FFF2-40B4-BE49-F238E27FC236}">
                <a16:creationId xmlns:a16="http://schemas.microsoft.com/office/drawing/2014/main" id="{B0B446D0-7048-4D51-95A2-9BB8D05D07F4}"/>
              </a:ext>
            </a:extLst>
          </p:cNvPr>
          <p:cNvSpPr>
            <a:spLocks noChangeArrowheads="1" noTextEdit="1"/>
          </p:cNvSpPr>
          <p:nvPr>
            <p:ph type="sldImg"/>
          </p:nvPr>
        </p:nvSpPr>
        <p:spPr>
          <a:xfrm>
            <a:off x="1187450" y="701675"/>
            <a:ext cx="4678363" cy="350996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6916" name="Rectangle 2">
            <a:extLst>
              <a:ext uri="{FF2B5EF4-FFF2-40B4-BE49-F238E27FC236}">
                <a16:creationId xmlns:a16="http://schemas.microsoft.com/office/drawing/2014/main" id="{12556BA2-4079-46DF-9A40-A7CFAEEBECB7}"/>
              </a:ext>
            </a:extLst>
          </p:cNvPr>
          <p:cNvSpPr>
            <a:spLocks noChangeArrowheads="1"/>
          </p:cNvSpPr>
          <p:nvPr>
            <p:ph type="body" idx="1"/>
          </p:nvPr>
        </p:nvSpPr>
        <p:spPr>
          <a:xfrm>
            <a:off x="704850" y="4445000"/>
            <a:ext cx="5643563" cy="421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761" tIns="46881" rIns="93761" bIns="46881" anchor="ct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F09F0C6C-E6DC-4A1E-A1EE-B349832B39E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1pPr>
            <a:lvl2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2pPr>
            <a:lvl3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3pPr>
            <a:lvl4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4pPr>
            <a:lvl5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5pPr>
            <a:lvl6pPr marL="25146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6pPr>
            <a:lvl7pPr marL="29718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7pPr>
            <a:lvl8pPr marL="34290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8pPr>
            <a:lvl9pPr marL="38862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9pPr>
          </a:lstStyle>
          <a:p>
            <a:pPr>
              <a:spcBef>
                <a:spcPct val="0"/>
              </a:spcBef>
              <a:buClrTx/>
              <a:buFontTx/>
              <a:buNone/>
            </a:pPr>
            <a:fld id="{CA1E66E2-4C18-4E8A-8418-08FA72136FA0}" type="slidenum">
              <a:rPr lang="en-US" altLang="en-US" sz="1300"/>
              <a:pPr>
                <a:spcBef>
                  <a:spcPct val="0"/>
                </a:spcBef>
                <a:buClrTx/>
                <a:buFontTx/>
                <a:buNone/>
              </a:pPr>
              <a:t>11</a:t>
            </a:fld>
            <a:endParaRPr lang="en-US" altLang="en-US" sz="1300"/>
          </a:p>
        </p:txBody>
      </p:sp>
      <p:sp>
        <p:nvSpPr>
          <p:cNvPr id="21507" name="Rectangle 1">
            <a:extLst>
              <a:ext uri="{FF2B5EF4-FFF2-40B4-BE49-F238E27FC236}">
                <a16:creationId xmlns:a16="http://schemas.microsoft.com/office/drawing/2014/main" id="{5A8F5284-005E-4E90-B61F-518822FB716C}"/>
              </a:ext>
            </a:extLst>
          </p:cNvPr>
          <p:cNvSpPr>
            <a:spLocks noChangeArrowheads="1" noTextEdit="1"/>
          </p:cNvSpPr>
          <p:nvPr>
            <p:ph type="sldImg"/>
          </p:nvPr>
        </p:nvSpPr>
        <p:spPr>
          <a:xfrm>
            <a:off x="1187450" y="701675"/>
            <a:ext cx="4678363" cy="350996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352E6FC3-FE6A-4F4C-99F6-A875BAC6A77E}"/>
              </a:ext>
            </a:extLst>
          </p:cNvPr>
          <p:cNvSpPr>
            <a:spLocks noChangeArrowheads="1"/>
          </p:cNvSpPr>
          <p:nvPr>
            <p:ph type="body" idx="1"/>
          </p:nvPr>
        </p:nvSpPr>
        <p:spPr>
          <a:xfrm>
            <a:off x="704850" y="4445000"/>
            <a:ext cx="5643563" cy="421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761" tIns="46881" rIns="93761" bIns="46881" anchor="ctr"/>
          <a:lstStyle/>
          <a:p>
            <a:endParaRPr lang="en-US"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8962" name="Rectangle 7">
            <a:extLst>
              <a:ext uri="{FF2B5EF4-FFF2-40B4-BE49-F238E27FC236}">
                <a16:creationId xmlns:a16="http://schemas.microsoft.com/office/drawing/2014/main" id="{45B54A02-EA90-4F52-8923-1ED5874389D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1pPr>
            <a:lvl2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2pPr>
            <a:lvl3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3pPr>
            <a:lvl4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4pPr>
            <a:lvl5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5pPr>
            <a:lvl6pPr marL="25146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6pPr>
            <a:lvl7pPr marL="29718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7pPr>
            <a:lvl8pPr marL="34290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8pPr>
            <a:lvl9pPr marL="38862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9pPr>
          </a:lstStyle>
          <a:p>
            <a:pPr>
              <a:spcBef>
                <a:spcPct val="0"/>
              </a:spcBef>
              <a:buClrTx/>
              <a:buFontTx/>
              <a:buNone/>
            </a:pPr>
            <a:fld id="{3BFE4FAB-5381-405F-AA54-9D6DB6484454}" type="slidenum">
              <a:rPr lang="en-US" altLang="en-US" sz="1300"/>
              <a:pPr>
                <a:spcBef>
                  <a:spcPct val="0"/>
                </a:spcBef>
                <a:buClrTx/>
                <a:buFontTx/>
                <a:buNone/>
              </a:pPr>
              <a:t>83</a:t>
            </a:fld>
            <a:endParaRPr lang="en-US" altLang="en-US" sz="1300"/>
          </a:p>
        </p:txBody>
      </p:sp>
      <p:sp>
        <p:nvSpPr>
          <p:cNvPr id="168963" name="Rectangle 1">
            <a:extLst>
              <a:ext uri="{FF2B5EF4-FFF2-40B4-BE49-F238E27FC236}">
                <a16:creationId xmlns:a16="http://schemas.microsoft.com/office/drawing/2014/main" id="{6AEDD4C6-723C-4179-805A-E5035B654506}"/>
              </a:ext>
            </a:extLst>
          </p:cNvPr>
          <p:cNvSpPr>
            <a:spLocks noChangeArrowheads="1" noTextEdit="1"/>
          </p:cNvSpPr>
          <p:nvPr>
            <p:ph type="sldImg"/>
          </p:nvPr>
        </p:nvSpPr>
        <p:spPr>
          <a:xfrm>
            <a:off x="1187450" y="701675"/>
            <a:ext cx="4678363" cy="350996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8964" name="Rectangle 2">
            <a:extLst>
              <a:ext uri="{FF2B5EF4-FFF2-40B4-BE49-F238E27FC236}">
                <a16:creationId xmlns:a16="http://schemas.microsoft.com/office/drawing/2014/main" id="{15BD0AB7-DF42-457C-9D8F-89532708AE15}"/>
              </a:ext>
            </a:extLst>
          </p:cNvPr>
          <p:cNvSpPr>
            <a:spLocks noChangeArrowheads="1"/>
          </p:cNvSpPr>
          <p:nvPr>
            <p:ph type="body" idx="1"/>
          </p:nvPr>
        </p:nvSpPr>
        <p:spPr>
          <a:xfrm>
            <a:off x="704850" y="4445000"/>
            <a:ext cx="5643563" cy="421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761" tIns="46881" rIns="93761" bIns="46881" anchor="ctr"/>
          <a:lstStyle/>
          <a:p>
            <a:endParaRPr lang="en-US"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1010" name="Rectangle 7">
            <a:extLst>
              <a:ext uri="{FF2B5EF4-FFF2-40B4-BE49-F238E27FC236}">
                <a16:creationId xmlns:a16="http://schemas.microsoft.com/office/drawing/2014/main" id="{0DB8D858-6AE3-46E7-9691-48DC635AAA1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1pPr>
            <a:lvl2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2pPr>
            <a:lvl3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3pPr>
            <a:lvl4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4pPr>
            <a:lvl5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5pPr>
            <a:lvl6pPr marL="25146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6pPr>
            <a:lvl7pPr marL="29718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7pPr>
            <a:lvl8pPr marL="34290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8pPr>
            <a:lvl9pPr marL="38862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9pPr>
          </a:lstStyle>
          <a:p>
            <a:pPr>
              <a:spcBef>
                <a:spcPct val="0"/>
              </a:spcBef>
              <a:buClrTx/>
              <a:buFontTx/>
              <a:buNone/>
            </a:pPr>
            <a:fld id="{7C5245F0-A0E6-4284-B116-9095562D6DE8}" type="slidenum">
              <a:rPr lang="en-US" altLang="en-US" sz="1300"/>
              <a:pPr>
                <a:spcBef>
                  <a:spcPct val="0"/>
                </a:spcBef>
                <a:buClrTx/>
                <a:buFontTx/>
                <a:buNone/>
              </a:pPr>
              <a:t>84</a:t>
            </a:fld>
            <a:endParaRPr lang="en-US" altLang="en-US" sz="1300"/>
          </a:p>
        </p:txBody>
      </p:sp>
      <p:sp>
        <p:nvSpPr>
          <p:cNvPr id="171011" name="Rectangle 1">
            <a:extLst>
              <a:ext uri="{FF2B5EF4-FFF2-40B4-BE49-F238E27FC236}">
                <a16:creationId xmlns:a16="http://schemas.microsoft.com/office/drawing/2014/main" id="{4DF2DFC7-03C7-4951-B732-AB2587A9E1DF}"/>
              </a:ext>
            </a:extLst>
          </p:cNvPr>
          <p:cNvSpPr>
            <a:spLocks noChangeArrowheads="1" noTextEdit="1"/>
          </p:cNvSpPr>
          <p:nvPr>
            <p:ph type="sldImg"/>
          </p:nvPr>
        </p:nvSpPr>
        <p:spPr>
          <a:xfrm>
            <a:off x="1187450" y="701675"/>
            <a:ext cx="4678363" cy="350996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1012" name="Rectangle 2">
            <a:extLst>
              <a:ext uri="{FF2B5EF4-FFF2-40B4-BE49-F238E27FC236}">
                <a16:creationId xmlns:a16="http://schemas.microsoft.com/office/drawing/2014/main" id="{B311337E-38E8-496D-9AEE-BB24A8C2059A}"/>
              </a:ext>
            </a:extLst>
          </p:cNvPr>
          <p:cNvSpPr>
            <a:spLocks noChangeArrowheads="1"/>
          </p:cNvSpPr>
          <p:nvPr>
            <p:ph type="body" idx="1"/>
          </p:nvPr>
        </p:nvSpPr>
        <p:spPr>
          <a:xfrm>
            <a:off x="704850" y="4445000"/>
            <a:ext cx="5643563" cy="421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761" tIns="46881" rIns="93761" bIns="46881" anchor="ctr"/>
          <a:lstStyle/>
          <a:p>
            <a:endParaRPr lang="en-US"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3058" name="Rectangle 7">
            <a:extLst>
              <a:ext uri="{FF2B5EF4-FFF2-40B4-BE49-F238E27FC236}">
                <a16:creationId xmlns:a16="http://schemas.microsoft.com/office/drawing/2014/main" id="{74E7A0A4-03A7-4FF2-9C0D-C90BFE9B2F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1pPr>
            <a:lvl2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2pPr>
            <a:lvl3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3pPr>
            <a:lvl4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4pPr>
            <a:lvl5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5pPr>
            <a:lvl6pPr marL="25146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6pPr>
            <a:lvl7pPr marL="29718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7pPr>
            <a:lvl8pPr marL="34290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8pPr>
            <a:lvl9pPr marL="38862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9pPr>
          </a:lstStyle>
          <a:p>
            <a:pPr>
              <a:spcBef>
                <a:spcPct val="0"/>
              </a:spcBef>
              <a:buClrTx/>
              <a:buFontTx/>
              <a:buNone/>
            </a:pPr>
            <a:fld id="{F5930699-3274-438C-8595-47E306A62202}" type="slidenum">
              <a:rPr lang="en-US" altLang="en-US" sz="1300"/>
              <a:pPr>
                <a:spcBef>
                  <a:spcPct val="0"/>
                </a:spcBef>
                <a:buClrTx/>
                <a:buFontTx/>
                <a:buNone/>
              </a:pPr>
              <a:t>85</a:t>
            </a:fld>
            <a:endParaRPr lang="en-US" altLang="en-US" sz="1300"/>
          </a:p>
        </p:txBody>
      </p:sp>
      <p:sp>
        <p:nvSpPr>
          <p:cNvPr id="173059" name="Rectangle 1">
            <a:extLst>
              <a:ext uri="{FF2B5EF4-FFF2-40B4-BE49-F238E27FC236}">
                <a16:creationId xmlns:a16="http://schemas.microsoft.com/office/drawing/2014/main" id="{C19511FF-808C-42F0-83ED-EF252E35F57B}"/>
              </a:ext>
            </a:extLst>
          </p:cNvPr>
          <p:cNvSpPr>
            <a:spLocks noChangeArrowheads="1" noTextEdit="1"/>
          </p:cNvSpPr>
          <p:nvPr>
            <p:ph type="sldImg"/>
          </p:nvPr>
        </p:nvSpPr>
        <p:spPr>
          <a:xfrm>
            <a:off x="1187450" y="701675"/>
            <a:ext cx="4678363" cy="350996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3060" name="Rectangle 2">
            <a:extLst>
              <a:ext uri="{FF2B5EF4-FFF2-40B4-BE49-F238E27FC236}">
                <a16:creationId xmlns:a16="http://schemas.microsoft.com/office/drawing/2014/main" id="{3BA5F027-9B35-408B-8E27-999DF0D474CF}"/>
              </a:ext>
            </a:extLst>
          </p:cNvPr>
          <p:cNvSpPr>
            <a:spLocks noChangeArrowheads="1"/>
          </p:cNvSpPr>
          <p:nvPr>
            <p:ph type="body" idx="1"/>
          </p:nvPr>
        </p:nvSpPr>
        <p:spPr>
          <a:xfrm>
            <a:off x="704850" y="4445000"/>
            <a:ext cx="5643563" cy="421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761" tIns="46881" rIns="93761" bIns="46881" anchor="ctr"/>
          <a:lstStyle/>
          <a:p>
            <a:endParaRPr lang="en-US" alt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5106" name="Rectangle 7">
            <a:extLst>
              <a:ext uri="{FF2B5EF4-FFF2-40B4-BE49-F238E27FC236}">
                <a16:creationId xmlns:a16="http://schemas.microsoft.com/office/drawing/2014/main" id="{CE340FEF-33CA-410F-ABA5-F7A020A8D15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1pPr>
            <a:lvl2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2pPr>
            <a:lvl3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3pPr>
            <a:lvl4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4pPr>
            <a:lvl5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5pPr>
            <a:lvl6pPr marL="25146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6pPr>
            <a:lvl7pPr marL="29718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7pPr>
            <a:lvl8pPr marL="34290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8pPr>
            <a:lvl9pPr marL="38862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9pPr>
          </a:lstStyle>
          <a:p>
            <a:pPr>
              <a:spcBef>
                <a:spcPct val="0"/>
              </a:spcBef>
              <a:buClrTx/>
              <a:buFontTx/>
              <a:buNone/>
            </a:pPr>
            <a:fld id="{03307C3C-5739-4E7C-8798-AC761A2E28BC}" type="slidenum">
              <a:rPr lang="en-US" altLang="en-US" sz="1300"/>
              <a:pPr>
                <a:spcBef>
                  <a:spcPct val="0"/>
                </a:spcBef>
                <a:buClrTx/>
                <a:buFontTx/>
                <a:buNone/>
              </a:pPr>
              <a:t>86</a:t>
            </a:fld>
            <a:endParaRPr lang="en-US" altLang="en-US" sz="1300"/>
          </a:p>
        </p:txBody>
      </p:sp>
      <p:sp>
        <p:nvSpPr>
          <p:cNvPr id="175107" name="Rectangle 1">
            <a:extLst>
              <a:ext uri="{FF2B5EF4-FFF2-40B4-BE49-F238E27FC236}">
                <a16:creationId xmlns:a16="http://schemas.microsoft.com/office/drawing/2014/main" id="{CE510384-E291-47D2-8DB2-E06ABD96307F}"/>
              </a:ext>
            </a:extLst>
          </p:cNvPr>
          <p:cNvSpPr>
            <a:spLocks noChangeArrowheads="1" noTextEdit="1"/>
          </p:cNvSpPr>
          <p:nvPr>
            <p:ph type="sldImg"/>
          </p:nvPr>
        </p:nvSpPr>
        <p:spPr>
          <a:xfrm>
            <a:off x="1187450" y="701675"/>
            <a:ext cx="4678363" cy="350996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5108" name="Rectangle 2">
            <a:extLst>
              <a:ext uri="{FF2B5EF4-FFF2-40B4-BE49-F238E27FC236}">
                <a16:creationId xmlns:a16="http://schemas.microsoft.com/office/drawing/2014/main" id="{50A14837-6E2A-4177-955A-5F58C5B91932}"/>
              </a:ext>
            </a:extLst>
          </p:cNvPr>
          <p:cNvSpPr>
            <a:spLocks noChangeArrowheads="1"/>
          </p:cNvSpPr>
          <p:nvPr>
            <p:ph type="body" idx="1"/>
          </p:nvPr>
        </p:nvSpPr>
        <p:spPr>
          <a:xfrm>
            <a:off x="704850" y="4445000"/>
            <a:ext cx="5643563" cy="421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761" tIns="46881" rIns="93761" bIns="46881" anchor="ctr"/>
          <a:lstStyle/>
          <a:p>
            <a:endParaRPr lang="en-US" alt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7154" name="Rectangle 7">
            <a:extLst>
              <a:ext uri="{FF2B5EF4-FFF2-40B4-BE49-F238E27FC236}">
                <a16:creationId xmlns:a16="http://schemas.microsoft.com/office/drawing/2014/main" id="{F91A8974-FB6C-4D0F-AEF7-1BFAA13EBDC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1pPr>
            <a:lvl2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2pPr>
            <a:lvl3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3pPr>
            <a:lvl4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4pPr>
            <a:lvl5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5pPr>
            <a:lvl6pPr marL="25146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6pPr>
            <a:lvl7pPr marL="29718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7pPr>
            <a:lvl8pPr marL="34290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8pPr>
            <a:lvl9pPr marL="38862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9pPr>
          </a:lstStyle>
          <a:p>
            <a:pPr>
              <a:spcBef>
                <a:spcPct val="0"/>
              </a:spcBef>
              <a:buClrTx/>
              <a:buFontTx/>
              <a:buNone/>
            </a:pPr>
            <a:fld id="{A5DF16CD-02CC-47EE-B8AA-2D72E1CFA1A2}" type="slidenum">
              <a:rPr lang="en-US" altLang="en-US" sz="1300"/>
              <a:pPr>
                <a:spcBef>
                  <a:spcPct val="0"/>
                </a:spcBef>
                <a:buClrTx/>
                <a:buFontTx/>
                <a:buNone/>
              </a:pPr>
              <a:t>87</a:t>
            </a:fld>
            <a:endParaRPr lang="en-US" altLang="en-US" sz="1300"/>
          </a:p>
        </p:txBody>
      </p:sp>
      <p:sp>
        <p:nvSpPr>
          <p:cNvPr id="177155" name="Rectangle 1">
            <a:extLst>
              <a:ext uri="{FF2B5EF4-FFF2-40B4-BE49-F238E27FC236}">
                <a16:creationId xmlns:a16="http://schemas.microsoft.com/office/drawing/2014/main" id="{28A6E953-6248-417A-AD2D-9C9CC90B4403}"/>
              </a:ext>
            </a:extLst>
          </p:cNvPr>
          <p:cNvSpPr>
            <a:spLocks noChangeArrowheads="1" noTextEdit="1"/>
          </p:cNvSpPr>
          <p:nvPr>
            <p:ph type="sldImg"/>
          </p:nvPr>
        </p:nvSpPr>
        <p:spPr>
          <a:xfrm>
            <a:off x="1187450" y="701675"/>
            <a:ext cx="4678363" cy="350996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7156" name="Rectangle 2">
            <a:extLst>
              <a:ext uri="{FF2B5EF4-FFF2-40B4-BE49-F238E27FC236}">
                <a16:creationId xmlns:a16="http://schemas.microsoft.com/office/drawing/2014/main" id="{2D9FD090-2869-47B1-A6B4-20B05A7A3C3C}"/>
              </a:ext>
            </a:extLst>
          </p:cNvPr>
          <p:cNvSpPr>
            <a:spLocks noChangeArrowheads="1"/>
          </p:cNvSpPr>
          <p:nvPr>
            <p:ph type="body" idx="1"/>
          </p:nvPr>
        </p:nvSpPr>
        <p:spPr>
          <a:xfrm>
            <a:off x="704850" y="4445000"/>
            <a:ext cx="5643563" cy="421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761" tIns="46881" rIns="93761" bIns="46881" anchor="ctr"/>
          <a:lstStyle/>
          <a:p>
            <a:endParaRPr lang="en-US" alt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9202" name="Rectangle 7">
            <a:extLst>
              <a:ext uri="{FF2B5EF4-FFF2-40B4-BE49-F238E27FC236}">
                <a16:creationId xmlns:a16="http://schemas.microsoft.com/office/drawing/2014/main" id="{660E68A3-2B8D-4AEA-910E-239242E5866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1pPr>
            <a:lvl2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2pPr>
            <a:lvl3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3pPr>
            <a:lvl4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4pPr>
            <a:lvl5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5pPr>
            <a:lvl6pPr marL="25146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6pPr>
            <a:lvl7pPr marL="29718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7pPr>
            <a:lvl8pPr marL="34290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8pPr>
            <a:lvl9pPr marL="38862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9pPr>
          </a:lstStyle>
          <a:p>
            <a:pPr>
              <a:spcBef>
                <a:spcPct val="0"/>
              </a:spcBef>
              <a:buClrTx/>
              <a:buFontTx/>
              <a:buNone/>
            </a:pPr>
            <a:fld id="{F19B492D-FEAB-4A80-B172-50235BF7056B}" type="slidenum">
              <a:rPr lang="en-US" altLang="en-US" sz="1300"/>
              <a:pPr>
                <a:spcBef>
                  <a:spcPct val="0"/>
                </a:spcBef>
                <a:buClrTx/>
                <a:buFontTx/>
                <a:buNone/>
              </a:pPr>
              <a:t>88</a:t>
            </a:fld>
            <a:endParaRPr lang="en-US" altLang="en-US" sz="1300"/>
          </a:p>
        </p:txBody>
      </p:sp>
      <p:sp>
        <p:nvSpPr>
          <p:cNvPr id="179203" name="Rectangle 1">
            <a:extLst>
              <a:ext uri="{FF2B5EF4-FFF2-40B4-BE49-F238E27FC236}">
                <a16:creationId xmlns:a16="http://schemas.microsoft.com/office/drawing/2014/main" id="{6D741622-2F6C-4C4F-864D-B2635C3FD410}"/>
              </a:ext>
            </a:extLst>
          </p:cNvPr>
          <p:cNvSpPr>
            <a:spLocks noChangeArrowheads="1" noTextEdit="1"/>
          </p:cNvSpPr>
          <p:nvPr>
            <p:ph type="sldImg"/>
          </p:nvPr>
        </p:nvSpPr>
        <p:spPr>
          <a:xfrm>
            <a:off x="1187450" y="701675"/>
            <a:ext cx="4678363" cy="350996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9204" name="Rectangle 2">
            <a:extLst>
              <a:ext uri="{FF2B5EF4-FFF2-40B4-BE49-F238E27FC236}">
                <a16:creationId xmlns:a16="http://schemas.microsoft.com/office/drawing/2014/main" id="{ACC3A98B-13F0-44B9-A710-C77C8BFF04C6}"/>
              </a:ext>
            </a:extLst>
          </p:cNvPr>
          <p:cNvSpPr>
            <a:spLocks noChangeArrowheads="1"/>
          </p:cNvSpPr>
          <p:nvPr>
            <p:ph type="body" idx="1"/>
          </p:nvPr>
        </p:nvSpPr>
        <p:spPr>
          <a:xfrm>
            <a:off x="704850" y="4445000"/>
            <a:ext cx="5643563" cy="421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761" tIns="46881" rIns="93761" bIns="46881" anchor="ct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C63A919E-EBFB-46B0-BD53-A1411EA9585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1pPr>
            <a:lvl2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2pPr>
            <a:lvl3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3pPr>
            <a:lvl4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4pPr>
            <a:lvl5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5pPr>
            <a:lvl6pPr marL="25146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6pPr>
            <a:lvl7pPr marL="29718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7pPr>
            <a:lvl8pPr marL="34290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8pPr>
            <a:lvl9pPr marL="38862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9pPr>
          </a:lstStyle>
          <a:p>
            <a:pPr>
              <a:spcBef>
                <a:spcPct val="0"/>
              </a:spcBef>
              <a:buClrTx/>
              <a:buFontTx/>
              <a:buNone/>
            </a:pPr>
            <a:fld id="{B3D9C0A2-F5F7-463D-BB18-2E7971CCA0A9}" type="slidenum">
              <a:rPr lang="en-US" altLang="en-US" sz="1300"/>
              <a:pPr>
                <a:spcBef>
                  <a:spcPct val="0"/>
                </a:spcBef>
                <a:buClrTx/>
                <a:buFontTx/>
                <a:buNone/>
              </a:pPr>
              <a:t>12</a:t>
            </a:fld>
            <a:endParaRPr lang="en-US" altLang="en-US" sz="1300"/>
          </a:p>
        </p:txBody>
      </p:sp>
      <p:sp>
        <p:nvSpPr>
          <p:cNvPr id="23555" name="Rectangle 1">
            <a:extLst>
              <a:ext uri="{FF2B5EF4-FFF2-40B4-BE49-F238E27FC236}">
                <a16:creationId xmlns:a16="http://schemas.microsoft.com/office/drawing/2014/main" id="{8C1AE372-A4C6-447C-BD8D-6CB4E3C765C4}"/>
              </a:ext>
            </a:extLst>
          </p:cNvPr>
          <p:cNvSpPr>
            <a:spLocks noChangeArrowheads="1" noTextEdit="1"/>
          </p:cNvSpPr>
          <p:nvPr>
            <p:ph type="sldImg"/>
          </p:nvPr>
        </p:nvSpPr>
        <p:spPr>
          <a:xfrm>
            <a:off x="1187450" y="701675"/>
            <a:ext cx="4678363" cy="350996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E6428A1D-7A99-4791-92A2-3A1430696E3A}"/>
              </a:ext>
            </a:extLst>
          </p:cNvPr>
          <p:cNvSpPr>
            <a:spLocks noChangeArrowheads="1"/>
          </p:cNvSpPr>
          <p:nvPr>
            <p:ph type="body" idx="1"/>
          </p:nvPr>
        </p:nvSpPr>
        <p:spPr>
          <a:xfrm>
            <a:off x="704850" y="4445000"/>
            <a:ext cx="5643563" cy="421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761" tIns="46881" rIns="93761" bIns="46881" anchor="ct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a:extLst>
              <a:ext uri="{FF2B5EF4-FFF2-40B4-BE49-F238E27FC236}">
                <a16:creationId xmlns:a16="http://schemas.microsoft.com/office/drawing/2014/main" id="{EA42F6E2-EDA4-44EC-808B-50E212C660F4}"/>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A0AAF8DC-EB55-43F6-A98C-05D02C90E207}"/>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FE8BE31-1449-46BB-A8D2-ED7CA393E4B2}"/>
              </a:ext>
            </a:extLst>
          </p:cNvPr>
          <p:cNvSpPr>
            <a:spLocks noGrp="1" noChangeArrowheads="1"/>
          </p:cNvSpPr>
          <p:nvPr>
            <p:ph type="sldNum" idx="12"/>
          </p:nvPr>
        </p:nvSpPr>
        <p:spPr>
          <a:ln/>
        </p:spPr>
        <p:txBody>
          <a:bodyPr/>
          <a:lstStyle>
            <a:lvl1pPr>
              <a:defRPr/>
            </a:lvl1pPr>
          </a:lstStyle>
          <a:p>
            <a:pPr>
              <a:defRPr/>
            </a:pPr>
            <a:fld id="{D770218F-3E90-482F-B991-748256B75576}" type="slidenum">
              <a:rPr lang="en-US" altLang="en-US"/>
              <a:pPr>
                <a:defRPr/>
              </a:pPr>
              <a:t>‹#›</a:t>
            </a:fld>
            <a:endParaRPr lang="en-US" altLang="en-US"/>
          </a:p>
        </p:txBody>
      </p:sp>
    </p:spTree>
    <p:extLst>
      <p:ext uri="{BB962C8B-B14F-4D97-AF65-F5344CB8AC3E}">
        <p14:creationId xmlns:p14="http://schemas.microsoft.com/office/powerpoint/2010/main" val="604661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53B35F57-669C-4648-84F7-E7AD523A9702}"/>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1DDFAA15-1747-448D-8197-61841EA1F9A3}"/>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8BDBA50-F0DD-4495-9B85-162FCA615FDC}"/>
              </a:ext>
            </a:extLst>
          </p:cNvPr>
          <p:cNvSpPr>
            <a:spLocks noGrp="1" noChangeArrowheads="1"/>
          </p:cNvSpPr>
          <p:nvPr>
            <p:ph type="sldNum" idx="12"/>
          </p:nvPr>
        </p:nvSpPr>
        <p:spPr>
          <a:ln/>
        </p:spPr>
        <p:txBody>
          <a:bodyPr/>
          <a:lstStyle>
            <a:lvl1pPr>
              <a:defRPr/>
            </a:lvl1pPr>
          </a:lstStyle>
          <a:p>
            <a:pPr>
              <a:defRPr/>
            </a:pPr>
            <a:fld id="{3CAB5EA7-2E47-435B-900A-9BADE4BD50B5}" type="slidenum">
              <a:rPr lang="en-US" altLang="en-US"/>
              <a:pPr>
                <a:defRPr/>
              </a:pPr>
              <a:t>‹#›</a:t>
            </a:fld>
            <a:endParaRPr lang="en-US" altLang="en-US"/>
          </a:p>
        </p:txBody>
      </p:sp>
    </p:spTree>
    <p:extLst>
      <p:ext uri="{BB962C8B-B14F-4D97-AF65-F5344CB8AC3E}">
        <p14:creationId xmlns:p14="http://schemas.microsoft.com/office/powerpoint/2010/main" val="176583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1B5710E0-6C52-4F09-81CC-74CFD311E934}"/>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72397C00-3960-4C28-828E-385AF69B8967}"/>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0556465-AFF0-45B8-B495-DD5266B2680D}"/>
              </a:ext>
            </a:extLst>
          </p:cNvPr>
          <p:cNvSpPr>
            <a:spLocks noGrp="1" noChangeArrowheads="1"/>
          </p:cNvSpPr>
          <p:nvPr>
            <p:ph type="sldNum" idx="12"/>
          </p:nvPr>
        </p:nvSpPr>
        <p:spPr>
          <a:ln/>
        </p:spPr>
        <p:txBody>
          <a:bodyPr/>
          <a:lstStyle>
            <a:lvl1pPr>
              <a:defRPr/>
            </a:lvl1pPr>
          </a:lstStyle>
          <a:p>
            <a:pPr>
              <a:defRPr/>
            </a:pPr>
            <a:fld id="{632407E3-F29A-406D-9201-EBF3C82D91B4}" type="slidenum">
              <a:rPr lang="en-US" altLang="en-US"/>
              <a:pPr>
                <a:defRPr/>
              </a:pPr>
              <a:t>‹#›</a:t>
            </a:fld>
            <a:endParaRPr lang="en-US" altLang="en-US"/>
          </a:p>
        </p:txBody>
      </p:sp>
    </p:spTree>
    <p:extLst>
      <p:ext uri="{BB962C8B-B14F-4D97-AF65-F5344CB8AC3E}">
        <p14:creationId xmlns:p14="http://schemas.microsoft.com/office/powerpoint/2010/main" val="25084137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US"/>
              <a:t>Click to edit Master title style</a:t>
            </a:r>
          </a:p>
        </p:txBody>
      </p:sp>
      <p:sp>
        <p:nvSpPr>
          <p:cNvPr id="3" name="Rectangle 3">
            <a:extLst>
              <a:ext uri="{FF2B5EF4-FFF2-40B4-BE49-F238E27FC236}">
                <a16:creationId xmlns:a16="http://schemas.microsoft.com/office/drawing/2014/main" id="{E637174C-8536-42DD-A281-AD45EC6F0122}"/>
              </a:ext>
            </a:extLst>
          </p:cNvPr>
          <p:cNvSpPr>
            <a:spLocks noGrp="1" noChangeArrowheads="1"/>
          </p:cNvSpPr>
          <p:nvPr>
            <p:ph type="dt" idx="10"/>
          </p:nvPr>
        </p:nvSpPr>
        <p:spPr>
          <a:ln/>
        </p:spPr>
        <p:txBody>
          <a:bodyPr/>
          <a:lstStyle>
            <a:lvl1pPr>
              <a:defRPr/>
            </a:lvl1pPr>
          </a:lstStyle>
          <a:p>
            <a:pPr>
              <a:defRPr/>
            </a:pPr>
            <a:endParaRPr lang="en-US"/>
          </a:p>
        </p:txBody>
      </p:sp>
      <p:sp>
        <p:nvSpPr>
          <p:cNvPr id="4" name="Rectangle 4">
            <a:extLst>
              <a:ext uri="{FF2B5EF4-FFF2-40B4-BE49-F238E27FC236}">
                <a16:creationId xmlns:a16="http://schemas.microsoft.com/office/drawing/2014/main" id="{74CAD497-85A7-401A-8CD0-5A016F5C3D9C}"/>
              </a:ext>
            </a:extLst>
          </p:cNvPr>
          <p:cNvSpPr>
            <a:spLocks noGrp="1" noChangeArrowheads="1"/>
          </p:cNvSpPr>
          <p:nvPr>
            <p:ph type="ftr" idx="11"/>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5AC746E-C04D-4931-904B-25D714E0E9A1}"/>
              </a:ext>
            </a:extLst>
          </p:cNvPr>
          <p:cNvSpPr>
            <a:spLocks noGrp="1" noChangeArrowheads="1"/>
          </p:cNvSpPr>
          <p:nvPr>
            <p:ph type="sldNum" idx="12"/>
          </p:nvPr>
        </p:nvSpPr>
        <p:spPr>
          <a:ln/>
        </p:spPr>
        <p:txBody>
          <a:bodyPr/>
          <a:lstStyle>
            <a:lvl1pPr>
              <a:defRPr/>
            </a:lvl1pPr>
          </a:lstStyle>
          <a:p>
            <a:pPr>
              <a:defRPr/>
            </a:pPr>
            <a:fld id="{5E5A737D-0D3B-42A2-BFAF-0B5D510C0964}" type="slidenum">
              <a:rPr lang="en-US" altLang="en-US"/>
              <a:pPr>
                <a:defRPr/>
              </a:pPr>
              <a:t>‹#›</a:t>
            </a:fld>
            <a:endParaRPr lang="en-US" altLang="en-US"/>
          </a:p>
        </p:txBody>
      </p:sp>
    </p:spTree>
    <p:extLst>
      <p:ext uri="{BB962C8B-B14F-4D97-AF65-F5344CB8AC3E}">
        <p14:creationId xmlns:p14="http://schemas.microsoft.com/office/powerpoint/2010/main" val="4176569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7013"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6613"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6613" y="3938588"/>
            <a:ext cx="4038600" cy="218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3">
            <a:extLst>
              <a:ext uri="{FF2B5EF4-FFF2-40B4-BE49-F238E27FC236}">
                <a16:creationId xmlns:a16="http://schemas.microsoft.com/office/drawing/2014/main" id="{A5BE0EB7-6164-4C16-951D-EF7995DC3579}"/>
              </a:ext>
            </a:extLst>
          </p:cNvPr>
          <p:cNvSpPr>
            <a:spLocks noGrp="1" noChangeArrowheads="1"/>
          </p:cNvSpPr>
          <p:nvPr>
            <p:ph type="dt" idx="10"/>
          </p:nvPr>
        </p:nvSpPr>
        <p:spPr>
          <a:ln/>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id="{D74955AE-706C-4631-894F-68435436B937}"/>
              </a:ext>
            </a:extLst>
          </p:cNvPr>
          <p:cNvSpPr>
            <a:spLocks noGrp="1" noChangeArrowheads="1"/>
          </p:cNvSpPr>
          <p:nvPr>
            <p:ph type="ftr" idx="11"/>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088B318-1F16-45D1-8E42-4E5EA32AB53B}"/>
              </a:ext>
            </a:extLst>
          </p:cNvPr>
          <p:cNvSpPr>
            <a:spLocks noGrp="1" noChangeArrowheads="1"/>
          </p:cNvSpPr>
          <p:nvPr>
            <p:ph type="sldNum" idx="12"/>
          </p:nvPr>
        </p:nvSpPr>
        <p:spPr>
          <a:ln/>
        </p:spPr>
        <p:txBody>
          <a:bodyPr/>
          <a:lstStyle>
            <a:lvl1pPr>
              <a:defRPr/>
            </a:lvl1pPr>
          </a:lstStyle>
          <a:p>
            <a:pPr>
              <a:defRPr/>
            </a:pPr>
            <a:fld id="{980C3C71-6AC1-42BF-A18E-FB95FFAE400D}" type="slidenum">
              <a:rPr lang="en-US" altLang="en-US"/>
              <a:pPr>
                <a:defRPr/>
              </a:pPr>
              <a:t>‹#›</a:t>
            </a:fld>
            <a:endParaRPr lang="en-US" altLang="en-US"/>
          </a:p>
        </p:txBody>
      </p:sp>
    </p:spTree>
    <p:extLst>
      <p:ext uri="{BB962C8B-B14F-4D97-AF65-F5344CB8AC3E}">
        <p14:creationId xmlns:p14="http://schemas.microsoft.com/office/powerpoint/2010/main" val="561478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7013"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0200"/>
            <a:ext cx="4038600"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6BF0CCF1-88DB-4AB4-9CEF-54AD2A8CAC32}"/>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F7ECEA96-B7BC-43AD-BA77-9075795CE42D}"/>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9CED0B00-9C42-4CE8-92F2-1A3DF6A7FD55}"/>
              </a:ext>
            </a:extLst>
          </p:cNvPr>
          <p:cNvSpPr>
            <a:spLocks noGrp="1" noChangeArrowheads="1"/>
          </p:cNvSpPr>
          <p:nvPr>
            <p:ph type="sldNum" idx="12"/>
          </p:nvPr>
        </p:nvSpPr>
        <p:spPr>
          <a:ln/>
        </p:spPr>
        <p:txBody>
          <a:bodyPr/>
          <a:lstStyle>
            <a:lvl1pPr>
              <a:defRPr/>
            </a:lvl1pPr>
          </a:lstStyle>
          <a:p>
            <a:pPr>
              <a:defRPr/>
            </a:pPr>
            <a:fld id="{E337B1F7-CF52-4F3E-A260-977D8F1DD2AF}" type="slidenum">
              <a:rPr lang="en-US" altLang="en-US"/>
              <a:pPr>
                <a:defRPr/>
              </a:pPr>
              <a:t>‹#›</a:t>
            </a:fld>
            <a:endParaRPr lang="en-US" altLang="en-US"/>
          </a:p>
        </p:txBody>
      </p:sp>
    </p:spTree>
    <p:extLst>
      <p:ext uri="{BB962C8B-B14F-4D97-AF65-F5344CB8AC3E}">
        <p14:creationId xmlns:p14="http://schemas.microsoft.com/office/powerpoint/2010/main" val="14682530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8013" cy="1141412"/>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7013"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6613"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7013" cy="218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6613" y="3938588"/>
            <a:ext cx="4038600" cy="218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662770BB-62ED-4A6A-B3E0-23338428266F}"/>
              </a:ext>
            </a:extLst>
          </p:cNvPr>
          <p:cNvSpPr>
            <a:spLocks noGrp="1" noChangeArrowheads="1"/>
          </p:cNvSpPr>
          <p:nvPr>
            <p:ph type="dt" idx="10"/>
          </p:nvPr>
        </p:nvSpPr>
        <p:spPr>
          <a:ln/>
        </p:spPr>
        <p:txBody>
          <a:bodyPr/>
          <a:lstStyle>
            <a:lvl1pPr>
              <a:defRPr/>
            </a:lvl1pPr>
          </a:lstStyle>
          <a:p>
            <a:pPr>
              <a:defRPr/>
            </a:pPr>
            <a:endParaRPr lang="en-US"/>
          </a:p>
        </p:txBody>
      </p:sp>
      <p:sp>
        <p:nvSpPr>
          <p:cNvPr id="8" name="Rectangle 4">
            <a:extLst>
              <a:ext uri="{FF2B5EF4-FFF2-40B4-BE49-F238E27FC236}">
                <a16:creationId xmlns:a16="http://schemas.microsoft.com/office/drawing/2014/main" id="{6290E371-94D4-41F0-ACB6-FC9CC8698FBB}"/>
              </a:ext>
            </a:extLst>
          </p:cNvPr>
          <p:cNvSpPr>
            <a:spLocks noGrp="1" noChangeArrowheads="1"/>
          </p:cNvSpPr>
          <p:nvPr>
            <p:ph type="ftr" idx="11"/>
          </p:nvPr>
        </p:nvSpPr>
        <p:spPr>
          <a:ln/>
        </p:spPr>
        <p:txBody>
          <a:bodyPr/>
          <a:lstStyle>
            <a:lvl1pPr>
              <a:defRPr/>
            </a:lvl1pPr>
          </a:lstStyle>
          <a:p>
            <a:pPr>
              <a:defRPr/>
            </a:pPr>
            <a:endParaRPr lang="en-US"/>
          </a:p>
        </p:txBody>
      </p:sp>
      <p:sp>
        <p:nvSpPr>
          <p:cNvPr id="9" name="Rectangle 5">
            <a:extLst>
              <a:ext uri="{FF2B5EF4-FFF2-40B4-BE49-F238E27FC236}">
                <a16:creationId xmlns:a16="http://schemas.microsoft.com/office/drawing/2014/main" id="{DD4A0A80-FFEE-4C2D-A2FB-D2903CEDC11B}"/>
              </a:ext>
            </a:extLst>
          </p:cNvPr>
          <p:cNvSpPr>
            <a:spLocks noGrp="1" noChangeArrowheads="1"/>
          </p:cNvSpPr>
          <p:nvPr>
            <p:ph type="sldNum" idx="12"/>
          </p:nvPr>
        </p:nvSpPr>
        <p:spPr>
          <a:ln/>
        </p:spPr>
        <p:txBody>
          <a:bodyPr/>
          <a:lstStyle>
            <a:lvl1pPr>
              <a:defRPr/>
            </a:lvl1pPr>
          </a:lstStyle>
          <a:p>
            <a:pPr>
              <a:defRPr/>
            </a:pPr>
            <a:fld id="{81FD66AC-B2BE-49EB-A7EE-239838298896}" type="slidenum">
              <a:rPr lang="en-US" altLang="en-US"/>
              <a:pPr>
                <a:defRPr/>
              </a:pPr>
              <a:t>‹#›</a:t>
            </a:fld>
            <a:endParaRPr lang="en-US" altLang="en-US"/>
          </a:p>
        </p:txBody>
      </p:sp>
    </p:spTree>
    <p:extLst>
      <p:ext uri="{BB962C8B-B14F-4D97-AF65-F5344CB8AC3E}">
        <p14:creationId xmlns:p14="http://schemas.microsoft.com/office/powerpoint/2010/main" val="961914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734D048A-8128-4B50-9E4C-A7905030FC43}"/>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51D86CFF-7F44-42D1-8619-625F06BDC6FD}"/>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37DE587-7E83-4C5E-B447-082B475B8CA1}"/>
              </a:ext>
            </a:extLst>
          </p:cNvPr>
          <p:cNvSpPr>
            <a:spLocks noGrp="1" noChangeArrowheads="1"/>
          </p:cNvSpPr>
          <p:nvPr>
            <p:ph type="sldNum" idx="12"/>
          </p:nvPr>
        </p:nvSpPr>
        <p:spPr>
          <a:ln/>
        </p:spPr>
        <p:txBody>
          <a:bodyPr/>
          <a:lstStyle>
            <a:lvl1pPr>
              <a:defRPr/>
            </a:lvl1pPr>
          </a:lstStyle>
          <a:p>
            <a:pPr>
              <a:defRPr/>
            </a:pPr>
            <a:fld id="{C06E6244-3950-4C80-8551-C873D5E13E80}" type="slidenum">
              <a:rPr lang="en-US" altLang="en-US"/>
              <a:pPr>
                <a:defRPr/>
              </a:pPr>
              <a:t>‹#›</a:t>
            </a:fld>
            <a:endParaRPr lang="en-US" altLang="en-US"/>
          </a:p>
        </p:txBody>
      </p:sp>
    </p:spTree>
    <p:extLst>
      <p:ext uri="{BB962C8B-B14F-4D97-AF65-F5344CB8AC3E}">
        <p14:creationId xmlns:p14="http://schemas.microsoft.com/office/powerpoint/2010/main" val="1417009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a:extLst>
              <a:ext uri="{FF2B5EF4-FFF2-40B4-BE49-F238E27FC236}">
                <a16:creationId xmlns:a16="http://schemas.microsoft.com/office/drawing/2014/main" id="{37BFA030-C240-4C9C-9191-BCE0F3BE6FDB}"/>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F4586E16-90D2-4531-80C7-FD600ABDCE38}"/>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62CEDCE-85BB-46BB-9102-9BB0EBE2285E}"/>
              </a:ext>
            </a:extLst>
          </p:cNvPr>
          <p:cNvSpPr>
            <a:spLocks noGrp="1" noChangeArrowheads="1"/>
          </p:cNvSpPr>
          <p:nvPr>
            <p:ph type="sldNum" idx="12"/>
          </p:nvPr>
        </p:nvSpPr>
        <p:spPr>
          <a:ln/>
        </p:spPr>
        <p:txBody>
          <a:bodyPr/>
          <a:lstStyle>
            <a:lvl1pPr>
              <a:defRPr/>
            </a:lvl1pPr>
          </a:lstStyle>
          <a:p>
            <a:pPr>
              <a:defRPr/>
            </a:pPr>
            <a:fld id="{7C34516D-04AA-4683-916E-6F3F5F87E5FA}" type="slidenum">
              <a:rPr lang="en-US" altLang="en-US"/>
              <a:pPr>
                <a:defRPr/>
              </a:pPr>
              <a:t>‹#›</a:t>
            </a:fld>
            <a:endParaRPr lang="en-US" altLang="en-US"/>
          </a:p>
        </p:txBody>
      </p:sp>
    </p:spTree>
    <p:extLst>
      <p:ext uri="{BB962C8B-B14F-4D97-AF65-F5344CB8AC3E}">
        <p14:creationId xmlns:p14="http://schemas.microsoft.com/office/powerpoint/2010/main" val="2743512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5AC96E4A-C233-4815-A92A-0BC9BBD5FF20}"/>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E164CD87-6D64-4B35-9031-EA1B7D9D7D11}"/>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10FABC54-E295-4B9D-90CC-F6BF597E984C}"/>
              </a:ext>
            </a:extLst>
          </p:cNvPr>
          <p:cNvSpPr>
            <a:spLocks noGrp="1" noChangeArrowheads="1"/>
          </p:cNvSpPr>
          <p:nvPr>
            <p:ph type="sldNum" idx="12"/>
          </p:nvPr>
        </p:nvSpPr>
        <p:spPr>
          <a:ln/>
        </p:spPr>
        <p:txBody>
          <a:bodyPr/>
          <a:lstStyle>
            <a:lvl1pPr>
              <a:defRPr/>
            </a:lvl1pPr>
          </a:lstStyle>
          <a:p>
            <a:pPr>
              <a:defRPr/>
            </a:pPr>
            <a:fld id="{C24A8665-7823-45ED-A473-3C8D500B08F0}" type="slidenum">
              <a:rPr lang="en-US" altLang="en-US"/>
              <a:pPr>
                <a:defRPr/>
              </a:pPr>
              <a:t>‹#›</a:t>
            </a:fld>
            <a:endParaRPr lang="en-US" altLang="en-US"/>
          </a:p>
        </p:txBody>
      </p:sp>
    </p:spTree>
    <p:extLst>
      <p:ext uri="{BB962C8B-B14F-4D97-AF65-F5344CB8AC3E}">
        <p14:creationId xmlns:p14="http://schemas.microsoft.com/office/powerpoint/2010/main" val="1843200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89700973-AFC2-4354-8381-462FFD3890CD}"/>
              </a:ext>
            </a:extLst>
          </p:cNvPr>
          <p:cNvSpPr>
            <a:spLocks noGrp="1" noChangeArrowheads="1"/>
          </p:cNvSpPr>
          <p:nvPr>
            <p:ph type="dt" idx="10"/>
          </p:nvPr>
        </p:nvSpPr>
        <p:spPr>
          <a:ln/>
        </p:spPr>
        <p:txBody>
          <a:bodyPr/>
          <a:lstStyle>
            <a:lvl1pPr>
              <a:defRPr/>
            </a:lvl1pPr>
          </a:lstStyle>
          <a:p>
            <a:pPr>
              <a:defRPr/>
            </a:pPr>
            <a:endParaRPr lang="en-US"/>
          </a:p>
        </p:txBody>
      </p:sp>
      <p:sp>
        <p:nvSpPr>
          <p:cNvPr id="8" name="Rectangle 4">
            <a:extLst>
              <a:ext uri="{FF2B5EF4-FFF2-40B4-BE49-F238E27FC236}">
                <a16:creationId xmlns:a16="http://schemas.microsoft.com/office/drawing/2014/main" id="{781057DF-5E5A-4DAB-BA39-FFEC4BF248BD}"/>
              </a:ext>
            </a:extLst>
          </p:cNvPr>
          <p:cNvSpPr>
            <a:spLocks noGrp="1" noChangeArrowheads="1"/>
          </p:cNvSpPr>
          <p:nvPr>
            <p:ph type="ftr" idx="11"/>
          </p:nvPr>
        </p:nvSpPr>
        <p:spPr>
          <a:ln/>
        </p:spPr>
        <p:txBody>
          <a:bodyPr/>
          <a:lstStyle>
            <a:lvl1pPr>
              <a:defRPr/>
            </a:lvl1pPr>
          </a:lstStyle>
          <a:p>
            <a:pPr>
              <a:defRPr/>
            </a:pPr>
            <a:endParaRPr lang="en-US"/>
          </a:p>
        </p:txBody>
      </p:sp>
      <p:sp>
        <p:nvSpPr>
          <p:cNvPr id="9" name="Rectangle 5">
            <a:extLst>
              <a:ext uri="{FF2B5EF4-FFF2-40B4-BE49-F238E27FC236}">
                <a16:creationId xmlns:a16="http://schemas.microsoft.com/office/drawing/2014/main" id="{96C04F12-1651-48BA-8DD8-B038E38DCC51}"/>
              </a:ext>
            </a:extLst>
          </p:cNvPr>
          <p:cNvSpPr>
            <a:spLocks noGrp="1" noChangeArrowheads="1"/>
          </p:cNvSpPr>
          <p:nvPr>
            <p:ph type="sldNum" idx="12"/>
          </p:nvPr>
        </p:nvSpPr>
        <p:spPr>
          <a:ln/>
        </p:spPr>
        <p:txBody>
          <a:bodyPr/>
          <a:lstStyle>
            <a:lvl1pPr>
              <a:defRPr/>
            </a:lvl1pPr>
          </a:lstStyle>
          <a:p>
            <a:pPr>
              <a:defRPr/>
            </a:pPr>
            <a:fld id="{9F99C5E5-C882-4F65-90C9-6D891BBBA852}" type="slidenum">
              <a:rPr lang="en-US" altLang="en-US"/>
              <a:pPr>
                <a:defRPr/>
              </a:pPr>
              <a:t>‹#›</a:t>
            </a:fld>
            <a:endParaRPr lang="en-US" altLang="en-US"/>
          </a:p>
        </p:txBody>
      </p:sp>
    </p:spTree>
    <p:extLst>
      <p:ext uri="{BB962C8B-B14F-4D97-AF65-F5344CB8AC3E}">
        <p14:creationId xmlns:p14="http://schemas.microsoft.com/office/powerpoint/2010/main" val="3044842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id="{D9C5A15B-3349-4282-9A5C-F788390EDC16}"/>
              </a:ext>
            </a:extLst>
          </p:cNvPr>
          <p:cNvSpPr>
            <a:spLocks noGrp="1" noChangeArrowheads="1"/>
          </p:cNvSpPr>
          <p:nvPr>
            <p:ph type="dt" idx="10"/>
          </p:nvPr>
        </p:nvSpPr>
        <p:spPr>
          <a:ln/>
        </p:spPr>
        <p:txBody>
          <a:bodyPr/>
          <a:lstStyle>
            <a:lvl1pPr>
              <a:defRPr/>
            </a:lvl1pPr>
          </a:lstStyle>
          <a:p>
            <a:pPr>
              <a:defRPr/>
            </a:pPr>
            <a:endParaRPr lang="en-US"/>
          </a:p>
        </p:txBody>
      </p:sp>
      <p:sp>
        <p:nvSpPr>
          <p:cNvPr id="4" name="Rectangle 4">
            <a:extLst>
              <a:ext uri="{FF2B5EF4-FFF2-40B4-BE49-F238E27FC236}">
                <a16:creationId xmlns:a16="http://schemas.microsoft.com/office/drawing/2014/main" id="{CD21DDBE-45D4-42A3-8679-F67A1175ED2D}"/>
              </a:ext>
            </a:extLst>
          </p:cNvPr>
          <p:cNvSpPr>
            <a:spLocks noGrp="1" noChangeArrowheads="1"/>
          </p:cNvSpPr>
          <p:nvPr>
            <p:ph type="ftr" idx="11"/>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17EEE87-C090-4110-B419-7FF904511A6D}"/>
              </a:ext>
            </a:extLst>
          </p:cNvPr>
          <p:cNvSpPr>
            <a:spLocks noGrp="1" noChangeArrowheads="1"/>
          </p:cNvSpPr>
          <p:nvPr>
            <p:ph type="sldNum" idx="12"/>
          </p:nvPr>
        </p:nvSpPr>
        <p:spPr>
          <a:ln/>
        </p:spPr>
        <p:txBody>
          <a:bodyPr/>
          <a:lstStyle>
            <a:lvl1pPr>
              <a:defRPr/>
            </a:lvl1pPr>
          </a:lstStyle>
          <a:p>
            <a:pPr>
              <a:defRPr/>
            </a:pPr>
            <a:fld id="{50228B9C-27A5-4FC1-8DCE-A0D94728F196}" type="slidenum">
              <a:rPr lang="en-US" altLang="en-US"/>
              <a:pPr>
                <a:defRPr/>
              </a:pPr>
              <a:t>‹#›</a:t>
            </a:fld>
            <a:endParaRPr lang="en-US" altLang="en-US"/>
          </a:p>
        </p:txBody>
      </p:sp>
    </p:spTree>
    <p:extLst>
      <p:ext uri="{BB962C8B-B14F-4D97-AF65-F5344CB8AC3E}">
        <p14:creationId xmlns:p14="http://schemas.microsoft.com/office/powerpoint/2010/main" val="2948161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9C5845D8-B268-426E-B453-5924EAA0984B}"/>
              </a:ext>
            </a:extLst>
          </p:cNvPr>
          <p:cNvSpPr>
            <a:spLocks noGrp="1" noChangeArrowheads="1"/>
          </p:cNvSpPr>
          <p:nvPr>
            <p:ph type="dt" idx="10"/>
          </p:nvPr>
        </p:nvSpPr>
        <p:spPr>
          <a:ln/>
        </p:spPr>
        <p:txBody>
          <a:bodyPr/>
          <a:lstStyle>
            <a:lvl1pPr>
              <a:defRPr/>
            </a:lvl1pPr>
          </a:lstStyle>
          <a:p>
            <a:pPr>
              <a:defRPr/>
            </a:pPr>
            <a:endParaRPr lang="en-US"/>
          </a:p>
        </p:txBody>
      </p:sp>
      <p:sp>
        <p:nvSpPr>
          <p:cNvPr id="3" name="Rectangle 4">
            <a:extLst>
              <a:ext uri="{FF2B5EF4-FFF2-40B4-BE49-F238E27FC236}">
                <a16:creationId xmlns:a16="http://schemas.microsoft.com/office/drawing/2014/main" id="{47FFF31D-DC48-49AA-ABD0-D90FF19AA2FC}"/>
              </a:ext>
            </a:extLst>
          </p:cNvPr>
          <p:cNvSpPr>
            <a:spLocks noGrp="1" noChangeArrowheads="1"/>
          </p:cNvSpPr>
          <p:nvPr>
            <p:ph type="ftr" idx="11"/>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DF81EED3-27C9-4A38-8605-FE3ECC77B57E}"/>
              </a:ext>
            </a:extLst>
          </p:cNvPr>
          <p:cNvSpPr>
            <a:spLocks noGrp="1" noChangeArrowheads="1"/>
          </p:cNvSpPr>
          <p:nvPr>
            <p:ph type="sldNum" idx="12"/>
          </p:nvPr>
        </p:nvSpPr>
        <p:spPr>
          <a:ln/>
        </p:spPr>
        <p:txBody>
          <a:bodyPr/>
          <a:lstStyle>
            <a:lvl1pPr>
              <a:defRPr/>
            </a:lvl1pPr>
          </a:lstStyle>
          <a:p>
            <a:pPr>
              <a:defRPr/>
            </a:pPr>
            <a:fld id="{3531317D-BC65-4628-AB8D-6CB310628125}" type="slidenum">
              <a:rPr lang="en-US" altLang="en-US"/>
              <a:pPr>
                <a:defRPr/>
              </a:pPr>
              <a:t>‹#›</a:t>
            </a:fld>
            <a:endParaRPr lang="en-US" altLang="en-US"/>
          </a:p>
        </p:txBody>
      </p:sp>
    </p:spTree>
    <p:extLst>
      <p:ext uri="{BB962C8B-B14F-4D97-AF65-F5344CB8AC3E}">
        <p14:creationId xmlns:p14="http://schemas.microsoft.com/office/powerpoint/2010/main" val="3132930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C0929D21-EB68-47E0-9399-2B3F4EE2B7EF}"/>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89265599-1A04-4EA6-909D-AF28D00E19F7}"/>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4D634428-4C18-4520-909E-895DB47CF1E4}"/>
              </a:ext>
            </a:extLst>
          </p:cNvPr>
          <p:cNvSpPr>
            <a:spLocks noGrp="1" noChangeArrowheads="1"/>
          </p:cNvSpPr>
          <p:nvPr>
            <p:ph type="sldNum" idx="12"/>
          </p:nvPr>
        </p:nvSpPr>
        <p:spPr>
          <a:ln/>
        </p:spPr>
        <p:txBody>
          <a:bodyPr/>
          <a:lstStyle>
            <a:lvl1pPr>
              <a:defRPr/>
            </a:lvl1pPr>
          </a:lstStyle>
          <a:p>
            <a:pPr>
              <a:defRPr/>
            </a:pPr>
            <a:fld id="{F4896F59-192C-4548-91CD-69950A01DA2B}" type="slidenum">
              <a:rPr lang="en-US" altLang="en-US"/>
              <a:pPr>
                <a:defRPr/>
              </a:pPr>
              <a:t>‹#›</a:t>
            </a:fld>
            <a:endParaRPr lang="en-US" altLang="en-US"/>
          </a:p>
        </p:txBody>
      </p:sp>
    </p:spTree>
    <p:extLst>
      <p:ext uri="{BB962C8B-B14F-4D97-AF65-F5344CB8AC3E}">
        <p14:creationId xmlns:p14="http://schemas.microsoft.com/office/powerpoint/2010/main" val="1300855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AFA9DC29-F001-4FA0-89AA-8A888EEB49FB}"/>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018878AD-48DF-4882-9139-36CFB72F92F6}"/>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D088420D-A907-4510-B16C-A5BE4954F226}"/>
              </a:ext>
            </a:extLst>
          </p:cNvPr>
          <p:cNvSpPr>
            <a:spLocks noGrp="1" noChangeArrowheads="1"/>
          </p:cNvSpPr>
          <p:nvPr>
            <p:ph type="sldNum" idx="12"/>
          </p:nvPr>
        </p:nvSpPr>
        <p:spPr>
          <a:ln/>
        </p:spPr>
        <p:txBody>
          <a:bodyPr/>
          <a:lstStyle>
            <a:lvl1pPr>
              <a:defRPr/>
            </a:lvl1pPr>
          </a:lstStyle>
          <a:p>
            <a:pPr>
              <a:defRPr/>
            </a:pPr>
            <a:fld id="{462A8E99-CB75-48A5-968D-E2680AA337E1}" type="slidenum">
              <a:rPr lang="en-US" altLang="en-US"/>
              <a:pPr>
                <a:defRPr/>
              </a:pPr>
              <a:t>‹#›</a:t>
            </a:fld>
            <a:endParaRPr lang="en-US" altLang="en-US"/>
          </a:p>
        </p:txBody>
      </p:sp>
    </p:spTree>
    <p:extLst>
      <p:ext uri="{BB962C8B-B14F-4D97-AF65-F5344CB8AC3E}">
        <p14:creationId xmlns:p14="http://schemas.microsoft.com/office/powerpoint/2010/main" val="3570414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34E175C2-5356-4CB6-A4E3-42C2A9290C33}"/>
              </a:ext>
            </a:extLst>
          </p:cNvPr>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1027" name="Rectangle 2">
            <a:extLst>
              <a:ext uri="{FF2B5EF4-FFF2-40B4-BE49-F238E27FC236}">
                <a16:creationId xmlns:a16="http://schemas.microsoft.com/office/drawing/2014/main" id="{6E71636C-FCB1-481F-B0A9-A271BA1D2C06}"/>
              </a:ext>
            </a:extLst>
          </p:cNvPr>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2" name="Rectangle 3">
            <a:extLst>
              <a:ext uri="{FF2B5EF4-FFF2-40B4-BE49-F238E27FC236}">
                <a16:creationId xmlns:a16="http://schemas.microsoft.com/office/drawing/2014/main" id="{B19CCF6B-A8A6-4BC8-AC71-F71610EBFA42}"/>
              </a:ext>
            </a:extLst>
          </p:cNvPr>
          <p:cNvSpPr>
            <a:spLocks noGrp="1" noChangeArrowheads="1"/>
          </p:cNvSpPr>
          <p:nvPr>
            <p:ph type="dt"/>
          </p:nvPr>
        </p:nvSpPr>
        <p:spPr bwMode="auto">
          <a:xfrm>
            <a:off x="457200" y="6245225"/>
            <a:ext cx="2132013" cy="474663"/>
          </a:xfrm>
          <a:prstGeom prst="rect">
            <a:avLst/>
          </a:prstGeom>
          <a:noFill/>
          <a:ln>
            <a:noFill/>
          </a:ln>
          <a:effec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a:solidFill>
                  <a:srgbClr val="000000"/>
                </a:solidFill>
                <a:latin typeface="Times New Roman" pitchFamily="18" charset="0"/>
                <a:cs typeface="Arial" charset="0"/>
              </a:defRPr>
            </a:lvl1pPr>
          </a:lstStyle>
          <a:p>
            <a:pPr>
              <a:defRPr/>
            </a:pPr>
            <a:endParaRPr lang="en-US"/>
          </a:p>
        </p:txBody>
      </p:sp>
      <p:sp>
        <p:nvSpPr>
          <p:cNvPr id="1028" name="Rectangle 4">
            <a:extLst>
              <a:ext uri="{FF2B5EF4-FFF2-40B4-BE49-F238E27FC236}">
                <a16:creationId xmlns:a16="http://schemas.microsoft.com/office/drawing/2014/main" id="{4272A44B-4357-44AB-80F0-FB65D73AFD85}"/>
              </a:ext>
            </a:extLst>
          </p:cNvPr>
          <p:cNvSpPr>
            <a:spLocks noGrp="1" noChangeArrowheads="1"/>
          </p:cNvSpPr>
          <p:nvPr>
            <p:ph type="ftr"/>
          </p:nvPr>
        </p:nvSpPr>
        <p:spPr bwMode="auto">
          <a:xfrm>
            <a:off x="3124200" y="6245225"/>
            <a:ext cx="2894013" cy="474663"/>
          </a:xfrm>
          <a:prstGeom prst="rect">
            <a:avLst/>
          </a:prstGeom>
          <a:noFill/>
          <a:ln>
            <a:noFill/>
          </a:ln>
          <a:effec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a:solidFill>
                  <a:srgbClr val="000000"/>
                </a:solidFill>
                <a:latin typeface="Times New Roman" pitchFamily="18"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E0AFDF8B-26DD-4900-9A28-99A6B649631E}"/>
              </a:ext>
            </a:extLst>
          </p:cNvPr>
          <p:cNvSpPr>
            <a:spLocks noGrp="1" noChangeArrowheads="1"/>
          </p:cNvSpPr>
          <p:nvPr>
            <p:ph type="sldNum"/>
          </p:nvPr>
        </p:nvSpPr>
        <p:spPr bwMode="auto">
          <a:xfrm>
            <a:off x="6553200" y="6245225"/>
            <a:ext cx="2132013" cy="474663"/>
          </a:xfrm>
          <a:prstGeom prst="rect">
            <a:avLst/>
          </a:prstGeom>
          <a:noFill/>
          <a:ln>
            <a:noFill/>
          </a:ln>
          <a:effectLst/>
        </p:spPr>
        <p:txBody>
          <a:bodyPr vert="horz" wrap="square" lIns="90000" tIns="46800" rIns="90000" bIns="46800" numCol="1" anchor="t" anchorCtr="0" compatLnSpc="1">
            <a:prstTxWarp prst="textNoShape">
              <a:avLst/>
            </a:prstTxWarp>
          </a:bodyPr>
          <a:lstStyle>
            <a:lvl1pP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smtClean="0">
                <a:solidFill>
                  <a:srgbClr val="000000"/>
                </a:solidFill>
                <a:latin typeface="Times New Roman" panose="02020603050405020304" pitchFamily="18" charset="0"/>
              </a:defRPr>
            </a:lvl1pPr>
          </a:lstStyle>
          <a:p>
            <a:pPr>
              <a:defRPr/>
            </a:pPr>
            <a:fld id="{72434D2E-282F-4D6B-88FA-E81347395A9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5pPr>
      <a:lvl6pPr marL="25146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6pPr>
      <a:lvl7pPr marL="29718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7pPr>
      <a:lvl8pPr marL="34290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8pPr>
      <a:lvl9pPr marL="38862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5pPr>
      <a:lvl6pPr marL="25146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cs typeface="+mn-cs"/>
        </a:defRPr>
      </a:lvl6pPr>
      <a:lvl7pPr marL="29718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cs typeface="+mn-cs"/>
        </a:defRPr>
      </a:lvl7pPr>
      <a:lvl8pPr marL="34290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cs typeface="+mn-cs"/>
        </a:defRPr>
      </a:lvl8pPr>
      <a:lvl9pPr marL="38862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hyperlink" Target="http://aztcs.or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businessinsider.com/box-ceo-explains-aws-competitors-2016-3"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support.box.com/entries/20364863-Box-Sync-System-Requirements"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www.box.com/download-box-sync/"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s://support.box.com/entries/22144503-Box-Edit-Overview-and-FAQs"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s://community.box.com/t5/Using-Box-Sync/Installing-Box-Sync/ta-p/85" TargetMode="External"/><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s://community.box.com/t5/Using-Box-Sync/Installing-Box-Sync/ta-p/85" TargetMode="External"/><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s://community.box.com/t5/Using-Box-Sync/Installing-Box-Sync/ta-p/85"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https://support.box.com/entries/22144503-Box-Edit-Overview-and-FAQs" TargetMode="External"/><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hyperlink" Target="https://app.box.com/services/browse/official/box_edit" TargetMode="Externa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4">
            <a:extLst>
              <a:ext uri="{FF2B5EF4-FFF2-40B4-BE49-F238E27FC236}">
                <a16:creationId xmlns:a16="http://schemas.microsoft.com/office/drawing/2014/main" id="{E501D51E-E3FF-4D00-80BB-4D02693EF9CF}"/>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F349E848-4FA9-41A1-9867-722058409249}" type="slidenum">
              <a:rPr lang="en-US" altLang="en-US" sz="2400">
                <a:latin typeface="Times New Roman" panose="02020603050405020304" pitchFamily="18" charset="0"/>
              </a:rPr>
              <a:pPr>
                <a:spcBef>
                  <a:spcPct val="0"/>
                </a:spcBef>
                <a:buClrTx/>
                <a:buFontTx/>
                <a:buNone/>
              </a:pPr>
              <a:t>1</a:t>
            </a:fld>
            <a:endParaRPr lang="en-US" altLang="en-US" sz="2400">
              <a:latin typeface="Times New Roman" panose="02020603050405020304" pitchFamily="18" charset="0"/>
            </a:endParaRPr>
          </a:p>
        </p:txBody>
      </p:sp>
      <p:sp>
        <p:nvSpPr>
          <p:cNvPr id="3075" name="Rectangle 2">
            <a:extLst>
              <a:ext uri="{FF2B5EF4-FFF2-40B4-BE49-F238E27FC236}">
                <a16:creationId xmlns:a16="http://schemas.microsoft.com/office/drawing/2014/main" id="{6C156F8B-534C-4BD4-95FC-E2D13536C767}"/>
              </a:ext>
            </a:extLst>
          </p:cNvPr>
          <p:cNvSpPr>
            <a:spLocks noChangeArrowheads="1"/>
          </p:cNvSpPr>
          <p:nvPr/>
        </p:nvSpPr>
        <p:spPr bwMode="auto">
          <a:xfrm>
            <a:off x="0" y="714375"/>
            <a:ext cx="9144000" cy="212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US" altLang="en-US" sz="6600" b="1" baseline="0">
                <a:cs typeface="Times New Roman" panose="02020603050405020304" pitchFamily="18" charset="0"/>
              </a:rPr>
              <a:t>CLOUD STORAGE USING "BOX"</a:t>
            </a:r>
          </a:p>
        </p:txBody>
      </p:sp>
      <p:sp>
        <p:nvSpPr>
          <p:cNvPr id="3076" name="Rectangle 3">
            <a:extLst>
              <a:ext uri="{FF2B5EF4-FFF2-40B4-BE49-F238E27FC236}">
                <a16:creationId xmlns:a16="http://schemas.microsoft.com/office/drawing/2014/main" id="{1C0DAEED-BBFE-4072-ABD0-5AF501C98F30}"/>
              </a:ext>
            </a:extLst>
          </p:cNvPr>
          <p:cNvSpPr>
            <a:spLocks noChangeArrowheads="1"/>
          </p:cNvSpPr>
          <p:nvPr/>
        </p:nvSpPr>
        <p:spPr bwMode="auto">
          <a:xfrm>
            <a:off x="574675" y="-858838"/>
            <a:ext cx="32893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Rectangle 4">
            <a:extLst>
              <a:ext uri="{FF2B5EF4-FFF2-40B4-BE49-F238E27FC236}">
                <a16:creationId xmlns:a16="http://schemas.microsoft.com/office/drawing/2014/main" id="{6083239C-737D-4A0C-BD5A-6A786584C868}"/>
              </a:ext>
            </a:extLst>
          </p:cNvPr>
          <p:cNvSpPr>
            <a:spLocks noChangeArrowheads="1"/>
          </p:cNvSpPr>
          <p:nvPr/>
        </p:nvSpPr>
        <p:spPr bwMode="auto">
          <a:xfrm>
            <a:off x="574675" y="-858838"/>
            <a:ext cx="3556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Rectangle 5">
            <a:extLst>
              <a:ext uri="{FF2B5EF4-FFF2-40B4-BE49-F238E27FC236}">
                <a16:creationId xmlns:a16="http://schemas.microsoft.com/office/drawing/2014/main" id="{69B1162A-F96C-4865-B1CE-9989EB22B46B}"/>
              </a:ext>
            </a:extLst>
          </p:cNvPr>
          <p:cNvSpPr>
            <a:spLocks noChangeArrowheads="1"/>
          </p:cNvSpPr>
          <p:nvPr/>
        </p:nvSpPr>
        <p:spPr bwMode="auto">
          <a:xfrm>
            <a:off x="574675" y="-858838"/>
            <a:ext cx="68453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Rectangle 6">
            <a:extLst>
              <a:ext uri="{FF2B5EF4-FFF2-40B4-BE49-F238E27FC236}">
                <a16:creationId xmlns:a16="http://schemas.microsoft.com/office/drawing/2014/main" id="{4948A947-8A59-472F-8C31-ECCCA5F3DF54}"/>
              </a:ext>
            </a:extLst>
          </p:cNvPr>
          <p:cNvSpPr>
            <a:spLocks noChangeArrowheads="1"/>
          </p:cNvSpPr>
          <p:nvPr/>
        </p:nvSpPr>
        <p:spPr bwMode="auto">
          <a:xfrm>
            <a:off x="3887788" y="-1089025"/>
            <a:ext cx="219075"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spAutoFit/>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200" baseline="0">
                <a:latin typeface="Times New Roman" panose="02020603050405020304" pitchFamily="18" charset="0"/>
                <a:cs typeface="Times New Roman" panose="02020603050405020304" pitchFamily="18" charset="0"/>
              </a:rPr>
              <a:t> </a:t>
            </a:r>
          </a:p>
          <a:p>
            <a:pPr>
              <a:spcBef>
                <a:spcPct val="0"/>
              </a:spcBef>
              <a:buClrTx/>
              <a:buFontTx/>
              <a:buNone/>
            </a:pPr>
            <a:endParaRPr lang="en-US" altLang="en-US" sz="1200" baseline="0">
              <a:latin typeface="Times New Roman" panose="02020603050405020304" pitchFamily="18" charset="0"/>
              <a:cs typeface="Times New Roman" panose="02020603050405020304" pitchFamily="18" charset="0"/>
            </a:endParaRPr>
          </a:p>
        </p:txBody>
      </p:sp>
      <p:sp>
        <p:nvSpPr>
          <p:cNvPr id="3080" name="Rectangle 7">
            <a:extLst>
              <a:ext uri="{FF2B5EF4-FFF2-40B4-BE49-F238E27FC236}">
                <a16:creationId xmlns:a16="http://schemas.microsoft.com/office/drawing/2014/main" id="{46403B66-3D0C-442C-93A3-7077FBA4256A}"/>
              </a:ext>
            </a:extLst>
          </p:cNvPr>
          <p:cNvSpPr>
            <a:spLocks noChangeArrowheads="1"/>
          </p:cNvSpPr>
          <p:nvPr/>
        </p:nvSpPr>
        <p:spPr bwMode="auto">
          <a:xfrm>
            <a:off x="3276600" y="2667000"/>
            <a:ext cx="3581400" cy="1068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US" altLang="en-US" sz="3600" baseline="0">
                <a:cs typeface="Times New Roman" panose="02020603050405020304" pitchFamily="18" charset="0"/>
              </a:rPr>
              <a:t>          </a:t>
            </a:r>
            <a:endParaRPr lang="en-US" altLang="en-US" sz="2800" baseline="0">
              <a:cs typeface="Times New Roman" panose="02020603050405020304" pitchFamily="18" charset="0"/>
            </a:endParaRPr>
          </a:p>
          <a:p>
            <a:pPr algn="ctr">
              <a:spcBef>
                <a:spcPct val="0"/>
              </a:spcBef>
              <a:buClrTx/>
              <a:buFontTx/>
              <a:buNone/>
            </a:pPr>
            <a:endParaRPr lang="en-US" altLang="en-US" sz="2800" baseline="0">
              <a:cs typeface="Times New Roman" panose="02020603050405020304" pitchFamily="18" charset="0"/>
            </a:endParaRPr>
          </a:p>
        </p:txBody>
      </p:sp>
      <p:sp>
        <p:nvSpPr>
          <p:cNvPr id="3081" name="TextBox 1">
            <a:extLst>
              <a:ext uri="{FF2B5EF4-FFF2-40B4-BE49-F238E27FC236}">
                <a16:creationId xmlns:a16="http://schemas.microsoft.com/office/drawing/2014/main" id="{BFBB2630-7D19-432C-AF83-D503825BBC8D}"/>
              </a:ext>
            </a:extLst>
          </p:cNvPr>
          <p:cNvSpPr txBox="1">
            <a:spLocks noChangeArrowheads="1"/>
          </p:cNvSpPr>
          <p:nvPr/>
        </p:nvSpPr>
        <p:spPr bwMode="auto">
          <a:xfrm>
            <a:off x="6553200" y="6400800"/>
            <a:ext cx="6096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a:t> </a:t>
            </a:r>
          </a:p>
        </p:txBody>
      </p:sp>
      <p:pic>
        <p:nvPicPr>
          <p:cNvPr id="3082" name="Picture 1">
            <a:extLst>
              <a:ext uri="{FF2B5EF4-FFF2-40B4-BE49-F238E27FC236}">
                <a16:creationId xmlns:a16="http://schemas.microsoft.com/office/drawing/2014/main" id="{F6F0E248-3B9A-4B22-A796-BEE4943E4B85}"/>
              </a:ext>
            </a:extLst>
          </p:cNvPr>
          <p:cNvPicPr>
            <a:picLocks noChangeAspect="1"/>
          </p:cNvPicPr>
          <p:nvPr/>
        </p:nvPicPr>
        <p:blipFill>
          <a:blip r:embed="rId3">
            <a:extLst>
              <a:ext uri="{28A0092B-C50C-407E-A947-70E740481C1C}">
                <a14:useLocalDpi xmlns:a14="http://schemas.microsoft.com/office/drawing/2010/main" val="0"/>
              </a:ext>
            </a:extLst>
          </a:blip>
          <a:srcRect t="2" b="27127"/>
          <a:stretch>
            <a:fillRect/>
          </a:stretch>
        </p:blipFill>
        <p:spPr bwMode="auto">
          <a:xfrm>
            <a:off x="1905000" y="3005138"/>
            <a:ext cx="5259388" cy="149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8">
            <a:hlinkClick r:id="rId4"/>
            <a:extLst>
              <a:ext uri="{FF2B5EF4-FFF2-40B4-BE49-F238E27FC236}">
                <a16:creationId xmlns:a16="http://schemas.microsoft.com/office/drawing/2014/main" id="{592EB23F-7FE8-4BD0-8A1D-3B9E540174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5181600"/>
            <a:ext cx="2978150" cy="9874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84" name="Picture 1">
            <a:extLst>
              <a:ext uri="{FF2B5EF4-FFF2-40B4-BE49-F238E27FC236}">
                <a16:creationId xmlns:a16="http://schemas.microsoft.com/office/drawing/2014/main" id="{3BEA78F2-4DE0-4C1B-A44C-B8FD28DDB61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2400" y="5029200"/>
            <a:ext cx="2971800"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2">
            <a:extLst>
              <a:ext uri="{FF2B5EF4-FFF2-40B4-BE49-F238E27FC236}">
                <a16:creationId xmlns:a16="http://schemas.microsoft.com/office/drawing/2014/main" id="{80F31DAA-A256-4FD4-ACA7-EF3ADD7C368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324600" y="4899025"/>
            <a:ext cx="2813050"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D9CD005-1E27-4BA8-9638-C7D787B8832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D87B5497-911C-4530-9F69-478DAF68A2E9}" type="slidenum">
              <a:rPr lang="en-US" altLang="en-US" sz="2400">
                <a:latin typeface="Times New Roman" panose="02020603050405020304" pitchFamily="18" charset="0"/>
              </a:rPr>
              <a:pPr>
                <a:spcBef>
                  <a:spcPct val="0"/>
                </a:spcBef>
                <a:buClrTx/>
                <a:buFontTx/>
                <a:buNone/>
              </a:pPr>
              <a:t>10</a:t>
            </a:fld>
            <a:endParaRPr lang="en-US" altLang="en-US" sz="2400">
              <a:latin typeface="Times New Roman" panose="02020603050405020304" pitchFamily="18" charset="0"/>
            </a:endParaRPr>
          </a:p>
        </p:txBody>
      </p:sp>
      <p:sp>
        <p:nvSpPr>
          <p:cNvPr id="18435" name="Rectangle 2">
            <a:extLst>
              <a:ext uri="{FF2B5EF4-FFF2-40B4-BE49-F238E27FC236}">
                <a16:creationId xmlns:a16="http://schemas.microsoft.com/office/drawing/2014/main" id="{A6CFC0DD-14F4-4182-B6C8-F26C62A8E8A2}"/>
              </a:ext>
            </a:extLst>
          </p:cNvPr>
          <p:cNvSpPr>
            <a:spLocks noGrp="1" noChangeArrowheads="1"/>
          </p:cNvSpPr>
          <p:nvPr>
            <p:ph type="body" idx="1"/>
          </p:nvPr>
        </p:nvSpPr>
        <p:spPr>
          <a:xfrm>
            <a:off x="76200" y="762000"/>
            <a:ext cx="9067800" cy="5257800"/>
          </a:xfrm>
        </p:spPr>
        <p:txBody>
          <a:bodyPr/>
          <a:lstStyle/>
          <a:p>
            <a:pPr indent="0" eaLnBrk="1" hangingPunct="1">
              <a:spcBef>
                <a:spcPts val="900"/>
              </a:spcBef>
              <a:buClrTx/>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fr-FR" altLang="en-US" sz="6000">
                <a:solidFill>
                  <a:schemeClr val="tx1"/>
                </a:solidFill>
              </a:rPr>
              <a:t>USING A WEB BROWSER TO TO </a:t>
            </a:r>
            <a:r>
              <a:rPr lang="fr-FR" altLang="en-US" sz="6000">
                <a:solidFill>
                  <a:srgbClr val="FF0000"/>
                </a:solidFill>
              </a:rPr>
              <a:t>UPLOAD</a:t>
            </a:r>
            <a:r>
              <a:rPr lang="fr-FR" altLang="en-US" sz="6000">
                <a:solidFill>
                  <a:schemeClr val="tx1"/>
                </a:solidFill>
              </a:rPr>
              <a:t> FILES AND FOLDERS TO THE "BOX" SERVER FARM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Slide Number Placeholder 5">
            <a:extLst>
              <a:ext uri="{FF2B5EF4-FFF2-40B4-BE49-F238E27FC236}">
                <a16:creationId xmlns:a16="http://schemas.microsoft.com/office/drawing/2014/main" id="{312622BB-D08E-4139-9FA5-59B3B9A9627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9BFC51B0-E897-45AC-89B6-ACBC6B057E9C}" type="slidenum">
              <a:rPr lang="en-US" altLang="en-US" sz="2400">
                <a:latin typeface="Times New Roman" panose="02020603050405020304" pitchFamily="18" charset="0"/>
              </a:rPr>
              <a:pPr>
                <a:spcBef>
                  <a:spcPct val="0"/>
                </a:spcBef>
                <a:buClrTx/>
                <a:buFontTx/>
                <a:buNone/>
              </a:pPr>
              <a:t>11</a:t>
            </a:fld>
            <a:endParaRPr lang="en-US" altLang="en-US" sz="2400">
              <a:latin typeface="Times New Roman" panose="02020603050405020304" pitchFamily="18" charset="0"/>
            </a:endParaRPr>
          </a:p>
        </p:txBody>
      </p:sp>
      <p:sp>
        <p:nvSpPr>
          <p:cNvPr id="20483" name="Rectangle 2">
            <a:extLst>
              <a:ext uri="{FF2B5EF4-FFF2-40B4-BE49-F238E27FC236}">
                <a16:creationId xmlns:a16="http://schemas.microsoft.com/office/drawing/2014/main" id="{514B766D-4004-41B4-9958-F9B611E34492}"/>
              </a:ext>
            </a:extLst>
          </p:cNvPr>
          <p:cNvSpPr>
            <a:spLocks noGrp="1" noChangeArrowheads="1"/>
          </p:cNvSpPr>
          <p:nvPr>
            <p:ph type="body" idx="1"/>
          </p:nvPr>
        </p:nvSpPr>
        <p:spPr>
          <a:xfrm>
            <a:off x="76200" y="381000"/>
            <a:ext cx="9067800" cy="6019800"/>
          </a:xfrm>
        </p:spPr>
        <p:txBody>
          <a:bodyPr/>
          <a:lstStyle/>
          <a:p>
            <a:pPr marL="914400" indent="-571500" eaLnBrk="1" hangingPunct="1">
              <a:spcBef>
                <a:spcPts val="900"/>
              </a:spcBef>
              <a:buClrTx/>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fr-FR" altLang="en-US" sz="4800">
                <a:solidFill>
                  <a:schemeClr val="tx1"/>
                </a:solidFill>
              </a:rPr>
              <a:t>You can </a:t>
            </a:r>
            <a:r>
              <a:rPr lang="fr-FR" altLang="en-US" sz="4800">
                <a:solidFill>
                  <a:srgbClr val="FF0000"/>
                </a:solidFill>
              </a:rPr>
              <a:t>upload</a:t>
            </a:r>
            <a:r>
              <a:rPr lang="fr-FR" altLang="en-US" sz="4800">
                <a:solidFill>
                  <a:schemeClr val="tx1"/>
                </a:solidFill>
              </a:rPr>
              <a:t> files and folders after using a Web browser to access the "Box" server farm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5">
            <a:extLst>
              <a:ext uri="{FF2B5EF4-FFF2-40B4-BE49-F238E27FC236}">
                <a16:creationId xmlns:a16="http://schemas.microsoft.com/office/drawing/2014/main" id="{9174873F-9DCD-4C4B-B421-A3CCDF43E68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F1E02AAF-887B-4EC3-B413-5C365C429ED5}" type="slidenum">
              <a:rPr lang="en-US" altLang="en-US" sz="2400">
                <a:latin typeface="Times New Roman" panose="02020603050405020304" pitchFamily="18" charset="0"/>
              </a:rPr>
              <a:pPr>
                <a:spcBef>
                  <a:spcPct val="0"/>
                </a:spcBef>
                <a:buClrTx/>
                <a:buFontTx/>
                <a:buNone/>
              </a:pPr>
              <a:t>12</a:t>
            </a:fld>
            <a:endParaRPr lang="en-US" altLang="en-US" sz="2400">
              <a:latin typeface="Times New Roman" panose="02020603050405020304" pitchFamily="18" charset="0"/>
            </a:endParaRPr>
          </a:p>
        </p:txBody>
      </p:sp>
      <p:sp>
        <p:nvSpPr>
          <p:cNvPr id="22531" name="Rectangle 2">
            <a:extLst>
              <a:ext uri="{FF2B5EF4-FFF2-40B4-BE49-F238E27FC236}">
                <a16:creationId xmlns:a16="http://schemas.microsoft.com/office/drawing/2014/main" id="{76AA0432-A9AF-4953-9AE7-BED51DB494B3}"/>
              </a:ext>
            </a:extLst>
          </p:cNvPr>
          <p:cNvSpPr>
            <a:spLocks noGrp="1" noChangeArrowheads="1"/>
          </p:cNvSpPr>
          <p:nvPr>
            <p:ph type="body" idx="1"/>
          </p:nvPr>
        </p:nvSpPr>
        <p:spPr>
          <a:xfrm>
            <a:off x="76200" y="609600"/>
            <a:ext cx="9067800" cy="5483225"/>
          </a:xfrm>
        </p:spPr>
        <p:txBody>
          <a:bodyPr/>
          <a:lstStyle/>
          <a:p>
            <a:pPr indent="0" eaLnBrk="1" hangingPunct="1">
              <a:spcBef>
                <a:spcPts val="900"/>
              </a:spcBef>
              <a:buClrTx/>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fr-FR" altLang="en-US" sz="6000">
                <a:solidFill>
                  <a:schemeClr val="tx1"/>
                </a:solidFill>
              </a:rPr>
              <a:t>USING A WEB BROWSER IN "WINDOWS.." TO TO </a:t>
            </a:r>
            <a:r>
              <a:rPr lang="fr-FR" altLang="en-US" sz="6000">
                <a:solidFill>
                  <a:srgbClr val="FF0000"/>
                </a:solidFill>
              </a:rPr>
              <a:t>UPLOAD</a:t>
            </a:r>
            <a:r>
              <a:rPr lang="fr-FR" altLang="en-US" sz="6000">
                <a:solidFill>
                  <a:schemeClr val="tx1"/>
                </a:solidFill>
              </a:rPr>
              <a:t> FILES AND FOLDERS TO THE "BOX" SERVER FARM: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Slide Number Placeholder 5">
            <a:extLst>
              <a:ext uri="{FF2B5EF4-FFF2-40B4-BE49-F238E27FC236}">
                <a16:creationId xmlns:a16="http://schemas.microsoft.com/office/drawing/2014/main" id="{2DC8AB91-6EE0-46AB-9035-03A3656E935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A7DC5DAE-D3B9-4FDD-846E-5D7E22195E25}" type="slidenum">
              <a:rPr lang="en-US" altLang="en-US" sz="2400">
                <a:latin typeface="Times New Roman" panose="02020603050405020304" pitchFamily="18" charset="0"/>
              </a:rPr>
              <a:pPr>
                <a:spcBef>
                  <a:spcPct val="0"/>
                </a:spcBef>
                <a:buClrTx/>
                <a:buFontTx/>
                <a:buNone/>
              </a:pPr>
              <a:t>13</a:t>
            </a:fld>
            <a:endParaRPr lang="en-US" altLang="en-US" sz="2400">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Slide Number Placeholder 5">
            <a:extLst>
              <a:ext uri="{FF2B5EF4-FFF2-40B4-BE49-F238E27FC236}">
                <a16:creationId xmlns:a16="http://schemas.microsoft.com/office/drawing/2014/main" id="{6A2B4462-5C1E-4281-94E6-F67447723E0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0960389A-0EBE-4F92-9CD1-9A75C639A24D}" type="slidenum">
              <a:rPr lang="en-US" altLang="en-US" sz="2400">
                <a:latin typeface="Times New Roman" panose="02020603050405020304" pitchFamily="18" charset="0"/>
              </a:rPr>
              <a:pPr>
                <a:spcBef>
                  <a:spcPct val="0"/>
                </a:spcBef>
                <a:buClrTx/>
                <a:buFontTx/>
                <a:buNone/>
              </a:pPr>
              <a:t>14</a:t>
            </a:fld>
            <a:endParaRPr lang="en-US" altLang="en-US" sz="2400">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Slide Number Placeholder 5">
            <a:extLst>
              <a:ext uri="{FF2B5EF4-FFF2-40B4-BE49-F238E27FC236}">
                <a16:creationId xmlns:a16="http://schemas.microsoft.com/office/drawing/2014/main" id="{7CDDDB73-C9A0-4B36-AE49-25E784799A5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762FCED1-8445-4A5F-8B8F-4D623A2AB78B}" type="slidenum">
              <a:rPr lang="en-US" altLang="en-US" sz="2400">
                <a:latin typeface="Times New Roman" panose="02020603050405020304" pitchFamily="18" charset="0"/>
              </a:rPr>
              <a:pPr>
                <a:spcBef>
                  <a:spcPct val="0"/>
                </a:spcBef>
                <a:buClrTx/>
                <a:buFontTx/>
                <a:buNone/>
              </a:pPr>
              <a:t>15</a:t>
            </a:fld>
            <a:endParaRPr lang="en-US" altLang="en-US" sz="2400">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a:extLst>
              <a:ext uri="{FF2B5EF4-FFF2-40B4-BE49-F238E27FC236}">
                <a16:creationId xmlns:a16="http://schemas.microsoft.com/office/drawing/2014/main" id="{1EDD0926-7CBD-4B58-ADF9-A490BBF92AD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40A82735-FFD6-43D4-B1A7-C961B00DB53F}" type="slidenum">
              <a:rPr lang="en-US" altLang="en-US" sz="2400">
                <a:latin typeface="Times New Roman" panose="02020603050405020304" pitchFamily="18" charset="0"/>
              </a:rPr>
              <a:pPr>
                <a:spcBef>
                  <a:spcPct val="0"/>
                </a:spcBef>
                <a:buClrTx/>
                <a:buFontTx/>
                <a:buNone/>
              </a:pPr>
              <a:t>16</a:t>
            </a:fld>
            <a:endParaRPr lang="en-US" altLang="en-US" sz="2400">
              <a:latin typeface="Times New Roman" panose="02020603050405020304" pitchFamily="18" charset="0"/>
            </a:endParaRPr>
          </a:p>
        </p:txBody>
      </p:sp>
      <p:sp>
        <p:nvSpPr>
          <p:cNvPr id="30723" name="Rectangle 2">
            <a:extLst>
              <a:ext uri="{FF2B5EF4-FFF2-40B4-BE49-F238E27FC236}">
                <a16:creationId xmlns:a16="http://schemas.microsoft.com/office/drawing/2014/main" id="{3FEC37F1-8613-4B06-AC31-B5498F694D61}"/>
              </a:ext>
            </a:extLst>
          </p:cNvPr>
          <p:cNvSpPr>
            <a:spLocks noGrp="1" noChangeArrowheads="1"/>
          </p:cNvSpPr>
          <p:nvPr>
            <p:ph type="body" idx="1"/>
          </p:nvPr>
        </p:nvSpPr>
        <p:spPr>
          <a:xfrm>
            <a:off x="76200" y="762000"/>
            <a:ext cx="9067800" cy="5257800"/>
          </a:xfrm>
        </p:spPr>
        <p:txBody>
          <a:bodyPr/>
          <a:lstStyle/>
          <a:p>
            <a:pPr marL="914400" indent="-571500" eaLnBrk="1" hangingPunct="1">
              <a:spcBef>
                <a:spcPts val="900"/>
              </a:spcBef>
              <a:buClrTx/>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fr-FR" altLang="en-US" sz="6000">
                <a:solidFill>
                  <a:schemeClr val="tx1"/>
                </a:solidFill>
              </a:rPr>
              <a:t>You can </a:t>
            </a:r>
            <a:r>
              <a:rPr lang="fr-FR" altLang="en-US" sz="6000">
                <a:solidFill>
                  <a:srgbClr val="FF0000"/>
                </a:solidFill>
              </a:rPr>
              <a:t>download</a:t>
            </a:r>
            <a:r>
              <a:rPr lang="fr-FR" altLang="en-US" sz="6000">
                <a:solidFill>
                  <a:schemeClr val="tx1"/>
                </a:solidFill>
              </a:rPr>
              <a:t> files and folders after using a Web browser to access the "Box" server farm: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a:extLst>
              <a:ext uri="{FF2B5EF4-FFF2-40B4-BE49-F238E27FC236}">
                <a16:creationId xmlns:a16="http://schemas.microsoft.com/office/drawing/2014/main" id="{DC4A9D8E-42EA-45B9-AC6F-2C76A65BC85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985D06FC-0562-4127-A56E-19417E584214}" type="slidenum">
              <a:rPr lang="en-US" altLang="en-US" sz="2400">
                <a:latin typeface="Times New Roman" panose="02020603050405020304" pitchFamily="18" charset="0"/>
              </a:rPr>
              <a:pPr>
                <a:spcBef>
                  <a:spcPct val="0"/>
                </a:spcBef>
                <a:buClrTx/>
                <a:buFontTx/>
                <a:buNone/>
              </a:pPr>
              <a:t>17</a:t>
            </a:fld>
            <a:endParaRPr lang="en-US" altLang="en-US" sz="2400">
              <a:latin typeface="Times New Roman" panose="02020603050405020304" pitchFamily="18" charset="0"/>
            </a:endParaRPr>
          </a:p>
        </p:txBody>
      </p:sp>
      <p:sp>
        <p:nvSpPr>
          <p:cNvPr id="32771" name="Rectangle 2">
            <a:extLst>
              <a:ext uri="{FF2B5EF4-FFF2-40B4-BE49-F238E27FC236}">
                <a16:creationId xmlns:a16="http://schemas.microsoft.com/office/drawing/2014/main" id="{58952D5D-F01E-4963-A821-6C330AF56771}"/>
              </a:ext>
            </a:extLst>
          </p:cNvPr>
          <p:cNvSpPr>
            <a:spLocks noGrp="1" noChangeArrowheads="1"/>
          </p:cNvSpPr>
          <p:nvPr>
            <p:ph type="body" idx="1"/>
          </p:nvPr>
        </p:nvSpPr>
        <p:spPr>
          <a:xfrm>
            <a:off x="76200" y="533400"/>
            <a:ext cx="9067800" cy="5715000"/>
          </a:xfrm>
        </p:spPr>
        <p:txBody>
          <a:bodyPr/>
          <a:lstStyle/>
          <a:p>
            <a:pPr marL="914400" indent="-571500" eaLnBrk="1" hangingPunct="1">
              <a:spcBef>
                <a:spcPts val="900"/>
              </a:spcBef>
              <a:buClrTx/>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fr-FR" altLang="en-US" sz="4400">
                <a:solidFill>
                  <a:schemeClr val="tx1"/>
                </a:solidFill>
              </a:rPr>
              <a:t>When you </a:t>
            </a:r>
            <a:r>
              <a:rPr lang="fr-FR" altLang="en-US" sz="4400">
                <a:solidFill>
                  <a:srgbClr val="FF0000"/>
                </a:solidFill>
              </a:rPr>
              <a:t>download</a:t>
            </a:r>
            <a:r>
              <a:rPr lang="fr-FR" altLang="en-US" sz="4400">
                <a:solidFill>
                  <a:schemeClr val="tx1"/>
                </a:solidFill>
              </a:rPr>
              <a:t> </a:t>
            </a:r>
            <a:r>
              <a:rPr lang="fr-FR" altLang="en-US" sz="4400">
                <a:solidFill>
                  <a:srgbClr val="FF0000"/>
                </a:solidFill>
              </a:rPr>
              <a:t>files</a:t>
            </a:r>
            <a:r>
              <a:rPr lang="fr-FR" altLang="en-US" sz="4400">
                <a:solidFill>
                  <a:schemeClr val="tx1"/>
                </a:solidFill>
              </a:rPr>
              <a:t> using a Web browser, they will arrive in your local computer in native format. </a:t>
            </a:r>
          </a:p>
          <a:p>
            <a:pPr marL="914400" indent="-571500" eaLnBrk="1" hangingPunct="1">
              <a:spcBef>
                <a:spcPts val="900"/>
              </a:spcBef>
              <a:buClrTx/>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fr-FR" altLang="en-US" sz="4400">
                <a:solidFill>
                  <a:schemeClr val="tx1"/>
                </a:solidFill>
              </a:rPr>
              <a:t>When you </a:t>
            </a:r>
            <a:r>
              <a:rPr lang="fr-FR" altLang="en-US" sz="4400">
                <a:solidFill>
                  <a:srgbClr val="FF0000"/>
                </a:solidFill>
              </a:rPr>
              <a:t>download a folder</a:t>
            </a:r>
            <a:r>
              <a:rPr lang="fr-FR" altLang="en-US" sz="4400">
                <a:solidFill>
                  <a:schemeClr val="tx1"/>
                </a:solidFill>
              </a:rPr>
              <a:t> using a Web browser, it will arrive in your local computer as zip file.</a:t>
            </a:r>
          </a:p>
          <a:p>
            <a:pPr marL="914400" indent="-571500" eaLnBrk="1" hangingPunct="1">
              <a:spcBef>
                <a:spcPts val="900"/>
              </a:spcBef>
              <a:buClrTx/>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endParaRPr lang="fr-FR" altLang="en-US" sz="4400">
              <a:solidFill>
                <a:schemeClr val="tx1"/>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Slide Number Placeholder 5">
            <a:extLst>
              <a:ext uri="{FF2B5EF4-FFF2-40B4-BE49-F238E27FC236}">
                <a16:creationId xmlns:a16="http://schemas.microsoft.com/office/drawing/2014/main" id="{CFB68552-6E62-4107-AD07-9DE57EBA5F0B}"/>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858C60CB-C583-4E57-BE47-0CFE7D4A1546}" type="slidenum">
              <a:rPr lang="en-US" altLang="en-US" sz="2400">
                <a:latin typeface="Times New Roman" panose="02020603050405020304" pitchFamily="18" charset="0"/>
              </a:rPr>
              <a:pPr>
                <a:spcBef>
                  <a:spcPct val="0"/>
                </a:spcBef>
                <a:buClrTx/>
                <a:buFontTx/>
                <a:buNone/>
              </a:pPr>
              <a:t>18</a:t>
            </a:fld>
            <a:endParaRPr lang="en-US" altLang="en-US" sz="2400">
              <a:latin typeface="Times New Roman" panose="02020603050405020304" pitchFamily="18" charset="0"/>
            </a:endParaRPr>
          </a:p>
        </p:txBody>
      </p:sp>
      <p:pic>
        <p:nvPicPr>
          <p:cNvPr id="34819" name="Picture 1">
            <a:extLst>
              <a:ext uri="{FF2B5EF4-FFF2-40B4-BE49-F238E27FC236}">
                <a16:creationId xmlns:a16="http://schemas.microsoft.com/office/drawing/2014/main" id="{C0B551B0-A7A5-4A88-B5F0-50C574318D5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12888" y="228600"/>
            <a:ext cx="6105525"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4820" name="Straight Arrow Connector 3">
            <a:extLst>
              <a:ext uri="{FF2B5EF4-FFF2-40B4-BE49-F238E27FC236}">
                <a16:creationId xmlns:a16="http://schemas.microsoft.com/office/drawing/2014/main" id="{8C3AD5B7-552C-4604-A8E8-DE1B5F8E3ABD}"/>
              </a:ext>
            </a:extLst>
          </p:cNvPr>
          <p:cNvCxnSpPr>
            <a:cxnSpLocks noChangeShapeType="1"/>
          </p:cNvCxnSpPr>
          <p:nvPr/>
        </p:nvCxnSpPr>
        <p:spPr bwMode="auto">
          <a:xfrm flipV="1">
            <a:off x="914400" y="3581400"/>
            <a:ext cx="914400" cy="914400"/>
          </a:xfrm>
          <a:prstGeom prst="straightConnector1">
            <a:avLst/>
          </a:prstGeom>
          <a:noFill/>
          <a:ln w="98425"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Slide Number Placeholder 5">
            <a:extLst>
              <a:ext uri="{FF2B5EF4-FFF2-40B4-BE49-F238E27FC236}">
                <a16:creationId xmlns:a16="http://schemas.microsoft.com/office/drawing/2014/main" id="{8EE90BB7-679C-4ECA-AF93-77876E98A28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6A70CA20-272F-4B97-B266-C80266C96533}" type="slidenum">
              <a:rPr lang="en-US" altLang="en-US" sz="2400">
                <a:latin typeface="Times New Roman" panose="02020603050405020304" pitchFamily="18" charset="0"/>
              </a:rPr>
              <a:pPr>
                <a:spcBef>
                  <a:spcPct val="0"/>
                </a:spcBef>
                <a:buClrTx/>
                <a:buFontTx/>
                <a:buNone/>
              </a:pPr>
              <a:t>19</a:t>
            </a:fld>
            <a:endParaRPr lang="en-US" altLang="en-US" sz="2400">
              <a:latin typeface="Times New Roman" panose="02020603050405020304" pitchFamily="18" charset="0"/>
            </a:endParaRPr>
          </a:p>
        </p:txBody>
      </p:sp>
      <p:pic>
        <p:nvPicPr>
          <p:cNvPr id="36867" name="Picture 1">
            <a:extLst>
              <a:ext uri="{FF2B5EF4-FFF2-40B4-BE49-F238E27FC236}">
                <a16:creationId xmlns:a16="http://schemas.microsoft.com/office/drawing/2014/main" id="{65552CC4-8C9B-4806-8FD9-09B124EFDB0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142875"/>
            <a:ext cx="4752975" cy="657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6868" name="Straight Arrow Connector 3">
            <a:extLst>
              <a:ext uri="{FF2B5EF4-FFF2-40B4-BE49-F238E27FC236}">
                <a16:creationId xmlns:a16="http://schemas.microsoft.com/office/drawing/2014/main" id="{EFCF051E-EA6D-4C53-8F04-90CCF683B0FE}"/>
              </a:ext>
            </a:extLst>
          </p:cNvPr>
          <p:cNvCxnSpPr>
            <a:cxnSpLocks noChangeShapeType="1"/>
          </p:cNvCxnSpPr>
          <p:nvPr/>
        </p:nvCxnSpPr>
        <p:spPr bwMode="auto">
          <a:xfrm flipV="1">
            <a:off x="990600" y="4191000"/>
            <a:ext cx="2743200" cy="304800"/>
          </a:xfrm>
          <a:prstGeom prst="straightConnector1">
            <a:avLst/>
          </a:prstGeom>
          <a:noFill/>
          <a:ln w="98425"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75406798-B748-4D22-9386-6BB5A17D36A0}"/>
              </a:ext>
            </a:extLst>
          </p:cNvPr>
          <p:cNvSpPr>
            <a:spLocks noGrp="1"/>
          </p:cNvSpPr>
          <p:nvPr>
            <p:ph type="sldNum" sz="quarter" idx="12"/>
          </p:nvPr>
        </p:nvSpPr>
        <p:spPr>
          <a:xfrm>
            <a:off x="6553200" y="6324600"/>
            <a:ext cx="2132013" cy="474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104CB4A9-B5F4-4E0D-A97E-FA069FE07D8F}" type="slidenum">
              <a:rPr lang="en-US" altLang="en-US" sz="2400">
                <a:latin typeface="Times New Roman" panose="02020603050405020304" pitchFamily="18" charset="0"/>
              </a:rPr>
              <a:pPr>
                <a:spcBef>
                  <a:spcPct val="0"/>
                </a:spcBef>
                <a:buClrTx/>
                <a:buFontTx/>
                <a:buNone/>
              </a:pPr>
              <a:t>2</a:t>
            </a:fld>
            <a:endParaRPr lang="en-US" altLang="en-US" sz="2400">
              <a:latin typeface="Times New Roman" panose="02020603050405020304" pitchFamily="18" charset="0"/>
            </a:endParaRPr>
          </a:p>
        </p:txBody>
      </p:sp>
      <p:sp>
        <p:nvSpPr>
          <p:cNvPr id="5123" name="Rectangle 1">
            <a:extLst>
              <a:ext uri="{FF2B5EF4-FFF2-40B4-BE49-F238E27FC236}">
                <a16:creationId xmlns:a16="http://schemas.microsoft.com/office/drawing/2014/main" id="{24D4AEDF-5DB7-4671-B58D-44DF1E5C2348}"/>
              </a:ext>
            </a:extLst>
          </p:cNvPr>
          <p:cNvSpPr>
            <a:spLocks noGrp="1" noChangeArrowheads="1"/>
          </p:cNvSpPr>
          <p:nvPr>
            <p:ph type="title"/>
          </p:nvPr>
        </p:nvSpPr>
        <p:spPr>
          <a:xfrm>
            <a:off x="685800" y="228600"/>
            <a:ext cx="7924800" cy="17526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6600"/>
              <a:t>Web location for this presentation:</a:t>
            </a:r>
          </a:p>
        </p:txBody>
      </p:sp>
      <p:sp>
        <p:nvSpPr>
          <p:cNvPr id="5124" name="Rectangle 2">
            <a:extLst>
              <a:ext uri="{FF2B5EF4-FFF2-40B4-BE49-F238E27FC236}">
                <a16:creationId xmlns:a16="http://schemas.microsoft.com/office/drawing/2014/main" id="{36FE0F16-EEB0-498D-B6FF-E2380E4289F5}"/>
              </a:ext>
            </a:extLst>
          </p:cNvPr>
          <p:cNvSpPr>
            <a:spLocks noGrp="1" noChangeArrowheads="1"/>
          </p:cNvSpPr>
          <p:nvPr>
            <p:ph type="body" idx="1"/>
          </p:nvPr>
        </p:nvSpPr>
        <p:spPr>
          <a:xfrm>
            <a:off x="381000" y="2209800"/>
            <a:ext cx="8610600" cy="4191000"/>
          </a:xfrm>
        </p:spPr>
        <p:txBody>
          <a:bodyPr/>
          <a:lstStyle/>
          <a:p>
            <a:pPr marL="0" indent="0"/>
            <a:r>
              <a:rPr lang="en-US" altLang="en-US" sz="8800"/>
              <a:t>http://aztcs.org</a:t>
            </a:r>
          </a:p>
          <a:p>
            <a:pPr marL="0" indent="0"/>
            <a:r>
              <a:rPr lang="en-US" altLang="en-US" sz="7200"/>
              <a:t>Click on</a:t>
            </a:r>
          </a:p>
          <a:p>
            <a:pPr marL="0" indent="0"/>
            <a:r>
              <a:rPr lang="en-US" altLang="en-US" sz="7200"/>
              <a:t>“Meeting Notes”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Slide Number Placeholder 5">
            <a:extLst>
              <a:ext uri="{FF2B5EF4-FFF2-40B4-BE49-F238E27FC236}">
                <a16:creationId xmlns:a16="http://schemas.microsoft.com/office/drawing/2014/main" id="{89B86B23-1588-45A6-88D0-B02AE69E0B3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E626AB3E-2A7E-4058-BCA2-6BDE0563134A}" type="slidenum">
              <a:rPr lang="en-US" altLang="en-US" sz="2400">
                <a:latin typeface="Times New Roman" panose="02020603050405020304" pitchFamily="18" charset="0"/>
              </a:rPr>
              <a:pPr>
                <a:spcBef>
                  <a:spcPct val="0"/>
                </a:spcBef>
                <a:buClrTx/>
                <a:buFontTx/>
                <a:buNone/>
              </a:pPr>
              <a:t>20</a:t>
            </a:fld>
            <a:endParaRPr lang="en-US" altLang="en-US" sz="2400">
              <a:latin typeface="Times New Roman" panose="02020603050405020304" pitchFamily="18" charset="0"/>
            </a:endParaRPr>
          </a:p>
        </p:txBody>
      </p:sp>
      <p:pic>
        <p:nvPicPr>
          <p:cNvPr id="38915" name="Picture 1">
            <a:extLst>
              <a:ext uri="{FF2B5EF4-FFF2-40B4-BE49-F238E27FC236}">
                <a16:creationId xmlns:a16="http://schemas.microsoft.com/office/drawing/2014/main" id="{28EFCDB2-242D-4025-BEE0-7055E1C7243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0"/>
            <a:ext cx="85629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8916" name="Straight Arrow Connector 3">
            <a:extLst>
              <a:ext uri="{FF2B5EF4-FFF2-40B4-BE49-F238E27FC236}">
                <a16:creationId xmlns:a16="http://schemas.microsoft.com/office/drawing/2014/main" id="{49E9519D-AE97-4225-85E5-71481F2BD103}"/>
              </a:ext>
            </a:extLst>
          </p:cNvPr>
          <p:cNvCxnSpPr>
            <a:cxnSpLocks noChangeShapeType="1"/>
          </p:cNvCxnSpPr>
          <p:nvPr/>
        </p:nvCxnSpPr>
        <p:spPr bwMode="auto">
          <a:xfrm flipV="1">
            <a:off x="914400" y="3962400"/>
            <a:ext cx="4419600" cy="533400"/>
          </a:xfrm>
          <a:prstGeom prst="straightConnector1">
            <a:avLst/>
          </a:prstGeom>
          <a:noFill/>
          <a:ln w="98425"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Slide Number Placeholder 5">
            <a:extLst>
              <a:ext uri="{FF2B5EF4-FFF2-40B4-BE49-F238E27FC236}">
                <a16:creationId xmlns:a16="http://schemas.microsoft.com/office/drawing/2014/main" id="{0A826F21-6D74-4CE5-ABE0-39B5F039799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7C0DB4AD-57BD-420E-9AD0-277A4D948C59}" type="slidenum">
              <a:rPr lang="en-US" altLang="en-US" sz="2400">
                <a:latin typeface="Times New Roman" panose="02020603050405020304" pitchFamily="18" charset="0"/>
              </a:rPr>
              <a:pPr>
                <a:spcBef>
                  <a:spcPct val="0"/>
                </a:spcBef>
                <a:buClrTx/>
                <a:buFontTx/>
                <a:buNone/>
              </a:pPr>
              <a:t>21</a:t>
            </a:fld>
            <a:endParaRPr lang="en-US" altLang="en-US" sz="2400">
              <a:latin typeface="Times New Roman" panose="02020603050405020304" pitchFamily="18" charset="0"/>
            </a:endParaRPr>
          </a:p>
        </p:txBody>
      </p:sp>
      <p:pic>
        <p:nvPicPr>
          <p:cNvPr id="40963" name="Picture 1">
            <a:extLst>
              <a:ext uri="{FF2B5EF4-FFF2-40B4-BE49-F238E27FC236}">
                <a16:creationId xmlns:a16="http://schemas.microsoft.com/office/drawing/2014/main" id="{C79E38B1-29B4-4A71-91E0-302879079CD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0"/>
            <a:ext cx="8742363"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0964" name="Straight Arrow Connector 3">
            <a:extLst>
              <a:ext uri="{FF2B5EF4-FFF2-40B4-BE49-F238E27FC236}">
                <a16:creationId xmlns:a16="http://schemas.microsoft.com/office/drawing/2014/main" id="{147A3B6A-7468-470E-B04A-1546F6708AEA}"/>
              </a:ext>
            </a:extLst>
          </p:cNvPr>
          <p:cNvCxnSpPr>
            <a:cxnSpLocks noChangeShapeType="1"/>
          </p:cNvCxnSpPr>
          <p:nvPr/>
        </p:nvCxnSpPr>
        <p:spPr bwMode="auto">
          <a:xfrm flipV="1">
            <a:off x="914400" y="3962400"/>
            <a:ext cx="4419600" cy="533400"/>
          </a:xfrm>
          <a:prstGeom prst="straightConnector1">
            <a:avLst/>
          </a:prstGeom>
          <a:noFill/>
          <a:ln w="98425"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Slide Number Placeholder 5">
            <a:extLst>
              <a:ext uri="{FF2B5EF4-FFF2-40B4-BE49-F238E27FC236}">
                <a16:creationId xmlns:a16="http://schemas.microsoft.com/office/drawing/2014/main" id="{A22D7C3A-63B7-42DF-8190-21ABD0E9823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4A3B384E-BAB3-42F5-94FB-E8767A02BF87}" type="slidenum">
              <a:rPr lang="en-US" altLang="en-US" sz="2400">
                <a:latin typeface="Times New Roman" panose="02020603050405020304" pitchFamily="18" charset="0"/>
              </a:rPr>
              <a:pPr>
                <a:spcBef>
                  <a:spcPct val="0"/>
                </a:spcBef>
                <a:buClrTx/>
                <a:buFontTx/>
                <a:buNone/>
              </a:pPr>
              <a:t>22</a:t>
            </a:fld>
            <a:endParaRPr lang="en-US" altLang="en-US" sz="2400">
              <a:latin typeface="Times New Roman" panose="02020603050405020304" pitchFamily="18" charset="0"/>
            </a:endParaRPr>
          </a:p>
        </p:txBody>
      </p:sp>
      <p:pic>
        <p:nvPicPr>
          <p:cNvPr id="43011" name="Picture 1">
            <a:extLst>
              <a:ext uri="{FF2B5EF4-FFF2-40B4-BE49-F238E27FC236}">
                <a16:creationId xmlns:a16="http://schemas.microsoft.com/office/drawing/2014/main" id="{E961BDC4-6A81-4DD2-BA8A-396695DEF8F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447800"/>
            <a:ext cx="7715250"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3012" name="Straight Arrow Connector 3">
            <a:extLst>
              <a:ext uri="{FF2B5EF4-FFF2-40B4-BE49-F238E27FC236}">
                <a16:creationId xmlns:a16="http://schemas.microsoft.com/office/drawing/2014/main" id="{86CA5F20-0485-4EE1-B27B-15DF146E38BD}"/>
              </a:ext>
            </a:extLst>
          </p:cNvPr>
          <p:cNvCxnSpPr>
            <a:cxnSpLocks noChangeShapeType="1"/>
          </p:cNvCxnSpPr>
          <p:nvPr/>
        </p:nvCxnSpPr>
        <p:spPr bwMode="auto">
          <a:xfrm flipV="1">
            <a:off x="1371600" y="4572000"/>
            <a:ext cx="5181600" cy="1374775"/>
          </a:xfrm>
          <a:prstGeom prst="straightConnector1">
            <a:avLst/>
          </a:prstGeom>
          <a:noFill/>
          <a:ln w="98425"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Slide Number Placeholder 5">
            <a:extLst>
              <a:ext uri="{FF2B5EF4-FFF2-40B4-BE49-F238E27FC236}">
                <a16:creationId xmlns:a16="http://schemas.microsoft.com/office/drawing/2014/main" id="{D764B54E-7E4A-464D-98CE-CBD8558B86F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DF83B61C-1496-4956-8B10-24E36CD71465}" type="slidenum">
              <a:rPr lang="en-US" altLang="en-US" sz="2400">
                <a:latin typeface="Times New Roman" panose="02020603050405020304" pitchFamily="18" charset="0"/>
              </a:rPr>
              <a:pPr>
                <a:spcBef>
                  <a:spcPct val="0"/>
                </a:spcBef>
                <a:buClrTx/>
                <a:buFontTx/>
                <a:buNone/>
              </a:pPr>
              <a:t>23</a:t>
            </a:fld>
            <a:endParaRPr lang="en-US" altLang="en-US" sz="2400">
              <a:latin typeface="Times New Roman" panose="02020603050405020304" pitchFamily="18" charset="0"/>
            </a:endParaRPr>
          </a:p>
        </p:txBody>
      </p:sp>
      <p:pic>
        <p:nvPicPr>
          <p:cNvPr id="45059" name="Picture 1">
            <a:extLst>
              <a:ext uri="{FF2B5EF4-FFF2-40B4-BE49-F238E27FC236}">
                <a16:creationId xmlns:a16="http://schemas.microsoft.com/office/drawing/2014/main" id="{18BA5411-B5F6-4FC5-BE45-011843CCA9D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7188" y="1128713"/>
            <a:ext cx="8429625"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5060" name="Straight Arrow Connector 3">
            <a:extLst>
              <a:ext uri="{FF2B5EF4-FFF2-40B4-BE49-F238E27FC236}">
                <a16:creationId xmlns:a16="http://schemas.microsoft.com/office/drawing/2014/main" id="{853351C6-E1F5-431A-A413-78072EEBDBFC}"/>
              </a:ext>
            </a:extLst>
          </p:cNvPr>
          <p:cNvCxnSpPr>
            <a:cxnSpLocks noChangeShapeType="1"/>
          </p:cNvCxnSpPr>
          <p:nvPr/>
        </p:nvCxnSpPr>
        <p:spPr bwMode="auto">
          <a:xfrm flipV="1">
            <a:off x="1371600" y="5257800"/>
            <a:ext cx="4419600" cy="688975"/>
          </a:xfrm>
          <a:prstGeom prst="straightConnector1">
            <a:avLst/>
          </a:prstGeom>
          <a:noFill/>
          <a:ln w="98425"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Slide Number Placeholder 5">
            <a:extLst>
              <a:ext uri="{FF2B5EF4-FFF2-40B4-BE49-F238E27FC236}">
                <a16:creationId xmlns:a16="http://schemas.microsoft.com/office/drawing/2014/main" id="{C606B503-0767-4E81-9DC3-70ED5BC4BE0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E1D87CFB-9BAC-45DF-838A-1BE602BB8048}" type="slidenum">
              <a:rPr lang="en-US" altLang="en-US" sz="2400">
                <a:latin typeface="Times New Roman" panose="02020603050405020304" pitchFamily="18" charset="0"/>
              </a:rPr>
              <a:pPr>
                <a:spcBef>
                  <a:spcPct val="0"/>
                </a:spcBef>
                <a:buClrTx/>
                <a:buFontTx/>
                <a:buNone/>
              </a:pPr>
              <a:t>24</a:t>
            </a:fld>
            <a:endParaRPr lang="en-US" altLang="en-US" sz="2400">
              <a:latin typeface="Times New Roman" panose="02020603050405020304" pitchFamily="18" charset="0"/>
            </a:endParaRPr>
          </a:p>
        </p:txBody>
      </p:sp>
      <p:pic>
        <p:nvPicPr>
          <p:cNvPr id="47107" name="Picture 1">
            <a:extLst>
              <a:ext uri="{FF2B5EF4-FFF2-40B4-BE49-F238E27FC236}">
                <a16:creationId xmlns:a16="http://schemas.microsoft.com/office/drawing/2014/main" id="{1422A733-5A50-43BB-BE51-B638C1C089C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81000"/>
            <a:ext cx="7413625" cy="586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7108" name="Straight Arrow Connector 3">
            <a:extLst>
              <a:ext uri="{FF2B5EF4-FFF2-40B4-BE49-F238E27FC236}">
                <a16:creationId xmlns:a16="http://schemas.microsoft.com/office/drawing/2014/main" id="{413EE56F-282B-440F-A36E-E2116587332A}"/>
              </a:ext>
            </a:extLst>
          </p:cNvPr>
          <p:cNvCxnSpPr>
            <a:cxnSpLocks noChangeShapeType="1"/>
          </p:cNvCxnSpPr>
          <p:nvPr/>
        </p:nvCxnSpPr>
        <p:spPr bwMode="auto">
          <a:xfrm flipV="1">
            <a:off x="304800" y="2209800"/>
            <a:ext cx="1524000" cy="3200400"/>
          </a:xfrm>
          <a:prstGeom prst="straightConnector1">
            <a:avLst/>
          </a:prstGeom>
          <a:noFill/>
          <a:ln w="98425"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Slide Number Placeholder 5">
            <a:extLst>
              <a:ext uri="{FF2B5EF4-FFF2-40B4-BE49-F238E27FC236}">
                <a16:creationId xmlns:a16="http://schemas.microsoft.com/office/drawing/2014/main" id="{15D3B7DD-C121-4EF9-9DE7-75166EA3BCC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41AB52F3-74E6-4F5D-B3C6-3D2501B8C0F9}" type="slidenum">
              <a:rPr lang="en-US" altLang="en-US" sz="2400">
                <a:latin typeface="Times New Roman" panose="02020603050405020304" pitchFamily="18" charset="0"/>
              </a:rPr>
              <a:pPr>
                <a:spcBef>
                  <a:spcPct val="0"/>
                </a:spcBef>
                <a:buClrTx/>
                <a:buFontTx/>
                <a:buNone/>
              </a:pPr>
              <a:t>25</a:t>
            </a:fld>
            <a:endParaRPr lang="en-US" altLang="en-US" sz="2400">
              <a:latin typeface="Times New Roman" panose="02020603050405020304" pitchFamily="18" charset="0"/>
            </a:endParaRPr>
          </a:p>
        </p:txBody>
      </p:sp>
      <p:pic>
        <p:nvPicPr>
          <p:cNvPr id="49155" name="Picture 1">
            <a:extLst>
              <a:ext uri="{FF2B5EF4-FFF2-40B4-BE49-F238E27FC236}">
                <a16:creationId xmlns:a16="http://schemas.microsoft.com/office/drawing/2014/main" id="{2B9CE17B-E215-4BC1-A49D-14B88C1A890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8213" y="533400"/>
            <a:ext cx="6986587"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9156" name="Straight Arrow Connector 4">
            <a:extLst>
              <a:ext uri="{FF2B5EF4-FFF2-40B4-BE49-F238E27FC236}">
                <a16:creationId xmlns:a16="http://schemas.microsoft.com/office/drawing/2014/main" id="{5A049DFB-0F0D-462C-9A41-12585BF6EFA0}"/>
              </a:ext>
            </a:extLst>
          </p:cNvPr>
          <p:cNvCxnSpPr>
            <a:cxnSpLocks noChangeShapeType="1"/>
          </p:cNvCxnSpPr>
          <p:nvPr/>
        </p:nvCxnSpPr>
        <p:spPr bwMode="auto">
          <a:xfrm>
            <a:off x="304800" y="5181600"/>
            <a:ext cx="5334000" cy="381000"/>
          </a:xfrm>
          <a:prstGeom prst="straightConnector1">
            <a:avLst/>
          </a:prstGeom>
          <a:noFill/>
          <a:ln w="98425"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Slide Number Placeholder 5">
            <a:extLst>
              <a:ext uri="{FF2B5EF4-FFF2-40B4-BE49-F238E27FC236}">
                <a16:creationId xmlns:a16="http://schemas.microsoft.com/office/drawing/2014/main" id="{42A33B6E-3142-46AE-A522-964F866659D3}"/>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61C116A6-C029-419F-894E-BDEF512CF979}" type="slidenum">
              <a:rPr lang="en-US" altLang="en-US" sz="2400">
                <a:latin typeface="Times New Roman" panose="02020603050405020304" pitchFamily="18" charset="0"/>
              </a:rPr>
              <a:pPr>
                <a:spcBef>
                  <a:spcPct val="0"/>
                </a:spcBef>
                <a:buClrTx/>
                <a:buFontTx/>
                <a:buNone/>
              </a:pPr>
              <a:t>26</a:t>
            </a:fld>
            <a:endParaRPr lang="en-US" altLang="en-US" sz="2400">
              <a:latin typeface="Times New Roman" panose="02020603050405020304" pitchFamily="18" charset="0"/>
            </a:endParaRPr>
          </a:p>
        </p:txBody>
      </p:sp>
      <p:pic>
        <p:nvPicPr>
          <p:cNvPr id="51203" name="Picture 1">
            <a:extLst>
              <a:ext uri="{FF2B5EF4-FFF2-40B4-BE49-F238E27FC236}">
                <a16:creationId xmlns:a16="http://schemas.microsoft.com/office/drawing/2014/main" id="{70E0364B-184D-40B0-B734-C493E43778F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0"/>
            <a:ext cx="856773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Slide Number Placeholder 5">
            <a:extLst>
              <a:ext uri="{FF2B5EF4-FFF2-40B4-BE49-F238E27FC236}">
                <a16:creationId xmlns:a16="http://schemas.microsoft.com/office/drawing/2014/main" id="{0127BFE2-4A6E-4DC4-B8AD-58E5B6C403F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F14BA41A-85F5-4BE8-B7CF-A956886C5CF3}" type="slidenum">
              <a:rPr lang="en-US" altLang="en-US" sz="2400">
                <a:latin typeface="Times New Roman" panose="02020603050405020304" pitchFamily="18" charset="0"/>
              </a:rPr>
              <a:pPr>
                <a:spcBef>
                  <a:spcPct val="0"/>
                </a:spcBef>
                <a:buClrTx/>
                <a:buFontTx/>
                <a:buNone/>
              </a:pPr>
              <a:t>27</a:t>
            </a:fld>
            <a:endParaRPr lang="en-US" altLang="en-US" sz="2400">
              <a:latin typeface="Times New Roman" panose="02020603050405020304" pitchFamily="18" charset="0"/>
            </a:endParaRPr>
          </a:p>
        </p:txBody>
      </p:sp>
      <p:pic>
        <p:nvPicPr>
          <p:cNvPr id="53251" name="Picture 1">
            <a:extLst>
              <a:ext uri="{FF2B5EF4-FFF2-40B4-BE49-F238E27FC236}">
                <a16:creationId xmlns:a16="http://schemas.microsoft.com/office/drawing/2014/main" id="{E266C758-2F5D-4D9E-BF58-695FDD7F355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552450"/>
            <a:ext cx="5334000" cy="559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5">
            <a:extLst>
              <a:ext uri="{FF2B5EF4-FFF2-40B4-BE49-F238E27FC236}">
                <a16:creationId xmlns:a16="http://schemas.microsoft.com/office/drawing/2014/main" id="{67EAFCCD-6019-4FFA-A764-CF197A479C5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FFAEEC25-8BF8-4342-AECA-AEFF84EE6F96}" type="slidenum">
              <a:rPr lang="en-US" altLang="en-US" sz="2400">
                <a:latin typeface="Times New Roman" panose="02020603050405020304" pitchFamily="18" charset="0"/>
              </a:rPr>
              <a:pPr>
                <a:spcBef>
                  <a:spcPct val="0"/>
                </a:spcBef>
                <a:buClrTx/>
                <a:buFontTx/>
                <a:buNone/>
              </a:pPr>
              <a:t>28</a:t>
            </a:fld>
            <a:endParaRPr lang="en-US" altLang="en-US" sz="2400">
              <a:latin typeface="Times New Roman" panose="02020603050405020304" pitchFamily="18" charset="0"/>
            </a:endParaRPr>
          </a:p>
        </p:txBody>
      </p:sp>
      <p:sp>
        <p:nvSpPr>
          <p:cNvPr id="7172" name="Rectangle 2">
            <a:extLst>
              <a:ext uri="{FF2B5EF4-FFF2-40B4-BE49-F238E27FC236}">
                <a16:creationId xmlns:a16="http://schemas.microsoft.com/office/drawing/2014/main" id="{2F00AE82-237B-47D6-8EA6-9984D0D00ED0}"/>
              </a:ext>
            </a:extLst>
          </p:cNvPr>
          <p:cNvSpPr>
            <a:spLocks noGrp="1" noChangeArrowheads="1"/>
          </p:cNvSpPr>
          <p:nvPr>
            <p:ph type="body" idx="1"/>
          </p:nvPr>
        </p:nvSpPr>
        <p:spPr>
          <a:xfrm>
            <a:off x="0" y="685800"/>
            <a:ext cx="8991600" cy="5943600"/>
          </a:xfrm>
        </p:spPr>
        <p:txBody>
          <a:bodyPr/>
          <a:lstStyle/>
          <a:p>
            <a:pPr marL="914400" indent="-571500" eaLnBrk="1" hangingPunct="1">
              <a:spcBef>
                <a:spcPts val="900"/>
              </a:spcBef>
              <a:buClrTx/>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fr-FR" sz="4400"/>
              <a:t>When you use a Web browser to download a file from the "Box" server farm:                            the "Box" server farm zips the folder before sending it to the "Downloads" folder of your local computer.</a:t>
            </a:r>
            <a:endParaRPr lang="fr-FR" sz="4400" dirty="0"/>
          </a:p>
          <a:p>
            <a:pPr indent="0" eaLnBrk="1" hangingPunct="1">
              <a:spcBef>
                <a:spcPts val="900"/>
              </a:spcBef>
              <a:buClr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en-US" sz="44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Slide Number Placeholder 5">
            <a:extLst>
              <a:ext uri="{FF2B5EF4-FFF2-40B4-BE49-F238E27FC236}">
                <a16:creationId xmlns:a16="http://schemas.microsoft.com/office/drawing/2014/main" id="{2E3E5E9B-30E5-422B-9FB1-A4ABB94EFF57}"/>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6CE26E71-3704-4551-8EA2-DFA988E4B093}" type="slidenum">
              <a:rPr lang="en-US" altLang="en-US" sz="2400">
                <a:latin typeface="Times New Roman" panose="02020603050405020304" pitchFamily="18" charset="0"/>
              </a:rPr>
              <a:pPr>
                <a:spcBef>
                  <a:spcPct val="0"/>
                </a:spcBef>
                <a:buClrTx/>
                <a:buFontTx/>
                <a:buNone/>
              </a:pPr>
              <a:t>29</a:t>
            </a:fld>
            <a:endParaRPr lang="en-US" altLang="en-US" sz="2400">
              <a:latin typeface="Times New Roman" panose="02020603050405020304" pitchFamily="18" charset="0"/>
            </a:endParaRPr>
          </a:p>
        </p:txBody>
      </p:sp>
      <p:sp>
        <p:nvSpPr>
          <p:cNvPr id="57347" name="Rectangle 2">
            <a:extLst>
              <a:ext uri="{FF2B5EF4-FFF2-40B4-BE49-F238E27FC236}">
                <a16:creationId xmlns:a16="http://schemas.microsoft.com/office/drawing/2014/main" id="{E784AA25-4A2F-46F3-B1BB-F98546A8B5DE}"/>
              </a:ext>
            </a:extLst>
          </p:cNvPr>
          <p:cNvSpPr>
            <a:spLocks noGrp="1" noChangeArrowheads="1"/>
          </p:cNvSpPr>
          <p:nvPr>
            <p:ph type="body" idx="1"/>
          </p:nvPr>
        </p:nvSpPr>
        <p:spPr>
          <a:xfrm>
            <a:off x="0" y="685800"/>
            <a:ext cx="9144000" cy="5791200"/>
          </a:xfrm>
        </p:spPr>
        <p:txBody>
          <a:bodyPr/>
          <a:lstStyle/>
          <a:p>
            <a:pPr indent="0" eaLnBrk="1" hangingPunct="1">
              <a:spcBef>
                <a:spcPts val="900"/>
              </a:spcBef>
              <a:buClrTx/>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fr-FR" altLang="en-US" sz="4400">
                <a:solidFill>
                  <a:schemeClr val="tx1"/>
                </a:solidFill>
              </a:rPr>
              <a:t>USING A THE "BOX SYNC" PROGRAM  WHICH PROVIDES A SPECIAL "BOX SYNC" FOLDER IN "FILE EXPLORER" OR THE MAC "FINDER" TO UPLOAD FILES AND FOLDERS TO THE "BOX" SERVER FARM: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Slide Number Placeholder 5">
            <a:extLst>
              <a:ext uri="{FF2B5EF4-FFF2-40B4-BE49-F238E27FC236}">
                <a16:creationId xmlns:a16="http://schemas.microsoft.com/office/drawing/2014/main" id="{971D9CD6-B1D7-4C53-A57E-0F9D1FE2884B}"/>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88E95F4C-42F1-4D68-A56E-62B073AD1CCD}" type="slidenum">
              <a:rPr lang="en-US" altLang="en-US" sz="2400">
                <a:latin typeface="Times New Roman" panose="02020603050405020304" pitchFamily="18" charset="0"/>
              </a:rPr>
              <a:pPr>
                <a:spcBef>
                  <a:spcPct val="0"/>
                </a:spcBef>
                <a:buClrTx/>
                <a:buFontTx/>
                <a:buNone/>
              </a:pPr>
              <a:t>3</a:t>
            </a:fld>
            <a:endParaRPr lang="en-US" altLang="en-US" sz="2400">
              <a:latin typeface="Times New Roman" panose="02020603050405020304" pitchFamily="18" charset="0"/>
            </a:endParaRPr>
          </a:p>
        </p:txBody>
      </p:sp>
      <p:sp>
        <p:nvSpPr>
          <p:cNvPr id="7171" name="Rectangle 1">
            <a:extLst>
              <a:ext uri="{FF2B5EF4-FFF2-40B4-BE49-F238E27FC236}">
                <a16:creationId xmlns:a16="http://schemas.microsoft.com/office/drawing/2014/main" id="{3764BAEA-18A9-4E5D-90B9-CA392D58B3D9}"/>
              </a:ext>
            </a:extLst>
          </p:cNvPr>
          <p:cNvSpPr>
            <a:spLocks noGrp="1" noChangeArrowheads="1"/>
          </p:cNvSpPr>
          <p:nvPr>
            <p:ph type="title"/>
          </p:nvPr>
        </p:nvSpPr>
        <p:spPr>
          <a:xfrm>
            <a:off x="381000" y="76200"/>
            <a:ext cx="8304213" cy="700088"/>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800"/>
              <a:t>SUMMARY</a:t>
            </a:r>
          </a:p>
        </p:txBody>
      </p:sp>
      <p:sp>
        <p:nvSpPr>
          <p:cNvPr id="7172" name="Rectangle 2">
            <a:extLst>
              <a:ext uri="{FF2B5EF4-FFF2-40B4-BE49-F238E27FC236}">
                <a16:creationId xmlns:a16="http://schemas.microsoft.com/office/drawing/2014/main" id="{972B44F2-B9C1-4A7A-80F4-317C155BD5DB}"/>
              </a:ext>
            </a:extLst>
          </p:cNvPr>
          <p:cNvSpPr>
            <a:spLocks noGrp="1" noChangeArrowheads="1"/>
          </p:cNvSpPr>
          <p:nvPr>
            <p:ph type="body" idx="1"/>
          </p:nvPr>
        </p:nvSpPr>
        <p:spPr>
          <a:xfrm>
            <a:off x="0" y="762000"/>
            <a:ext cx="8991600" cy="5943600"/>
          </a:xfrm>
        </p:spPr>
        <p:txBody>
          <a:bodyPr/>
          <a:lstStyle/>
          <a:p>
            <a:pPr indent="0" eaLnBrk="1" hangingPunct="1">
              <a:spcBef>
                <a:spcPts val="900"/>
              </a:spcBef>
              <a:buClr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fr-FR" altLang="en-US" sz="5400"/>
              <a:t>You can use "Box" cloud storage to protect yourself from the losing data files and to access data files on multiple computers, cell phones, and computing devices.</a:t>
            </a:r>
            <a:endParaRPr lang="en-US" altLang="en-US" sz="540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Slide Number Placeholder 5">
            <a:extLst>
              <a:ext uri="{FF2B5EF4-FFF2-40B4-BE49-F238E27FC236}">
                <a16:creationId xmlns:a16="http://schemas.microsoft.com/office/drawing/2014/main" id="{83E50AEE-7BC6-4810-A5F7-D8F379D6D13B}"/>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D6F2E649-14F6-41A7-A94A-E78307613A53}" type="slidenum">
              <a:rPr lang="en-US" altLang="en-US" sz="2400">
                <a:latin typeface="Times New Roman" panose="02020603050405020304" pitchFamily="18" charset="0"/>
              </a:rPr>
              <a:pPr>
                <a:spcBef>
                  <a:spcPct val="0"/>
                </a:spcBef>
                <a:buClrTx/>
                <a:buFontTx/>
                <a:buNone/>
              </a:pPr>
              <a:t>30</a:t>
            </a:fld>
            <a:endParaRPr lang="en-US" altLang="en-US" sz="2400">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Slide Number Placeholder 5">
            <a:extLst>
              <a:ext uri="{FF2B5EF4-FFF2-40B4-BE49-F238E27FC236}">
                <a16:creationId xmlns:a16="http://schemas.microsoft.com/office/drawing/2014/main" id="{6460D4A4-A012-4643-A952-EA2DB5C0B44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A7212374-A0EC-497C-8165-4ACA471BF062}" type="slidenum">
              <a:rPr lang="en-US" altLang="en-US" sz="2400">
                <a:latin typeface="Times New Roman" panose="02020603050405020304" pitchFamily="18" charset="0"/>
              </a:rPr>
              <a:pPr>
                <a:spcBef>
                  <a:spcPct val="0"/>
                </a:spcBef>
                <a:buClrTx/>
                <a:buFontTx/>
                <a:buNone/>
              </a:pPr>
              <a:t>31</a:t>
            </a:fld>
            <a:endParaRPr lang="en-US" altLang="en-US" sz="2400">
              <a:latin typeface="Times New Roman" panose="02020603050405020304" pitchFamily="18" charset="0"/>
            </a:endParaRPr>
          </a:p>
        </p:txBody>
      </p:sp>
      <p:cxnSp>
        <p:nvCxnSpPr>
          <p:cNvPr id="61443" name="Straight Arrow Connector 3">
            <a:extLst>
              <a:ext uri="{FF2B5EF4-FFF2-40B4-BE49-F238E27FC236}">
                <a16:creationId xmlns:a16="http://schemas.microsoft.com/office/drawing/2014/main" id="{A9CDF652-F7A6-4DC0-9E1C-FBA639EC6210}"/>
              </a:ext>
            </a:extLst>
          </p:cNvPr>
          <p:cNvCxnSpPr>
            <a:cxnSpLocks noChangeShapeType="1"/>
          </p:cNvCxnSpPr>
          <p:nvPr/>
        </p:nvCxnSpPr>
        <p:spPr bwMode="auto">
          <a:xfrm flipV="1">
            <a:off x="304800" y="3810000"/>
            <a:ext cx="3505200" cy="1600200"/>
          </a:xfrm>
          <a:prstGeom prst="straightConnector1">
            <a:avLst/>
          </a:prstGeom>
          <a:noFill/>
          <a:ln w="98425"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Slide Number Placeholder 5">
            <a:extLst>
              <a:ext uri="{FF2B5EF4-FFF2-40B4-BE49-F238E27FC236}">
                <a16:creationId xmlns:a16="http://schemas.microsoft.com/office/drawing/2014/main" id="{2B499000-80B8-4E68-8D3D-5C810F7B333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FF7711EE-A037-4D38-A9E6-6707F8CD15E0}" type="slidenum">
              <a:rPr lang="en-US" altLang="en-US" sz="2400">
                <a:latin typeface="Times New Roman" panose="02020603050405020304" pitchFamily="18" charset="0"/>
              </a:rPr>
              <a:pPr>
                <a:spcBef>
                  <a:spcPct val="0"/>
                </a:spcBef>
                <a:buClrTx/>
                <a:buFontTx/>
                <a:buNone/>
              </a:pPr>
              <a:t>32</a:t>
            </a:fld>
            <a:endParaRPr lang="en-US" altLang="en-US" sz="2400">
              <a:latin typeface="Times New Roman" panose="02020603050405020304" pitchFamily="18" charset="0"/>
            </a:endParaRPr>
          </a:p>
        </p:txBody>
      </p:sp>
      <p:cxnSp>
        <p:nvCxnSpPr>
          <p:cNvPr id="63491" name="Straight Arrow Connector 3">
            <a:extLst>
              <a:ext uri="{FF2B5EF4-FFF2-40B4-BE49-F238E27FC236}">
                <a16:creationId xmlns:a16="http://schemas.microsoft.com/office/drawing/2014/main" id="{69178D8B-2404-49B3-86F8-A5707ECB0B16}"/>
              </a:ext>
            </a:extLst>
          </p:cNvPr>
          <p:cNvCxnSpPr>
            <a:cxnSpLocks noChangeShapeType="1"/>
          </p:cNvCxnSpPr>
          <p:nvPr/>
        </p:nvCxnSpPr>
        <p:spPr bwMode="auto">
          <a:xfrm flipV="1">
            <a:off x="304800" y="1524000"/>
            <a:ext cx="1828800" cy="3886200"/>
          </a:xfrm>
          <a:prstGeom prst="straightConnector1">
            <a:avLst/>
          </a:prstGeom>
          <a:noFill/>
          <a:ln w="98425"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Slide Number Placeholder 5">
            <a:extLst>
              <a:ext uri="{FF2B5EF4-FFF2-40B4-BE49-F238E27FC236}">
                <a16:creationId xmlns:a16="http://schemas.microsoft.com/office/drawing/2014/main" id="{1C1D7DF9-CF64-4F0A-B8BE-F4EF2FAC5754}"/>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F5056AB-2C80-48D8-9A3E-206821E3F9F4}" type="slidenum">
              <a:rPr lang="en-US" altLang="en-US" sz="2400">
                <a:latin typeface="Times New Roman" panose="02020603050405020304" pitchFamily="18" charset="0"/>
              </a:rPr>
              <a:pPr>
                <a:spcBef>
                  <a:spcPct val="0"/>
                </a:spcBef>
                <a:buClrTx/>
                <a:buFontTx/>
                <a:buNone/>
              </a:pPr>
              <a:t>33</a:t>
            </a:fld>
            <a:endParaRPr lang="en-US" altLang="en-US" sz="2400">
              <a:latin typeface="Times New Roman" panose="02020603050405020304" pitchFamily="18" charset="0"/>
            </a:endParaRPr>
          </a:p>
        </p:txBody>
      </p:sp>
      <p:cxnSp>
        <p:nvCxnSpPr>
          <p:cNvPr id="65539" name="Straight Arrow Connector 3">
            <a:extLst>
              <a:ext uri="{FF2B5EF4-FFF2-40B4-BE49-F238E27FC236}">
                <a16:creationId xmlns:a16="http://schemas.microsoft.com/office/drawing/2014/main" id="{B7EDAB1B-94E2-4EE1-8C4A-C53E66E167DA}"/>
              </a:ext>
            </a:extLst>
          </p:cNvPr>
          <p:cNvCxnSpPr>
            <a:cxnSpLocks noChangeShapeType="1"/>
          </p:cNvCxnSpPr>
          <p:nvPr/>
        </p:nvCxnSpPr>
        <p:spPr bwMode="auto">
          <a:xfrm flipV="1">
            <a:off x="457200" y="4343400"/>
            <a:ext cx="6858000" cy="1752600"/>
          </a:xfrm>
          <a:prstGeom prst="straightConnector1">
            <a:avLst/>
          </a:prstGeom>
          <a:noFill/>
          <a:ln w="98425"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Slide Number Placeholder 5">
            <a:extLst>
              <a:ext uri="{FF2B5EF4-FFF2-40B4-BE49-F238E27FC236}">
                <a16:creationId xmlns:a16="http://schemas.microsoft.com/office/drawing/2014/main" id="{20BD9AE8-09B8-4654-9C78-32BFFE14EE2A}"/>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ADA342A1-4B4D-44B4-9AB8-C055497C7787}" type="slidenum">
              <a:rPr lang="en-US" altLang="en-US" sz="2400">
                <a:latin typeface="Times New Roman" panose="02020603050405020304" pitchFamily="18" charset="0"/>
              </a:rPr>
              <a:pPr>
                <a:spcBef>
                  <a:spcPct val="0"/>
                </a:spcBef>
                <a:buClrTx/>
                <a:buFontTx/>
                <a:buNone/>
              </a:pPr>
              <a:t>34</a:t>
            </a:fld>
            <a:endParaRPr lang="en-US" altLang="en-US" sz="2400">
              <a:latin typeface="Times New Roman" panose="02020603050405020304" pitchFamily="18" charset="0"/>
            </a:endParaRPr>
          </a:p>
        </p:txBody>
      </p:sp>
      <p:cxnSp>
        <p:nvCxnSpPr>
          <p:cNvPr id="67587" name="Straight Arrow Connector 3">
            <a:extLst>
              <a:ext uri="{FF2B5EF4-FFF2-40B4-BE49-F238E27FC236}">
                <a16:creationId xmlns:a16="http://schemas.microsoft.com/office/drawing/2014/main" id="{D05A263D-7969-4BAD-869A-0BDD1E0CD2FF}"/>
              </a:ext>
            </a:extLst>
          </p:cNvPr>
          <p:cNvCxnSpPr>
            <a:cxnSpLocks noChangeShapeType="1"/>
          </p:cNvCxnSpPr>
          <p:nvPr/>
        </p:nvCxnSpPr>
        <p:spPr bwMode="auto">
          <a:xfrm>
            <a:off x="304800" y="3352800"/>
            <a:ext cx="7162800" cy="2362200"/>
          </a:xfrm>
          <a:prstGeom prst="straightConnector1">
            <a:avLst/>
          </a:prstGeom>
          <a:noFill/>
          <a:ln w="98425"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Slide Number Placeholder 5">
            <a:extLst>
              <a:ext uri="{FF2B5EF4-FFF2-40B4-BE49-F238E27FC236}">
                <a16:creationId xmlns:a16="http://schemas.microsoft.com/office/drawing/2014/main" id="{A522E86D-39B2-4060-AD12-C7A045864E83}"/>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46EA0C4B-FA8A-4881-9CB9-D767FBF6EDFB}" type="slidenum">
              <a:rPr lang="en-US" altLang="en-US" sz="2400">
                <a:latin typeface="Times New Roman" panose="02020603050405020304" pitchFamily="18" charset="0"/>
              </a:rPr>
              <a:pPr>
                <a:spcBef>
                  <a:spcPct val="0"/>
                </a:spcBef>
                <a:buClrTx/>
                <a:buFontTx/>
                <a:buNone/>
              </a:pPr>
              <a:t>35</a:t>
            </a:fld>
            <a:endParaRPr lang="en-US" altLang="en-US" sz="2400">
              <a:latin typeface="Times New Roman" panose="02020603050405020304" pitchFamily="18" charset="0"/>
            </a:endParaRPr>
          </a:p>
        </p:txBody>
      </p:sp>
      <p:cxnSp>
        <p:nvCxnSpPr>
          <p:cNvPr id="69635" name="Straight Arrow Connector 3">
            <a:extLst>
              <a:ext uri="{FF2B5EF4-FFF2-40B4-BE49-F238E27FC236}">
                <a16:creationId xmlns:a16="http://schemas.microsoft.com/office/drawing/2014/main" id="{290E76C3-7F91-4EEB-AEEF-52E741BD36F9}"/>
              </a:ext>
            </a:extLst>
          </p:cNvPr>
          <p:cNvCxnSpPr>
            <a:cxnSpLocks noChangeShapeType="1"/>
          </p:cNvCxnSpPr>
          <p:nvPr/>
        </p:nvCxnSpPr>
        <p:spPr bwMode="auto">
          <a:xfrm>
            <a:off x="427038" y="3433763"/>
            <a:ext cx="6964362" cy="2128837"/>
          </a:xfrm>
          <a:prstGeom prst="straightConnector1">
            <a:avLst/>
          </a:prstGeom>
          <a:noFill/>
          <a:ln w="98425"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Slide Number Placeholder 5">
            <a:extLst>
              <a:ext uri="{FF2B5EF4-FFF2-40B4-BE49-F238E27FC236}">
                <a16:creationId xmlns:a16="http://schemas.microsoft.com/office/drawing/2014/main" id="{B85C1012-5640-4B81-A0E1-092ABD08E96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46D9588C-983C-4EA7-A491-C79D519EA837}" type="slidenum">
              <a:rPr lang="en-US" altLang="en-US" sz="2400">
                <a:latin typeface="Times New Roman" panose="02020603050405020304" pitchFamily="18" charset="0"/>
              </a:rPr>
              <a:pPr>
                <a:spcBef>
                  <a:spcPct val="0"/>
                </a:spcBef>
                <a:buClrTx/>
                <a:buFontTx/>
                <a:buNone/>
              </a:pPr>
              <a:t>36</a:t>
            </a:fld>
            <a:endParaRPr lang="en-US" altLang="en-US" sz="2400">
              <a:latin typeface="Times New Roman" panose="02020603050405020304" pitchFamily="18" charset="0"/>
            </a:endParaRPr>
          </a:p>
        </p:txBody>
      </p:sp>
      <p:cxnSp>
        <p:nvCxnSpPr>
          <p:cNvPr id="71683" name="Straight Arrow Connector 3">
            <a:extLst>
              <a:ext uri="{FF2B5EF4-FFF2-40B4-BE49-F238E27FC236}">
                <a16:creationId xmlns:a16="http://schemas.microsoft.com/office/drawing/2014/main" id="{39F10280-657E-4361-A0F5-562EA886BE8A}"/>
              </a:ext>
            </a:extLst>
          </p:cNvPr>
          <p:cNvCxnSpPr>
            <a:cxnSpLocks noChangeShapeType="1"/>
          </p:cNvCxnSpPr>
          <p:nvPr/>
        </p:nvCxnSpPr>
        <p:spPr bwMode="auto">
          <a:xfrm>
            <a:off x="838200" y="1219200"/>
            <a:ext cx="6400800" cy="2971800"/>
          </a:xfrm>
          <a:prstGeom prst="straightConnector1">
            <a:avLst/>
          </a:prstGeom>
          <a:noFill/>
          <a:ln w="98425"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Slide Number Placeholder 5">
            <a:extLst>
              <a:ext uri="{FF2B5EF4-FFF2-40B4-BE49-F238E27FC236}">
                <a16:creationId xmlns:a16="http://schemas.microsoft.com/office/drawing/2014/main" id="{4132F3BB-9C58-4178-BA07-49AD237730E3}"/>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02F2A91F-4E14-4E4C-BF57-9744B73A5713}" type="slidenum">
              <a:rPr lang="en-US" altLang="en-US" sz="2400">
                <a:latin typeface="Times New Roman" panose="02020603050405020304" pitchFamily="18" charset="0"/>
              </a:rPr>
              <a:pPr>
                <a:spcBef>
                  <a:spcPct val="0"/>
                </a:spcBef>
                <a:buClrTx/>
                <a:buFontTx/>
                <a:buNone/>
              </a:pPr>
              <a:t>37</a:t>
            </a:fld>
            <a:endParaRPr lang="en-US" altLang="en-US" sz="2400">
              <a:latin typeface="Times New Roman" panose="02020603050405020304" pitchFamily="18" charset="0"/>
            </a:endParaRPr>
          </a:p>
        </p:txBody>
      </p:sp>
      <p:cxnSp>
        <p:nvCxnSpPr>
          <p:cNvPr id="73731" name="Straight Arrow Connector 3">
            <a:extLst>
              <a:ext uri="{FF2B5EF4-FFF2-40B4-BE49-F238E27FC236}">
                <a16:creationId xmlns:a16="http://schemas.microsoft.com/office/drawing/2014/main" id="{4D257952-C749-42DC-852C-C456A1F20215}"/>
              </a:ext>
            </a:extLst>
          </p:cNvPr>
          <p:cNvCxnSpPr>
            <a:cxnSpLocks noChangeShapeType="1"/>
          </p:cNvCxnSpPr>
          <p:nvPr/>
        </p:nvCxnSpPr>
        <p:spPr bwMode="auto">
          <a:xfrm>
            <a:off x="304800" y="3124200"/>
            <a:ext cx="7162800" cy="2438400"/>
          </a:xfrm>
          <a:prstGeom prst="straightConnector1">
            <a:avLst/>
          </a:prstGeom>
          <a:noFill/>
          <a:ln w="98425"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Slide Number Placeholder 5">
            <a:extLst>
              <a:ext uri="{FF2B5EF4-FFF2-40B4-BE49-F238E27FC236}">
                <a16:creationId xmlns:a16="http://schemas.microsoft.com/office/drawing/2014/main" id="{84652E26-9FF6-4E57-ACEB-B98B9679F4E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8CD972AC-AF20-42F6-B71F-4220CFA2682C}" type="slidenum">
              <a:rPr lang="en-US" altLang="en-US" sz="2400">
                <a:latin typeface="Times New Roman" panose="02020603050405020304" pitchFamily="18" charset="0"/>
              </a:rPr>
              <a:pPr>
                <a:spcBef>
                  <a:spcPct val="0"/>
                </a:spcBef>
                <a:buClrTx/>
                <a:buFontTx/>
                <a:buNone/>
              </a:pPr>
              <a:t>38</a:t>
            </a:fld>
            <a:endParaRPr lang="en-US" altLang="en-US" sz="2400">
              <a:latin typeface="Times New Roman" panose="02020603050405020304" pitchFamily="18" charset="0"/>
            </a:endParaRPr>
          </a:p>
        </p:txBody>
      </p:sp>
      <p:cxnSp>
        <p:nvCxnSpPr>
          <p:cNvPr id="75779" name="Straight Arrow Connector 3">
            <a:extLst>
              <a:ext uri="{FF2B5EF4-FFF2-40B4-BE49-F238E27FC236}">
                <a16:creationId xmlns:a16="http://schemas.microsoft.com/office/drawing/2014/main" id="{ED9F3D98-049E-4C01-8740-8363D6966377}"/>
              </a:ext>
            </a:extLst>
          </p:cNvPr>
          <p:cNvCxnSpPr>
            <a:cxnSpLocks noChangeShapeType="1"/>
          </p:cNvCxnSpPr>
          <p:nvPr/>
        </p:nvCxnSpPr>
        <p:spPr bwMode="auto">
          <a:xfrm flipV="1">
            <a:off x="304800" y="4267200"/>
            <a:ext cx="4495800" cy="1143000"/>
          </a:xfrm>
          <a:prstGeom prst="straightConnector1">
            <a:avLst/>
          </a:prstGeom>
          <a:noFill/>
          <a:ln w="98425"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Slide Number Placeholder 5">
            <a:extLst>
              <a:ext uri="{FF2B5EF4-FFF2-40B4-BE49-F238E27FC236}">
                <a16:creationId xmlns:a16="http://schemas.microsoft.com/office/drawing/2014/main" id="{5BF34A98-57B7-4E7F-9B8B-57DB414B85C8}"/>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A641519-46DE-47FB-9FE3-7FAE5244A4CC}" type="slidenum">
              <a:rPr lang="en-US" altLang="en-US" sz="2400">
                <a:latin typeface="Times New Roman" panose="02020603050405020304" pitchFamily="18" charset="0"/>
              </a:rPr>
              <a:pPr>
                <a:spcBef>
                  <a:spcPct val="0"/>
                </a:spcBef>
                <a:buClrTx/>
                <a:buFontTx/>
                <a:buNone/>
              </a:pPr>
              <a:t>39</a:t>
            </a:fld>
            <a:endParaRPr lang="en-US" altLang="en-US" sz="2400">
              <a:latin typeface="Times New Roman" panose="02020603050405020304" pitchFamily="18" charset="0"/>
            </a:endParaRPr>
          </a:p>
        </p:txBody>
      </p:sp>
      <p:cxnSp>
        <p:nvCxnSpPr>
          <p:cNvPr id="77827" name="Straight Arrow Connector 3">
            <a:extLst>
              <a:ext uri="{FF2B5EF4-FFF2-40B4-BE49-F238E27FC236}">
                <a16:creationId xmlns:a16="http://schemas.microsoft.com/office/drawing/2014/main" id="{680E9EB1-20A2-4154-B2E7-9B937A937766}"/>
              </a:ext>
            </a:extLst>
          </p:cNvPr>
          <p:cNvCxnSpPr>
            <a:cxnSpLocks noChangeShapeType="1"/>
          </p:cNvCxnSpPr>
          <p:nvPr/>
        </p:nvCxnSpPr>
        <p:spPr bwMode="auto">
          <a:xfrm flipV="1">
            <a:off x="304800" y="4343400"/>
            <a:ext cx="4114800" cy="1066800"/>
          </a:xfrm>
          <a:prstGeom prst="straightConnector1">
            <a:avLst/>
          </a:prstGeom>
          <a:noFill/>
          <a:ln w="98425"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828" name="Straight Arrow Connector 5">
            <a:extLst>
              <a:ext uri="{FF2B5EF4-FFF2-40B4-BE49-F238E27FC236}">
                <a16:creationId xmlns:a16="http://schemas.microsoft.com/office/drawing/2014/main" id="{0974496D-07B0-4DE2-BD1A-CF787DFF7171}"/>
              </a:ext>
            </a:extLst>
          </p:cNvPr>
          <p:cNvCxnSpPr>
            <a:cxnSpLocks noChangeShapeType="1"/>
          </p:cNvCxnSpPr>
          <p:nvPr/>
        </p:nvCxnSpPr>
        <p:spPr bwMode="auto">
          <a:xfrm flipV="1">
            <a:off x="152400" y="4648200"/>
            <a:ext cx="4419600" cy="1524000"/>
          </a:xfrm>
          <a:prstGeom prst="straightConnector1">
            <a:avLst/>
          </a:prstGeom>
          <a:noFill/>
          <a:ln w="98425"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Slide Number Placeholder 5">
            <a:extLst>
              <a:ext uri="{FF2B5EF4-FFF2-40B4-BE49-F238E27FC236}">
                <a16:creationId xmlns:a16="http://schemas.microsoft.com/office/drawing/2014/main" id="{0D028D23-0803-40A9-813B-3B676B1FC1EA}"/>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FEE5EBE3-07C8-4B0D-BE38-5B3C193FBB15}" type="slidenum">
              <a:rPr lang="en-US" altLang="en-US" sz="2400">
                <a:latin typeface="Times New Roman" panose="02020603050405020304" pitchFamily="18" charset="0"/>
              </a:rPr>
              <a:pPr>
                <a:spcBef>
                  <a:spcPct val="0"/>
                </a:spcBef>
                <a:buClrTx/>
                <a:buFontTx/>
                <a:buNone/>
              </a:pPr>
              <a:t>4</a:t>
            </a:fld>
            <a:endParaRPr lang="en-US" altLang="en-US" sz="2400">
              <a:latin typeface="Times New Roman" panose="02020603050405020304" pitchFamily="18" charset="0"/>
            </a:endParaRPr>
          </a:p>
        </p:txBody>
      </p:sp>
      <p:sp>
        <p:nvSpPr>
          <p:cNvPr id="9219" name="Rectangle 1">
            <a:extLst>
              <a:ext uri="{FF2B5EF4-FFF2-40B4-BE49-F238E27FC236}">
                <a16:creationId xmlns:a16="http://schemas.microsoft.com/office/drawing/2014/main" id="{1C3FFB32-E30E-4ABA-BC6E-43B7B529BDB1}"/>
              </a:ext>
            </a:extLst>
          </p:cNvPr>
          <p:cNvSpPr>
            <a:spLocks noGrp="1" noChangeArrowheads="1"/>
          </p:cNvSpPr>
          <p:nvPr>
            <p:ph type="title"/>
          </p:nvPr>
        </p:nvSpPr>
        <p:spPr>
          <a:xfrm>
            <a:off x="381000" y="61913"/>
            <a:ext cx="8304213" cy="700087"/>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800"/>
              <a:t>"Box" Server Farms</a:t>
            </a:r>
          </a:p>
        </p:txBody>
      </p:sp>
      <p:sp>
        <p:nvSpPr>
          <p:cNvPr id="7172" name="Rectangle 2">
            <a:extLst>
              <a:ext uri="{FF2B5EF4-FFF2-40B4-BE49-F238E27FC236}">
                <a16:creationId xmlns:a16="http://schemas.microsoft.com/office/drawing/2014/main" id="{5F93964C-4FCC-452F-8AC7-B5721AC68C83}"/>
              </a:ext>
            </a:extLst>
          </p:cNvPr>
          <p:cNvSpPr>
            <a:spLocks noGrp="1" noChangeArrowheads="1"/>
          </p:cNvSpPr>
          <p:nvPr>
            <p:ph type="body" idx="1"/>
          </p:nvPr>
        </p:nvSpPr>
        <p:spPr>
          <a:xfrm>
            <a:off x="0" y="823913"/>
            <a:ext cx="9144000" cy="5805487"/>
          </a:xfrm>
        </p:spPr>
        <p:txBody>
          <a:bodyPr/>
          <a:lstStyle/>
          <a:p>
            <a:pPr marL="914400" indent="-571500" eaLnBrk="1" hangingPunct="1">
              <a:spcBef>
                <a:spcPts val="900"/>
              </a:spcBef>
              <a:buClrTx/>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fr-FR" sz="2800" dirty="0"/>
              <a:t>Box.com uses a mixture of Amazon Web Services' "EC2" </a:t>
            </a:r>
            <a:r>
              <a:rPr lang="fr-FR" sz="2800" dirty="0" err="1"/>
              <a:t>virtual</a:t>
            </a:r>
            <a:r>
              <a:rPr lang="fr-FR" sz="2800" dirty="0"/>
              <a:t> cloud servers </a:t>
            </a:r>
            <a:r>
              <a:rPr lang="fr-FR" sz="2800" dirty="0" err="1"/>
              <a:t>combined</a:t>
            </a:r>
            <a:r>
              <a:rPr lang="fr-FR" sz="2800" dirty="0"/>
              <a:t> </a:t>
            </a:r>
            <a:r>
              <a:rPr lang="fr-FR" sz="2800" dirty="0" err="1"/>
              <a:t>with</a:t>
            </a:r>
            <a:r>
              <a:rPr lang="fr-FR" sz="2800" dirty="0"/>
              <a:t> </a:t>
            </a:r>
            <a:r>
              <a:rPr lang="fr-FR" sz="2800" dirty="0" err="1"/>
              <a:t>their</a:t>
            </a:r>
            <a:r>
              <a:rPr lang="fr-FR" sz="2800" dirty="0"/>
              <a:t> </a:t>
            </a:r>
            <a:r>
              <a:rPr lang="fr-FR" sz="2800" dirty="0" err="1"/>
              <a:t>own</a:t>
            </a:r>
            <a:r>
              <a:rPr lang="fr-FR" sz="2800" dirty="0"/>
              <a:t> servers in 10 </a:t>
            </a:r>
            <a:r>
              <a:rPr lang="fr-FR" sz="2800" dirty="0" err="1"/>
              <a:t>leased</a:t>
            </a:r>
            <a:r>
              <a:rPr lang="fr-FR" sz="2800" dirty="0"/>
              <a:t> data </a:t>
            </a:r>
            <a:r>
              <a:rPr lang="fr-FR" sz="2800" dirty="0" err="1"/>
              <a:t>centers</a:t>
            </a:r>
            <a:endParaRPr lang="fr-FR" sz="2800" dirty="0"/>
          </a:p>
          <a:p>
            <a:pPr marL="914400" indent="-571500" eaLnBrk="1" hangingPunct="1">
              <a:spcBef>
                <a:spcPts val="900"/>
              </a:spcBef>
              <a:buClrTx/>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fr-FR" sz="2800" dirty="0" err="1"/>
              <a:t>Their</a:t>
            </a:r>
            <a:r>
              <a:rPr lang="fr-FR" sz="2800" dirty="0"/>
              <a:t> </a:t>
            </a:r>
            <a:r>
              <a:rPr lang="fr-FR" sz="2800" dirty="0" err="1"/>
              <a:t>leased</a:t>
            </a:r>
            <a:r>
              <a:rPr lang="fr-FR" sz="2800" dirty="0"/>
              <a:t> data </a:t>
            </a:r>
            <a:r>
              <a:rPr lang="fr-FR" sz="2800" dirty="0" err="1"/>
              <a:t>centers</a:t>
            </a:r>
            <a:r>
              <a:rPr lang="fr-FR" sz="2800" dirty="0"/>
              <a:t> are </a:t>
            </a:r>
            <a:r>
              <a:rPr lang="fr-FR" sz="2800" dirty="0" err="1"/>
              <a:t>located</a:t>
            </a:r>
            <a:r>
              <a:rPr lang="fr-FR" sz="2800" dirty="0"/>
              <a:t> in                                                </a:t>
            </a:r>
            <a:r>
              <a:rPr lang="fr-FR" sz="2800" dirty="0" err="1"/>
              <a:t>Palo</a:t>
            </a:r>
            <a:r>
              <a:rPr lang="fr-FR" sz="2800" dirty="0"/>
              <a:t> Alto, </a:t>
            </a:r>
            <a:r>
              <a:rPr lang="fr-FR" sz="2800" dirty="0" err="1"/>
              <a:t>California</a:t>
            </a:r>
            <a:r>
              <a:rPr lang="fr-FR" sz="2800" dirty="0"/>
              <a:t>                                               Portland, Oregon                                                   Chicago, Illinois                                                  New York state                                                          Sao Paulo, </a:t>
            </a:r>
            <a:r>
              <a:rPr lang="fr-FR" sz="2800" dirty="0" err="1"/>
              <a:t>Brazil</a:t>
            </a:r>
            <a:r>
              <a:rPr lang="fr-FR" sz="2800" dirty="0"/>
              <a:t>                                                  Amsterdam, </a:t>
            </a:r>
            <a:r>
              <a:rPr lang="fr-FR" sz="2800" dirty="0" err="1"/>
              <a:t>Netherlands</a:t>
            </a:r>
            <a:r>
              <a:rPr lang="fr-FR" sz="2800" dirty="0"/>
              <a:t>                                                       Tokyo, </a:t>
            </a:r>
            <a:r>
              <a:rPr lang="fr-FR" sz="2800" dirty="0" err="1"/>
              <a:t>Japan</a:t>
            </a:r>
            <a:r>
              <a:rPr lang="fr-FR" sz="2800" dirty="0"/>
              <a:t>                                                  Singapore                                                               Sydney, </a:t>
            </a:r>
            <a:r>
              <a:rPr lang="fr-FR" sz="2800" dirty="0" err="1"/>
              <a:t>Australia</a:t>
            </a:r>
            <a:endParaRPr lang="fr-FR" sz="2800" dirty="0"/>
          </a:p>
          <a:p>
            <a:pPr indent="0" eaLnBrk="1" hangingPunct="1">
              <a:spcBef>
                <a:spcPts val="900"/>
              </a:spcBef>
              <a:buClr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en-US" sz="28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Slide Number Placeholder 5">
            <a:extLst>
              <a:ext uri="{FF2B5EF4-FFF2-40B4-BE49-F238E27FC236}">
                <a16:creationId xmlns:a16="http://schemas.microsoft.com/office/drawing/2014/main" id="{EDAE015F-BD5C-4702-A41A-8F26AFC941D7}"/>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83CE8D37-7768-4C8D-A22E-2F5F5A4E7444}" type="slidenum">
              <a:rPr lang="en-US" altLang="en-US" sz="2400">
                <a:latin typeface="Times New Roman" panose="02020603050405020304" pitchFamily="18" charset="0"/>
              </a:rPr>
              <a:pPr>
                <a:spcBef>
                  <a:spcPct val="0"/>
                </a:spcBef>
                <a:buClrTx/>
                <a:buFontTx/>
                <a:buNone/>
              </a:pPr>
              <a:t>40</a:t>
            </a:fld>
            <a:endParaRPr lang="en-US" altLang="en-US" sz="2400">
              <a:latin typeface="Times New Roman" panose="02020603050405020304" pitchFamily="18" charset="0"/>
            </a:endParaRPr>
          </a:p>
        </p:txBody>
      </p:sp>
      <p:cxnSp>
        <p:nvCxnSpPr>
          <p:cNvPr id="79875" name="Straight Arrow Connector 3">
            <a:extLst>
              <a:ext uri="{FF2B5EF4-FFF2-40B4-BE49-F238E27FC236}">
                <a16:creationId xmlns:a16="http://schemas.microsoft.com/office/drawing/2014/main" id="{2D2B672B-BFF1-42F5-836E-B5407A5903FB}"/>
              </a:ext>
            </a:extLst>
          </p:cNvPr>
          <p:cNvCxnSpPr>
            <a:cxnSpLocks noChangeShapeType="1"/>
          </p:cNvCxnSpPr>
          <p:nvPr/>
        </p:nvCxnSpPr>
        <p:spPr bwMode="auto">
          <a:xfrm flipV="1">
            <a:off x="228600" y="1219200"/>
            <a:ext cx="609600" cy="2514600"/>
          </a:xfrm>
          <a:prstGeom prst="straightConnector1">
            <a:avLst/>
          </a:prstGeom>
          <a:noFill/>
          <a:ln w="98425"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Slide Number Placeholder 5">
            <a:extLst>
              <a:ext uri="{FF2B5EF4-FFF2-40B4-BE49-F238E27FC236}">
                <a16:creationId xmlns:a16="http://schemas.microsoft.com/office/drawing/2014/main" id="{C3170C5E-D7BE-4DC1-B197-6B299D7160FB}"/>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4475F56-F37F-4149-928B-EB0553EDE008}" type="slidenum">
              <a:rPr lang="en-US" altLang="en-US" sz="2400">
                <a:latin typeface="Times New Roman" panose="02020603050405020304" pitchFamily="18" charset="0"/>
              </a:rPr>
              <a:pPr>
                <a:spcBef>
                  <a:spcPct val="0"/>
                </a:spcBef>
                <a:buClrTx/>
                <a:buFontTx/>
                <a:buNone/>
              </a:pPr>
              <a:t>41</a:t>
            </a:fld>
            <a:endParaRPr lang="en-US" altLang="en-US" sz="2400">
              <a:latin typeface="Times New Roman" panose="02020603050405020304" pitchFamily="18" charset="0"/>
            </a:endParaRPr>
          </a:p>
        </p:txBody>
      </p:sp>
      <p:cxnSp>
        <p:nvCxnSpPr>
          <p:cNvPr id="81923" name="Straight Arrow Connector 3">
            <a:extLst>
              <a:ext uri="{FF2B5EF4-FFF2-40B4-BE49-F238E27FC236}">
                <a16:creationId xmlns:a16="http://schemas.microsoft.com/office/drawing/2014/main" id="{1F5CFD31-76E3-4E92-9BD2-BD4C11713E96}"/>
              </a:ext>
            </a:extLst>
          </p:cNvPr>
          <p:cNvCxnSpPr>
            <a:cxnSpLocks noChangeShapeType="1"/>
          </p:cNvCxnSpPr>
          <p:nvPr/>
        </p:nvCxnSpPr>
        <p:spPr bwMode="auto">
          <a:xfrm flipV="1">
            <a:off x="304800" y="381000"/>
            <a:ext cx="6324600" cy="5029200"/>
          </a:xfrm>
          <a:prstGeom prst="straightConnector1">
            <a:avLst/>
          </a:prstGeom>
          <a:noFill/>
          <a:ln w="98425"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Slide Number Placeholder 5">
            <a:extLst>
              <a:ext uri="{FF2B5EF4-FFF2-40B4-BE49-F238E27FC236}">
                <a16:creationId xmlns:a16="http://schemas.microsoft.com/office/drawing/2014/main" id="{45BF1362-D367-4641-B222-D1CA4E52DAFB}"/>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C5DF58D0-46FC-4387-B82C-29B24A265EF1}" type="slidenum">
              <a:rPr lang="en-US" altLang="en-US" sz="2400">
                <a:latin typeface="Times New Roman" panose="02020603050405020304" pitchFamily="18" charset="0"/>
              </a:rPr>
              <a:pPr>
                <a:spcBef>
                  <a:spcPct val="0"/>
                </a:spcBef>
                <a:buClrTx/>
                <a:buFontTx/>
                <a:buNone/>
              </a:pPr>
              <a:t>42</a:t>
            </a:fld>
            <a:endParaRPr lang="en-US" altLang="en-US" sz="2400">
              <a:latin typeface="Times New Roman" panose="02020603050405020304" pitchFamily="18" charset="0"/>
            </a:endParaRPr>
          </a:p>
        </p:txBody>
      </p:sp>
      <p:cxnSp>
        <p:nvCxnSpPr>
          <p:cNvPr id="83971" name="Straight Arrow Connector 3">
            <a:extLst>
              <a:ext uri="{FF2B5EF4-FFF2-40B4-BE49-F238E27FC236}">
                <a16:creationId xmlns:a16="http://schemas.microsoft.com/office/drawing/2014/main" id="{34922EB1-4884-45E9-A962-EABB7F5B24B1}"/>
              </a:ext>
            </a:extLst>
          </p:cNvPr>
          <p:cNvCxnSpPr>
            <a:cxnSpLocks noChangeShapeType="1"/>
          </p:cNvCxnSpPr>
          <p:nvPr/>
        </p:nvCxnSpPr>
        <p:spPr bwMode="auto">
          <a:xfrm flipV="1">
            <a:off x="304800" y="2286000"/>
            <a:ext cx="1600200" cy="3124200"/>
          </a:xfrm>
          <a:prstGeom prst="straightConnector1">
            <a:avLst/>
          </a:prstGeom>
          <a:noFill/>
          <a:ln w="98425"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Slide Number Placeholder 5">
            <a:extLst>
              <a:ext uri="{FF2B5EF4-FFF2-40B4-BE49-F238E27FC236}">
                <a16:creationId xmlns:a16="http://schemas.microsoft.com/office/drawing/2014/main" id="{C9FC1647-049D-49FC-A09F-49D18F835F9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140C8C4C-3943-46F9-BF28-3F90D3B68098}" type="slidenum">
              <a:rPr lang="en-US" altLang="en-US" sz="2400">
                <a:latin typeface="Times New Roman" panose="02020603050405020304" pitchFamily="18" charset="0"/>
              </a:rPr>
              <a:pPr>
                <a:spcBef>
                  <a:spcPct val="0"/>
                </a:spcBef>
                <a:buClrTx/>
                <a:buFontTx/>
                <a:buNone/>
              </a:pPr>
              <a:t>43</a:t>
            </a:fld>
            <a:endParaRPr lang="en-US" altLang="en-US" sz="2400">
              <a:latin typeface="Times New Roman" panose="02020603050405020304" pitchFamily="18" charset="0"/>
            </a:endParaRPr>
          </a:p>
        </p:txBody>
      </p:sp>
      <p:cxnSp>
        <p:nvCxnSpPr>
          <p:cNvPr id="86019" name="Straight Arrow Connector 7">
            <a:extLst>
              <a:ext uri="{FF2B5EF4-FFF2-40B4-BE49-F238E27FC236}">
                <a16:creationId xmlns:a16="http://schemas.microsoft.com/office/drawing/2014/main" id="{671A4D84-C020-43ED-A49E-36EFD13F09AC}"/>
              </a:ext>
            </a:extLst>
          </p:cNvPr>
          <p:cNvCxnSpPr>
            <a:cxnSpLocks noChangeShapeType="1"/>
          </p:cNvCxnSpPr>
          <p:nvPr/>
        </p:nvCxnSpPr>
        <p:spPr bwMode="auto">
          <a:xfrm>
            <a:off x="228600" y="3733800"/>
            <a:ext cx="1371600" cy="0"/>
          </a:xfrm>
          <a:prstGeom prst="straightConnector1">
            <a:avLst/>
          </a:prstGeom>
          <a:noFill/>
          <a:ln w="98425"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Slide Number Placeholder 5">
            <a:extLst>
              <a:ext uri="{FF2B5EF4-FFF2-40B4-BE49-F238E27FC236}">
                <a16:creationId xmlns:a16="http://schemas.microsoft.com/office/drawing/2014/main" id="{6C751398-735C-4DB2-A8B5-10C407D3AEAF}"/>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BADBB9E0-F566-4965-8389-F4371D46F512}" type="slidenum">
              <a:rPr lang="en-US" altLang="en-US" sz="2400">
                <a:latin typeface="Times New Roman" panose="02020603050405020304" pitchFamily="18" charset="0"/>
              </a:rPr>
              <a:pPr>
                <a:spcBef>
                  <a:spcPct val="0"/>
                </a:spcBef>
                <a:buClrTx/>
                <a:buFontTx/>
                <a:buNone/>
              </a:pPr>
              <a:t>44</a:t>
            </a:fld>
            <a:endParaRPr lang="en-US" altLang="en-US" sz="2400">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Slide Number Placeholder 5">
            <a:extLst>
              <a:ext uri="{FF2B5EF4-FFF2-40B4-BE49-F238E27FC236}">
                <a16:creationId xmlns:a16="http://schemas.microsoft.com/office/drawing/2014/main" id="{4631E8F8-0FD0-40DD-B679-FF12D0BCFD5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B66895B-0A7D-4C0D-B637-510E7656EFEB}" type="slidenum">
              <a:rPr lang="en-US" altLang="en-US" sz="2400">
                <a:latin typeface="Times New Roman" panose="02020603050405020304" pitchFamily="18" charset="0"/>
              </a:rPr>
              <a:pPr>
                <a:spcBef>
                  <a:spcPct val="0"/>
                </a:spcBef>
                <a:buClrTx/>
                <a:buFontTx/>
                <a:buNone/>
              </a:pPr>
              <a:t>45</a:t>
            </a:fld>
            <a:endParaRPr lang="en-US" altLang="en-US" sz="2400">
              <a:latin typeface="Times New Roman" panose="02020603050405020304" pitchFamily="18" charset="0"/>
            </a:endParaRPr>
          </a:p>
        </p:txBody>
      </p:sp>
      <p:cxnSp>
        <p:nvCxnSpPr>
          <p:cNvPr id="90115" name="Straight Arrow Connector 3">
            <a:extLst>
              <a:ext uri="{FF2B5EF4-FFF2-40B4-BE49-F238E27FC236}">
                <a16:creationId xmlns:a16="http://schemas.microsoft.com/office/drawing/2014/main" id="{0EA8A83C-5DF6-4F35-9622-EAE0F4F96B6A}"/>
              </a:ext>
            </a:extLst>
          </p:cNvPr>
          <p:cNvCxnSpPr>
            <a:cxnSpLocks noChangeShapeType="1"/>
          </p:cNvCxnSpPr>
          <p:nvPr/>
        </p:nvCxnSpPr>
        <p:spPr bwMode="auto">
          <a:xfrm>
            <a:off x="228600" y="3429000"/>
            <a:ext cx="1371600" cy="0"/>
          </a:xfrm>
          <a:prstGeom prst="straightConnector1">
            <a:avLst/>
          </a:prstGeom>
          <a:noFill/>
          <a:ln w="98425"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Slide Number Placeholder 5">
            <a:extLst>
              <a:ext uri="{FF2B5EF4-FFF2-40B4-BE49-F238E27FC236}">
                <a16:creationId xmlns:a16="http://schemas.microsoft.com/office/drawing/2014/main" id="{9FDCF3C7-79A7-4E53-ABA1-C3D927242D57}"/>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3409EFA-8DC6-4FE7-9AA9-7691B4712EFF}" type="slidenum">
              <a:rPr lang="en-US" altLang="en-US" sz="2400">
                <a:latin typeface="Times New Roman" panose="02020603050405020304" pitchFamily="18" charset="0"/>
              </a:rPr>
              <a:pPr>
                <a:spcBef>
                  <a:spcPct val="0"/>
                </a:spcBef>
                <a:buClrTx/>
                <a:buFontTx/>
                <a:buNone/>
              </a:pPr>
              <a:t>46</a:t>
            </a:fld>
            <a:endParaRPr lang="en-US" altLang="en-US" sz="2400">
              <a:latin typeface="Times New Roman" panose="02020603050405020304" pitchFamily="18" charset="0"/>
            </a:endParaRPr>
          </a:p>
        </p:txBody>
      </p:sp>
      <p:cxnSp>
        <p:nvCxnSpPr>
          <p:cNvPr id="92163" name="Straight Arrow Connector 3">
            <a:extLst>
              <a:ext uri="{FF2B5EF4-FFF2-40B4-BE49-F238E27FC236}">
                <a16:creationId xmlns:a16="http://schemas.microsoft.com/office/drawing/2014/main" id="{D125EFB3-8380-478B-9071-7F7E9D68D794}"/>
              </a:ext>
            </a:extLst>
          </p:cNvPr>
          <p:cNvCxnSpPr>
            <a:cxnSpLocks noChangeShapeType="1"/>
          </p:cNvCxnSpPr>
          <p:nvPr/>
        </p:nvCxnSpPr>
        <p:spPr bwMode="auto">
          <a:xfrm>
            <a:off x="1066800" y="304800"/>
            <a:ext cx="0" cy="3048000"/>
          </a:xfrm>
          <a:prstGeom prst="straightConnector1">
            <a:avLst/>
          </a:prstGeom>
          <a:noFill/>
          <a:ln w="98425"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Slide Number Placeholder 5">
            <a:extLst>
              <a:ext uri="{FF2B5EF4-FFF2-40B4-BE49-F238E27FC236}">
                <a16:creationId xmlns:a16="http://schemas.microsoft.com/office/drawing/2014/main" id="{3102CFFE-4428-40F9-9EE5-AD1EB8D8FD1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DDF0F3FB-116C-4D37-BDBA-AB15128973A1}" type="slidenum">
              <a:rPr lang="en-US" altLang="en-US" sz="2400">
                <a:latin typeface="Times New Roman" panose="02020603050405020304" pitchFamily="18" charset="0"/>
              </a:rPr>
              <a:pPr>
                <a:spcBef>
                  <a:spcPct val="0"/>
                </a:spcBef>
                <a:buClrTx/>
                <a:buFontTx/>
                <a:buNone/>
              </a:pPr>
              <a:t>47</a:t>
            </a:fld>
            <a:endParaRPr lang="en-US" altLang="en-US" sz="2400">
              <a:latin typeface="Times New Roman" panose="02020603050405020304" pitchFamily="18" charset="0"/>
            </a:endParaRPr>
          </a:p>
        </p:txBody>
      </p:sp>
      <p:cxnSp>
        <p:nvCxnSpPr>
          <p:cNvPr id="94211" name="Straight Arrow Connector 3">
            <a:extLst>
              <a:ext uri="{FF2B5EF4-FFF2-40B4-BE49-F238E27FC236}">
                <a16:creationId xmlns:a16="http://schemas.microsoft.com/office/drawing/2014/main" id="{8927AA27-FCE9-40CA-BCB4-2EBF018C5AAF}"/>
              </a:ext>
            </a:extLst>
          </p:cNvPr>
          <p:cNvCxnSpPr>
            <a:cxnSpLocks noChangeShapeType="1"/>
          </p:cNvCxnSpPr>
          <p:nvPr/>
        </p:nvCxnSpPr>
        <p:spPr bwMode="auto">
          <a:xfrm flipV="1">
            <a:off x="3352800" y="3581400"/>
            <a:ext cx="228600" cy="1600200"/>
          </a:xfrm>
          <a:prstGeom prst="straightConnector1">
            <a:avLst/>
          </a:prstGeom>
          <a:noFill/>
          <a:ln w="98425"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212" name="Straight Arrow Connector 5">
            <a:extLst>
              <a:ext uri="{FF2B5EF4-FFF2-40B4-BE49-F238E27FC236}">
                <a16:creationId xmlns:a16="http://schemas.microsoft.com/office/drawing/2014/main" id="{0CEC4FDC-E21C-4155-9D28-7F29D3ED09E3}"/>
              </a:ext>
            </a:extLst>
          </p:cNvPr>
          <p:cNvCxnSpPr>
            <a:cxnSpLocks noChangeShapeType="1"/>
          </p:cNvCxnSpPr>
          <p:nvPr/>
        </p:nvCxnSpPr>
        <p:spPr bwMode="auto">
          <a:xfrm flipV="1">
            <a:off x="4876800" y="3581400"/>
            <a:ext cx="228600" cy="1600200"/>
          </a:xfrm>
          <a:prstGeom prst="straightConnector1">
            <a:avLst/>
          </a:prstGeom>
          <a:noFill/>
          <a:ln w="98425"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Number Placeholder 5">
            <a:extLst>
              <a:ext uri="{FF2B5EF4-FFF2-40B4-BE49-F238E27FC236}">
                <a16:creationId xmlns:a16="http://schemas.microsoft.com/office/drawing/2014/main" id="{30364798-1286-4DA5-9DB9-534188F5882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0221C59-FBDB-46A2-81ED-48176A937D3E}" type="slidenum">
              <a:rPr lang="en-US" altLang="en-US" sz="2400">
                <a:latin typeface="Times New Roman" panose="02020603050405020304" pitchFamily="18" charset="0"/>
              </a:rPr>
              <a:pPr>
                <a:spcBef>
                  <a:spcPct val="0"/>
                </a:spcBef>
                <a:buClrTx/>
                <a:buFontTx/>
                <a:buNone/>
              </a:pPr>
              <a:t>48</a:t>
            </a:fld>
            <a:endParaRPr lang="en-US" altLang="en-US" sz="2400">
              <a:latin typeface="Times New Roman" panose="02020603050405020304" pitchFamily="18" charset="0"/>
            </a:endParaRPr>
          </a:p>
        </p:txBody>
      </p:sp>
      <p:sp>
        <p:nvSpPr>
          <p:cNvPr id="96259" name="Rectangle 1">
            <a:extLst>
              <a:ext uri="{FF2B5EF4-FFF2-40B4-BE49-F238E27FC236}">
                <a16:creationId xmlns:a16="http://schemas.microsoft.com/office/drawing/2014/main" id="{810EF62A-1513-46B3-8B4F-8756207048E2}"/>
              </a:ext>
            </a:extLst>
          </p:cNvPr>
          <p:cNvSpPr>
            <a:spLocks noGrp="1" noChangeArrowheads="1"/>
          </p:cNvSpPr>
          <p:nvPr>
            <p:ph type="title"/>
          </p:nvPr>
        </p:nvSpPr>
        <p:spPr>
          <a:xfrm>
            <a:off x="76200" y="533400"/>
            <a:ext cx="8991600" cy="51816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8800"/>
              <a:t>ACCESSING "BOX" FROM A WEB BROWSER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Slide Number Placeholder 5">
            <a:extLst>
              <a:ext uri="{FF2B5EF4-FFF2-40B4-BE49-F238E27FC236}">
                <a16:creationId xmlns:a16="http://schemas.microsoft.com/office/drawing/2014/main" id="{7F300D61-34CB-4C02-9841-DCC5C389EB7A}"/>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140998C4-50E4-4BB2-A2C8-68EFAE9BCE9B}" type="slidenum">
              <a:rPr lang="en-US" altLang="en-US" sz="2400">
                <a:latin typeface="Times New Roman" panose="02020603050405020304" pitchFamily="18" charset="0"/>
              </a:rPr>
              <a:pPr>
                <a:spcBef>
                  <a:spcPct val="0"/>
                </a:spcBef>
                <a:buClrTx/>
                <a:buFontTx/>
                <a:buNone/>
              </a:pPr>
              <a:t>49</a:t>
            </a:fld>
            <a:endParaRPr lang="en-US" altLang="en-US" sz="2400">
              <a:latin typeface="Times New Roman" panose="02020603050405020304" pitchFamily="18" charset="0"/>
            </a:endParaRPr>
          </a:p>
        </p:txBody>
      </p:sp>
      <p:sp>
        <p:nvSpPr>
          <p:cNvPr id="98307" name="Rectangle 2">
            <a:extLst>
              <a:ext uri="{FF2B5EF4-FFF2-40B4-BE49-F238E27FC236}">
                <a16:creationId xmlns:a16="http://schemas.microsoft.com/office/drawing/2014/main" id="{FDCF1795-8886-4F9B-B45C-BCDB2FACE922}"/>
              </a:ext>
            </a:extLst>
          </p:cNvPr>
          <p:cNvSpPr>
            <a:spLocks noGrp="1" noChangeArrowheads="1"/>
          </p:cNvSpPr>
          <p:nvPr>
            <p:ph type="body" idx="1"/>
          </p:nvPr>
        </p:nvSpPr>
        <p:spPr>
          <a:xfrm>
            <a:off x="0" y="384175"/>
            <a:ext cx="8991600" cy="6092825"/>
          </a:xfrm>
        </p:spPr>
        <p:txBody>
          <a:bodyPr/>
          <a:lstStyle/>
          <a:p>
            <a:pPr indent="0" eaLnBrk="1" hangingPunct="1">
              <a:spcBef>
                <a:spcPts val="900"/>
              </a:spcBef>
              <a:buClr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fr-FR" altLang="en-US" sz="4400"/>
              <a:t>From the </a:t>
            </a:r>
            <a:r>
              <a:rPr lang="fr-FR" altLang="en-US" sz="4400">
                <a:solidFill>
                  <a:srgbClr val="FF0000"/>
                </a:solidFill>
              </a:rPr>
              <a:t>Desktop</a:t>
            </a:r>
            <a:r>
              <a:rPr lang="fr-FR" altLang="en-US" sz="4400"/>
              <a:t> of "Windows 10" or "Windows 8.1", the </a:t>
            </a:r>
            <a:r>
              <a:rPr lang="fr-FR" altLang="en-US" sz="4400">
                <a:solidFill>
                  <a:srgbClr val="FF0000"/>
                </a:solidFill>
              </a:rPr>
              <a:t>main way</a:t>
            </a:r>
            <a:r>
              <a:rPr lang="fr-FR" altLang="en-US" sz="4400"/>
              <a:t> to access your 5 Gigabytes of free storage at "Box" is by </a:t>
            </a:r>
            <a:r>
              <a:rPr lang="fr-FR" altLang="en-US" sz="4400">
                <a:solidFill>
                  <a:srgbClr val="FF0000"/>
                </a:solidFill>
              </a:rPr>
              <a:t>using a Web browser</a:t>
            </a:r>
            <a:r>
              <a:rPr lang="fr-FR" altLang="en-US" sz="4400"/>
              <a:t> such as "Google Chrome", "FireFox", or "Edge":</a:t>
            </a:r>
            <a:endParaRPr lang="en-US" altLang="en-US" sz="4400">
              <a:solidFill>
                <a:srgbClr val="FF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Slide Number Placeholder 5">
            <a:extLst>
              <a:ext uri="{FF2B5EF4-FFF2-40B4-BE49-F238E27FC236}">
                <a16:creationId xmlns:a16="http://schemas.microsoft.com/office/drawing/2014/main" id="{DC26B0DD-3AC3-4281-9E57-08FED7A0CDA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1C2FE366-BC6B-4712-85E4-0C4C2E260117}" type="slidenum">
              <a:rPr lang="en-US" altLang="en-US" sz="2400">
                <a:latin typeface="Times New Roman" panose="02020603050405020304" pitchFamily="18" charset="0"/>
              </a:rPr>
              <a:pPr>
                <a:spcBef>
                  <a:spcPct val="0"/>
                </a:spcBef>
                <a:buClrTx/>
                <a:buFontTx/>
                <a:buNone/>
              </a:pPr>
              <a:t>5</a:t>
            </a:fld>
            <a:endParaRPr lang="en-US" altLang="en-US" sz="2400">
              <a:latin typeface="Times New Roman" panose="02020603050405020304" pitchFamily="18" charset="0"/>
            </a:endParaRPr>
          </a:p>
        </p:txBody>
      </p:sp>
      <p:sp>
        <p:nvSpPr>
          <p:cNvPr id="11267" name="Rectangle 1">
            <a:extLst>
              <a:ext uri="{FF2B5EF4-FFF2-40B4-BE49-F238E27FC236}">
                <a16:creationId xmlns:a16="http://schemas.microsoft.com/office/drawing/2014/main" id="{C8C1DDEA-18FF-4728-883C-CD5D67FFC83C}"/>
              </a:ext>
            </a:extLst>
          </p:cNvPr>
          <p:cNvSpPr>
            <a:spLocks noGrp="1" noChangeArrowheads="1"/>
          </p:cNvSpPr>
          <p:nvPr>
            <p:ph type="title"/>
          </p:nvPr>
        </p:nvSpPr>
        <p:spPr>
          <a:xfrm>
            <a:off x="0" y="61913"/>
            <a:ext cx="9144000" cy="700087"/>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800"/>
              <a:t>"Box" Server Farms (continued)</a:t>
            </a:r>
          </a:p>
        </p:txBody>
      </p:sp>
      <p:sp>
        <p:nvSpPr>
          <p:cNvPr id="11268" name="Rectangle 2">
            <a:extLst>
              <a:ext uri="{FF2B5EF4-FFF2-40B4-BE49-F238E27FC236}">
                <a16:creationId xmlns:a16="http://schemas.microsoft.com/office/drawing/2014/main" id="{16080A2F-513C-4683-972C-7F63F316CA53}"/>
              </a:ext>
            </a:extLst>
          </p:cNvPr>
          <p:cNvSpPr>
            <a:spLocks noGrp="1" noChangeArrowheads="1"/>
          </p:cNvSpPr>
          <p:nvPr>
            <p:ph type="body" idx="1"/>
          </p:nvPr>
        </p:nvSpPr>
        <p:spPr>
          <a:xfrm>
            <a:off x="0" y="900113"/>
            <a:ext cx="9144000" cy="5805487"/>
          </a:xfrm>
        </p:spPr>
        <p:txBody>
          <a:bodyPr/>
          <a:lstStyle/>
          <a:p>
            <a:pPr marL="914400" indent="-571500" eaLnBrk="1" hangingPunct="1">
              <a:spcBef>
                <a:spcPts val="900"/>
              </a:spcBef>
              <a:buClrTx/>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fr-FR" altLang="en-US" sz="4000"/>
              <a:t>See                           </a:t>
            </a:r>
            <a:r>
              <a:rPr lang="en-US" altLang="en-US" sz="4000">
                <a:hlinkClick r:id="rId3"/>
              </a:rPr>
              <a:t>https://www.businessinsider.com/box-ceo-explains-aws-competitors-2016-3</a:t>
            </a:r>
            <a:endParaRPr lang="en-US" altLang="en-US" sz="400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Slide Number Placeholder 5">
            <a:extLst>
              <a:ext uri="{FF2B5EF4-FFF2-40B4-BE49-F238E27FC236}">
                <a16:creationId xmlns:a16="http://schemas.microsoft.com/office/drawing/2014/main" id="{B8B25552-B419-46BB-A94F-8527266DC933}"/>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6EF56FEA-DAEE-424B-BEEC-CFE1084FB742}" type="slidenum">
              <a:rPr lang="en-US" altLang="en-US" sz="2400">
                <a:latin typeface="Times New Roman" panose="02020603050405020304" pitchFamily="18" charset="0"/>
              </a:rPr>
              <a:pPr>
                <a:spcBef>
                  <a:spcPct val="0"/>
                </a:spcBef>
                <a:buClrTx/>
                <a:buFontTx/>
                <a:buNone/>
              </a:pPr>
              <a:t>50</a:t>
            </a:fld>
            <a:endParaRPr lang="en-US" altLang="en-US" sz="2400">
              <a:latin typeface="Times New Roman" panose="02020603050405020304" pitchFamily="18" charset="0"/>
            </a:endParaRPr>
          </a:p>
        </p:txBody>
      </p:sp>
      <p:pic>
        <p:nvPicPr>
          <p:cNvPr id="100355" name="Picture 2">
            <a:extLst>
              <a:ext uri="{FF2B5EF4-FFF2-40B4-BE49-F238E27FC236}">
                <a16:creationId xmlns:a16="http://schemas.microsoft.com/office/drawing/2014/main" id="{D70634AE-682E-4C32-BFE4-0262E1AFF91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1625" y="536575"/>
            <a:ext cx="8597900" cy="563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2" name="Slide Number Placeholder 5">
            <a:extLst>
              <a:ext uri="{FF2B5EF4-FFF2-40B4-BE49-F238E27FC236}">
                <a16:creationId xmlns:a16="http://schemas.microsoft.com/office/drawing/2014/main" id="{8DDABBD1-8818-4594-B1B5-534C7FA0505B}"/>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E2DF14A0-95D3-4E32-9EC8-5B33618973CD}" type="slidenum">
              <a:rPr lang="en-US" altLang="en-US" sz="2400">
                <a:latin typeface="Times New Roman" panose="02020603050405020304" pitchFamily="18" charset="0"/>
              </a:rPr>
              <a:pPr>
                <a:spcBef>
                  <a:spcPct val="0"/>
                </a:spcBef>
                <a:buClrTx/>
                <a:buFontTx/>
                <a:buNone/>
              </a:pPr>
              <a:t>51</a:t>
            </a:fld>
            <a:endParaRPr lang="en-US" altLang="en-US" sz="2400">
              <a:latin typeface="Times New Roman" panose="02020603050405020304" pitchFamily="18" charset="0"/>
            </a:endParaRPr>
          </a:p>
        </p:txBody>
      </p:sp>
      <p:pic>
        <p:nvPicPr>
          <p:cNvPr id="102403" name="Picture 1">
            <a:extLst>
              <a:ext uri="{FF2B5EF4-FFF2-40B4-BE49-F238E27FC236}">
                <a16:creationId xmlns:a16="http://schemas.microsoft.com/office/drawing/2014/main" id="{38212755-3B46-4471-9BE2-64E63726ECF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5100"/>
            <a:ext cx="7604125" cy="655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Number Placeholder 5">
            <a:extLst>
              <a:ext uri="{FF2B5EF4-FFF2-40B4-BE49-F238E27FC236}">
                <a16:creationId xmlns:a16="http://schemas.microsoft.com/office/drawing/2014/main" id="{C6223963-1187-4BD7-8286-665E4D33280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8D865345-D40C-4D48-8B05-4FB9B574AAA2}" type="slidenum">
              <a:rPr lang="en-US" altLang="en-US" sz="2400">
                <a:latin typeface="Times New Roman" panose="02020603050405020304" pitchFamily="18" charset="0"/>
              </a:rPr>
              <a:pPr>
                <a:spcBef>
                  <a:spcPct val="0"/>
                </a:spcBef>
                <a:buClrTx/>
                <a:buFontTx/>
                <a:buNone/>
              </a:pPr>
              <a:t>52</a:t>
            </a:fld>
            <a:endParaRPr lang="en-US" altLang="en-US" sz="2400">
              <a:latin typeface="Times New Roman" panose="02020603050405020304" pitchFamily="18" charset="0"/>
            </a:endParaRPr>
          </a:p>
        </p:txBody>
      </p:sp>
      <p:sp>
        <p:nvSpPr>
          <p:cNvPr id="104451" name="Rectangle 1">
            <a:extLst>
              <a:ext uri="{FF2B5EF4-FFF2-40B4-BE49-F238E27FC236}">
                <a16:creationId xmlns:a16="http://schemas.microsoft.com/office/drawing/2014/main" id="{D32D272A-E627-4BC2-BC19-4F02B11BC862}"/>
              </a:ext>
            </a:extLst>
          </p:cNvPr>
          <p:cNvSpPr>
            <a:spLocks noGrp="1" noChangeArrowheads="1"/>
          </p:cNvSpPr>
          <p:nvPr>
            <p:ph type="title"/>
          </p:nvPr>
        </p:nvSpPr>
        <p:spPr>
          <a:xfrm>
            <a:off x="76200" y="533400"/>
            <a:ext cx="8991600" cy="51816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t>USE THE FREE "BOX SYNC" SOFTWARE PROGRAM TO SYNCHRONIZE FILES BETWEEN A "WINDOWS.." PC (OR A MAC) AND THE "BOX" SERVER FARM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Slide Number Placeholder 5">
            <a:extLst>
              <a:ext uri="{FF2B5EF4-FFF2-40B4-BE49-F238E27FC236}">
                <a16:creationId xmlns:a16="http://schemas.microsoft.com/office/drawing/2014/main" id="{74F0BAE3-B958-4D0F-A3D7-77BAC8C1E227}"/>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83D3FC55-13D2-41DC-9F54-B1F882DD0283}" type="slidenum">
              <a:rPr lang="en-US" altLang="en-US" sz="2400">
                <a:latin typeface="Times New Roman" panose="02020603050405020304" pitchFamily="18" charset="0"/>
              </a:rPr>
              <a:pPr>
                <a:spcBef>
                  <a:spcPct val="0"/>
                </a:spcBef>
                <a:buClrTx/>
                <a:buFontTx/>
                <a:buNone/>
              </a:pPr>
              <a:t>53</a:t>
            </a:fld>
            <a:endParaRPr lang="en-US" altLang="en-US" sz="2400">
              <a:latin typeface="Times New Roman" panose="02020603050405020304" pitchFamily="18" charset="0"/>
            </a:endParaRPr>
          </a:p>
        </p:txBody>
      </p:sp>
      <p:sp>
        <p:nvSpPr>
          <p:cNvPr id="106499" name="Rectangle 2">
            <a:extLst>
              <a:ext uri="{FF2B5EF4-FFF2-40B4-BE49-F238E27FC236}">
                <a16:creationId xmlns:a16="http://schemas.microsoft.com/office/drawing/2014/main" id="{97877692-5672-4EAD-96CC-0B915DE90B33}"/>
              </a:ext>
            </a:extLst>
          </p:cNvPr>
          <p:cNvSpPr>
            <a:spLocks noGrp="1" noChangeArrowheads="1"/>
          </p:cNvSpPr>
          <p:nvPr>
            <p:ph type="body" idx="1"/>
          </p:nvPr>
        </p:nvSpPr>
        <p:spPr>
          <a:xfrm>
            <a:off x="76200" y="76200"/>
            <a:ext cx="8915400" cy="6400800"/>
          </a:xfrm>
        </p:spPr>
        <p:txBody>
          <a:bodyPr/>
          <a:lstStyle/>
          <a:p>
            <a:pPr indent="0" eaLnBrk="1" hangingPunct="1">
              <a:spcBef>
                <a:spcPts val="900"/>
              </a:spcBef>
              <a:buClr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fr-FR" altLang="en-US" sz="3600"/>
              <a:t>For a PC running "Windows XP", "Windows Vista", "Windows 7", or "Windows 8", or a Mac running "OS X", you can install "Box Sync" so that "Box" will automatically synchronize files and folders between your a "My Box Files" folder in a Windows PC or a "Box Documents" folder in a Mac  and the files that you store at the "Box" server farm. See    </a:t>
            </a:r>
            <a:r>
              <a:rPr lang="fr-FR" altLang="en-US" sz="3600">
                <a:hlinkClick r:id="rId3"/>
              </a:rPr>
              <a:t>https://support.box.com/entries/20364863-Box-Sync-System-Requirements</a:t>
            </a:r>
            <a:endParaRPr lang="en-US" altLang="en-US" sz="3600">
              <a:solidFill>
                <a:srgbClr val="FF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Number Placeholder 5">
            <a:extLst>
              <a:ext uri="{FF2B5EF4-FFF2-40B4-BE49-F238E27FC236}">
                <a16:creationId xmlns:a16="http://schemas.microsoft.com/office/drawing/2014/main" id="{C8F0253B-47C8-4DA2-AA6B-C25724B8782F}"/>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81DE0C08-42AB-4329-BABF-A11DF860CAEB}" type="slidenum">
              <a:rPr lang="en-US" altLang="en-US" sz="2400">
                <a:latin typeface="Times New Roman" panose="02020603050405020304" pitchFamily="18" charset="0"/>
              </a:rPr>
              <a:pPr>
                <a:spcBef>
                  <a:spcPct val="0"/>
                </a:spcBef>
                <a:buClrTx/>
                <a:buFontTx/>
                <a:buNone/>
              </a:pPr>
              <a:t>54</a:t>
            </a:fld>
            <a:endParaRPr lang="en-US" altLang="en-US" sz="2400">
              <a:latin typeface="Times New Roman" panose="02020603050405020304" pitchFamily="18" charset="0"/>
            </a:endParaRPr>
          </a:p>
        </p:txBody>
      </p:sp>
      <p:sp>
        <p:nvSpPr>
          <p:cNvPr id="108547" name="Rectangle 1">
            <a:extLst>
              <a:ext uri="{FF2B5EF4-FFF2-40B4-BE49-F238E27FC236}">
                <a16:creationId xmlns:a16="http://schemas.microsoft.com/office/drawing/2014/main" id="{E68ACDCB-AECC-4390-BAD8-56648FC95923}"/>
              </a:ext>
            </a:extLst>
          </p:cNvPr>
          <p:cNvSpPr>
            <a:spLocks noGrp="1" noChangeArrowheads="1"/>
          </p:cNvSpPr>
          <p:nvPr>
            <p:ph type="title"/>
          </p:nvPr>
        </p:nvSpPr>
        <p:spPr>
          <a:xfrm>
            <a:off x="76200" y="533400"/>
            <a:ext cx="8991600" cy="51816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t>REQUIREMENTS FOR BOX SYNC FOR PC/MAC</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Slide Number Placeholder 5">
            <a:extLst>
              <a:ext uri="{FF2B5EF4-FFF2-40B4-BE49-F238E27FC236}">
                <a16:creationId xmlns:a16="http://schemas.microsoft.com/office/drawing/2014/main" id="{BBA47CDF-A1BF-4F15-A08E-F0CA127B6A2B}"/>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8889C5E2-0B94-45E4-84CD-41EC58772D63}" type="slidenum">
              <a:rPr lang="en-US" altLang="en-US" sz="2400">
                <a:latin typeface="Times New Roman" panose="02020603050405020304" pitchFamily="18" charset="0"/>
              </a:rPr>
              <a:pPr>
                <a:spcBef>
                  <a:spcPct val="0"/>
                </a:spcBef>
                <a:buClrTx/>
                <a:buFontTx/>
                <a:buNone/>
              </a:pPr>
              <a:t>55</a:t>
            </a:fld>
            <a:endParaRPr lang="en-US" altLang="en-US" sz="2400">
              <a:latin typeface="Times New Roman" panose="02020603050405020304" pitchFamily="18" charset="0"/>
            </a:endParaRPr>
          </a:p>
        </p:txBody>
      </p:sp>
      <p:pic>
        <p:nvPicPr>
          <p:cNvPr id="110595" name="Picture 1">
            <a:extLst>
              <a:ext uri="{FF2B5EF4-FFF2-40B4-BE49-F238E27FC236}">
                <a16:creationId xmlns:a16="http://schemas.microsoft.com/office/drawing/2014/main" id="{543017A2-1C2B-42CB-BC26-5B2573520DB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34950"/>
            <a:ext cx="8232775" cy="578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Slide Number Placeholder 5">
            <a:extLst>
              <a:ext uri="{FF2B5EF4-FFF2-40B4-BE49-F238E27FC236}">
                <a16:creationId xmlns:a16="http://schemas.microsoft.com/office/drawing/2014/main" id="{AF4143D6-3FDE-4E16-BC0D-08AB8624F2DA}"/>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A5856978-A023-4B4A-8670-E088AAE6268B}" type="slidenum">
              <a:rPr lang="en-US" altLang="en-US" sz="2400">
                <a:latin typeface="Times New Roman" panose="02020603050405020304" pitchFamily="18" charset="0"/>
              </a:rPr>
              <a:pPr>
                <a:spcBef>
                  <a:spcPct val="0"/>
                </a:spcBef>
                <a:buClrTx/>
                <a:buFontTx/>
                <a:buNone/>
              </a:pPr>
              <a:t>56</a:t>
            </a:fld>
            <a:endParaRPr lang="en-US" altLang="en-US" sz="2400">
              <a:latin typeface="Times New Roman" panose="02020603050405020304" pitchFamily="18" charset="0"/>
            </a:endParaRPr>
          </a:p>
        </p:txBody>
      </p:sp>
      <p:pic>
        <p:nvPicPr>
          <p:cNvPr id="112643" name="Picture 1">
            <a:extLst>
              <a:ext uri="{FF2B5EF4-FFF2-40B4-BE49-F238E27FC236}">
                <a16:creationId xmlns:a16="http://schemas.microsoft.com/office/drawing/2014/main" id="{9804547B-1453-48AD-A644-6DE1F570CE0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525" y="1066800"/>
            <a:ext cx="8310563"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Slide Number Placeholder 5">
            <a:extLst>
              <a:ext uri="{FF2B5EF4-FFF2-40B4-BE49-F238E27FC236}">
                <a16:creationId xmlns:a16="http://schemas.microsoft.com/office/drawing/2014/main" id="{2E0DF3FA-078A-4C0C-808C-4B3B30A3FE7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A30B0809-C081-4E2F-BFB4-B010A8C3D48B}" type="slidenum">
              <a:rPr lang="en-US" altLang="en-US" sz="2400">
                <a:latin typeface="Times New Roman" panose="02020603050405020304" pitchFamily="18" charset="0"/>
              </a:rPr>
              <a:pPr>
                <a:spcBef>
                  <a:spcPct val="0"/>
                </a:spcBef>
                <a:buClrTx/>
                <a:buFontTx/>
                <a:buNone/>
              </a:pPr>
              <a:t>57</a:t>
            </a:fld>
            <a:endParaRPr lang="en-US" altLang="en-US" sz="2400">
              <a:latin typeface="Times New Roman" panose="02020603050405020304" pitchFamily="18" charset="0"/>
            </a:endParaRPr>
          </a:p>
        </p:txBody>
      </p:sp>
      <p:sp>
        <p:nvSpPr>
          <p:cNvPr id="114691" name="Rectangle 2">
            <a:extLst>
              <a:ext uri="{FF2B5EF4-FFF2-40B4-BE49-F238E27FC236}">
                <a16:creationId xmlns:a16="http://schemas.microsoft.com/office/drawing/2014/main" id="{E0212B41-704A-4D0D-9E5F-4461590B7AEB}"/>
              </a:ext>
            </a:extLst>
          </p:cNvPr>
          <p:cNvSpPr>
            <a:spLocks noGrp="1" noChangeArrowheads="1"/>
          </p:cNvSpPr>
          <p:nvPr>
            <p:ph type="body" idx="1"/>
          </p:nvPr>
        </p:nvSpPr>
        <p:spPr>
          <a:xfrm>
            <a:off x="228600" y="838200"/>
            <a:ext cx="8763000" cy="5181600"/>
          </a:xfrm>
        </p:spPr>
        <p:txBody>
          <a:bodyPr/>
          <a:lstStyle/>
          <a:p>
            <a:pPr indent="0" eaLnBrk="1" hangingPunct="1">
              <a:spcBef>
                <a:spcPts val="900"/>
              </a:spcBef>
              <a:buClr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fr-FR" altLang="en-US" sz="5400"/>
              <a:t>To download "Box Sync" into you Mac or "Windows.." computer, go to           </a:t>
            </a:r>
            <a:r>
              <a:rPr lang="fr-FR" altLang="en-US" sz="5400">
                <a:hlinkClick r:id="rId3"/>
              </a:rPr>
              <a:t>https://www.box.com/download-box-sync/</a:t>
            </a:r>
            <a:endParaRPr lang="en-US" altLang="en-US" sz="5400">
              <a:solidFill>
                <a:srgbClr val="FF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Number Placeholder 5">
            <a:extLst>
              <a:ext uri="{FF2B5EF4-FFF2-40B4-BE49-F238E27FC236}">
                <a16:creationId xmlns:a16="http://schemas.microsoft.com/office/drawing/2014/main" id="{E8ED1AB3-A64F-4EEA-BF9E-35024FD910B4}"/>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B5FA431B-EF8D-4CEB-89C5-163B23E1F730}" type="slidenum">
              <a:rPr lang="en-US" altLang="en-US" sz="2400">
                <a:latin typeface="Times New Roman" panose="02020603050405020304" pitchFamily="18" charset="0"/>
              </a:rPr>
              <a:pPr>
                <a:spcBef>
                  <a:spcPct val="0"/>
                </a:spcBef>
                <a:buClrTx/>
                <a:buFontTx/>
                <a:buNone/>
              </a:pPr>
              <a:t>58</a:t>
            </a:fld>
            <a:endParaRPr lang="en-US" altLang="en-US" sz="2400">
              <a:latin typeface="Times New Roman" panose="02020603050405020304" pitchFamily="18" charset="0"/>
            </a:endParaRPr>
          </a:p>
        </p:txBody>
      </p:sp>
      <p:sp>
        <p:nvSpPr>
          <p:cNvPr id="116739" name="Rectangle 1">
            <a:extLst>
              <a:ext uri="{FF2B5EF4-FFF2-40B4-BE49-F238E27FC236}">
                <a16:creationId xmlns:a16="http://schemas.microsoft.com/office/drawing/2014/main" id="{3ECB7FCD-AB51-4998-A3C4-F17A7977F4D5}"/>
              </a:ext>
            </a:extLst>
          </p:cNvPr>
          <p:cNvSpPr>
            <a:spLocks noGrp="1" noChangeArrowheads="1"/>
          </p:cNvSpPr>
          <p:nvPr>
            <p:ph type="title"/>
          </p:nvPr>
        </p:nvSpPr>
        <p:spPr>
          <a:xfrm>
            <a:off x="76200" y="533400"/>
            <a:ext cx="8991600" cy="51816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800"/>
              <a:t>USING A WEB BROWSER TO VIEW OR EDIT DATA FILES THAT ARE STORED AT THE "BOX" SERVER FARM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786" name="Slide Number Placeholder 5">
            <a:extLst>
              <a:ext uri="{FF2B5EF4-FFF2-40B4-BE49-F238E27FC236}">
                <a16:creationId xmlns:a16="http://schemas.microsoft.com/office/drawing/2014/main" id="{2B20F49B-F9A3-47EB-BBAA-ADE999D9261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7107B3DF-5797-40A9-A635-B86729288856}" type="slidenum">
              <a:rPr lang="en-US" altLang="en-US" sz="2400">
                <a:latin typeface="Times New Roman" panose="02020603050405020304" pitchFamily="18" charset="0"/>
              </a:rPr>
              <a:pPr>
                <a:spcBef>
                  <a:spcPct val="0"/>
                </a:spcBef>
                <a:buClrTx/>
                <a:buFontTx/>
                <a:buNone/>
              </a:pPr>
              <a:t>59</a:t>
            </a:fld>
            <a:endParaRPr lang="en-US" altLang="en-US" sz="2400">
              <a:latin typeface="Times New Roman" panose="02020603050405020304" pitchFamily="18" charset="0"/>
            </a:endParaRPr>
          </a:p>
        </p:txBody>
      </p:sp>
      <p:sp>
        <p:nvSpPr>
          <p:cNvPr id="118787" name="Rectangle 2">
            <a:extLst>
              <a:ext uri="{FF2B5EF4-FFF2-40B4-BE49-F238E27FC236}">
                <a16:creationId xmlns:a16="http://schemas.microsoft.com/office/drawing/2014/main" id="{432F2059-9694-44FE-8350-E30FAEA447CE}"/>
              </a:ext>
            </a:extLst>
          </p:cNvPr>
          <p:cNvSpPr>
            <a:spLocks noGrp="1" noChangeArrowheads="1"/>
          </p:cNvSpPr>
          <p:nvPr>
            <p:ph type="body" idx="1"/>
          </p:nvPr>
        </p:nvSpPr>
        <p:spPr>
          <a:xfrm>
            <a:off x="76200" y="838200"/>
            <a:ext cx="8915400" cy="4724400"/>
          </a:xfrm>
        </p:spPr>
        <p:txBody>
          <a:bodyPr/>
          <a:lstStyle/>
          <a:p>
            <a:pPr indent="0" eaLnBrk="1" hangingPunct="1">
              <a:spcBef>
                <a:spcPts val="900"/>
              </a:spcBef>
              <a:buClr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fr-FR" altLang="en-US" sz="6000"/>
              <a:t>If you double-click on a file, a default viewer displays the file in a "read-only" mode:</a:t>
            </a:r>
            <a:endParaRPr lang="en-US" altLang="en-US" sz="6000">
              <a:solidFill>
                <a:srgbClr val="FF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a:extLst>
              <a:ext uri="{FF2B5EF4-FFF2-40B4-BE49-F238E27FC236}">
                <a16:creationId xmlns:a16="http://schemas.microsoft.com/office/drawing/2014/main" id="{37425C02-C71E-4D21-964E-8AB4023EFCB4}"/>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415CC10B-0837-4099-9728-55329E72691F}" type="slidenum">
              <a:rPr lang="en-US" altLang="en-US" sz="2400">
                <a:latin typeface="Times New Roman" panose="02020603050405020304" pitchFamily="18" charset="0"/>
              </a:rPr>
              <a:pPr>
                <a:spcBef>
                  <a:spcPct val="0"/>
                </a:spcBef>
                <a:buClrTx/>
                <a:buFontTx/>
                <a:buNone/>
              </a:pPr>
              <a:t>6</a:t>
            </a:fld>
            <a:endParaRPr lang="en-US" altLang="en-US" sz="2400">
              <a:latin typeface="Times New Roman" panose="02020603050405020304" pitchFamily="18" charset="0"/>
            </a:endParaRPr>
          </a:p>
        </p:txBody>
      </p:sp>
      <p:sp>
        <p:nvSpPr>
          <p:cNvPr id="13315" name="Rectangle 1">
            <a:extLst>
              <a:ext uri="{FF2B5EF4-FFF2-40B4-BE49-F238E27FC236}">
                <a16:creationId xmlns:a16="http://schemas.microsoft.com/office/drawing/2014/main" id="{981B83E3-FA80-4023-BD85-1E41BA76AD4A}"/>
              </a:ext>
            </a:extLst>
          </p:cNvPr>
          <p:cNvSpPr>
            <a:spLocks noGrp="1" noChangeArrowheads="1"/>
          </p:cNvSpPr>
          <p:nvPr>
            <p:ph type="title"/>
          </p:nvPr>
        </p:nvSpPr>
        <p:spPr>
          <a:xfrm>
            <a:off x="0" y="1828800"/>
            <a:ext cx="9144000" cy="25146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8800"/>
              <a:t>REPORT CARD FOR "BOX"</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834" name="Slide Number Placeholder 5">
            <a:extLst>
              <a:ext uri="{FF2B5EF4-FFF2-40B4-BE49-F238E27FC236}">
                <a16:creationId xmlns:a16="http://schemas.microsoft.com/office/drawing/2014/main" id="{EB689F88-243F-418D-89B2-2FE750F1DAB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98D600D1-1A03-4E53-9F8E-072595FC8887}" type="slidenum">
              <a:rPr lang="en-US" altLang="en-US" sz="2400">
                <a:latin typeface="Times New Roman" panose="02020603050405020304" pitchFamily="18" charset="0"/>
              </a:rPr>
              <a:pPr>
                <a:spcBef>
                  <a:spcPct val="0"/>
                </a:spcBef>
                <a:buClrTx/>
                <a:buFontTx/>
                <a:buNone/>
              </a:pPr>
              <a:t>60</a:t>
            </a:fld>
            <a:endParaRPr lang="en-US" altLang="en-US" sz="2400">
              <a:latin typeface="Times New Roman" panose="02020603050405020304" pitchFamily="18" charset="0"/>
            </a:endParaRPr>
          </a:p>
        </p:txBody>
      </p:sp>
      <p:pic>
        <p:nvPicPr>
          <p:cNvPr id="120835" name="Picture 1">
            <a:extLst>
              <a:ext uri="{FF2B5EF4-FFF2-40B4-BE49-F238E27FC236}">
                <a16:creationId xmlns:a16="http://schemas.microsoft.com/office/drawing/2014/main" id="{860D2524-D4C4-4C8D-84DA-81C027953AE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52400"/>
            <a:ext cx="7118350" cy="621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0836" name="Straight Arrow Connector 3">
            <a:extLst>
              <a:ext uri="{FF2B5EF4-FFF2-40B4-BE49-F238E27FC236}">
                <a16:creationId xmlns:a16="http://schemas.microsoft.com/office/drawing/2014/main" id="{1FB3C38C-5357-441E-B2BA-4FF408F2CB3B}"/>
              </a:ext>
            </a:extLst>
          </p:cNvPr>
          <p:cNvCxnSpPr>
            <a:cxnSpLocks noChangeShapeType="1"/>
          </p:cNvCxnSpPr>
          <p:nvPr/>
        </p:nvCxnSpPr>
        <p:spPr bwMode="auto">
          <a:xfrm flipH="1" flipV="1">
            <a:off x="1447800" y="2667000"/>
            <a:ext cx="3581400" cy="3962400"/>
          </a:xfrm>
          <a:prstGeom prst="straightConnector1">
            <a:avLst/>
          </a:prstGeom>
          <a:noFill/>
          <a:ln w="123825"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82" name="Slide Number Placeholder 5">
            <a:extLst>
              <a:ext uri="{FF2B5EF4-FFF2-40B4-BE49-F238E27FC236}">
                <a16:creationId xmlns:a16="http://schemas.microsoft.com/office/drawing/2014/main" id="{044C7E8D-A0ED-4DD3-8DA4-4A01D10E8B7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08762EF1-9A3E-4EA1-8DC8-A12701F65BF0}" type="slidenum">
              <a:rPr lang="en-US" altLang="en-US" sz="2400">
                <a:latin typeface="Times New Roman" panose="02020603050405020304" pitchFamily="18" charset="0"/>
              </a:rPr>
              <a:pPr>
                <a:spcBef>
                  <a:spcPct val="0"/>
                </a:spcBef>
                <a:buClrTx/>
                <a:buFontTx/>
                <a:buNone/>
              </a:pPr>
              <a:t>61</a:t>
            </a:fld>
            <a:endParaRPr lang="en-US" altLang="en-US" sz="2400">
              <a:latin typeface="Times New Roman" panose="02020603050405020304" pitchFamily="18" charset="0"/>
            </a:endParaRPr>
          </a:p>
        </p:txBody>
      </p:sp>
      <p:pic>
        <p:nvPicPr>
          <p:cNvPr id="122883" name="Picture 1">
            <a:extLst>
              <a:ext uri="{FF2B5EF4-FFF2-40B4-BE49-F238E27FC236}">
                <a16:creationId xmlns:a16="http://schemas.microsoft.com/office/drawing/2014/main" id="{63187027-6033-45C6-9389-C2536E54270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25425"/>
            <a:ext cx="7389813" cy="649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930" name="Slide Number Placeholder 5">
            <a:extLst>
              <a:ext uri="{FF2B5EF4-FFF2-40B4-BE49-F238E27FC236}">
                <a16:creationId xmlns:a16="http://schemas.microsoft.com/office/drawing/2014/main" id="{DC328BF8-32D6-4058-8B8A-FA649B4ACD5B}"/>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A65E837B-5A98-4655-89E4-D95931FC3F47}" type="slidenum">
              <a:rPr lang="en-US" altLang="en-US" sz="2400">
                <a:latin typeface="Times New Roman" panose="02020603050405020304" pitchFamily="18" charset="0"/>
              </a:rPr>
              <a:pPr>
                <a:spcBef>
                  <a:spcPct val="0"/>
                </a:spcBef>
                <a:buClrTx/>
                <a:buFontTx/>
                <a:buNone/>
              </a:pPr>
              <a:t>62</a:t>
            </a:fld>
            <a:endParaRPr lang="en-US" altLang="en-US" sz="2400">
              <a:latin typeface="Times New Roman" panose="02020603050405020304" pitchFamily="18" charset="0"/>
            </a:endParaRPr>
          </a:p>
        </p:txBody>
      </p:sp>
      <p:sp>
        <p:nvSpPr>
          <p:cNvPr id="124931" name="Rectangle 2">
            <a:extLst>
              <a:ext uri="{FF2B5EF4-FFF2-40B4-BE49-F238E27FC236}">
                <a16:creationId xmlns:a16="http://schemas.microsoft.com/office/drawing/2014/main" id="{288DF928-03AF-43BC-9A3A-84ACCEC22E98}"/>
              </a:ext>
            </a:extLst>
          </p:cNvPr>
          <p:cNvSpPr>
            <a:spLocks noGrp="1" noChangeArrowheads="1"/>
          </p:cNvSpPr>
          <p:nvPr>
            <p:ph type="body" idx="1"/>
          </p:nvPr>
        </p:nvSpPr>
        <p:spPr>
          <a:xfrm>
            <a:off x="152400" y="1905000"/>
            <a:ext cx="8839200" cy="3962400"/>
          </a:xfrm>
        </p:spPr>
        <p:txBody>
          <a:bodyPr/>
          <a:lstStyle/>
          <a:p>
            <a:pPr indent="0" eaLnBrk="1" hangingPunct="1">
              <a:spcBef>
                <a:spcPts val="900"/>
              </a:spcBef>
              <a:buClr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fr-FR" altLang="en-US" sz="5400"/>
              <a:t>If you click on the "More Options" button for the file, you have several options:</a:t>
            </a:r>
            <a:endParaRPr lang="en-US" altLang="en-US" sz="5400">
              <a:solidFill>
                <a:srgbClr val="FF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978" name="Slide Number Placeholder 5">
            <a:extLst>
              <a:ext uri="{FF2B5EF4-FFF2-40B4-BE49-F238E27FC236}">
                <a16:creationId xmlns:a16="http://schemas.microsoft.com/office/drawing/2014/main" id="{1DB1C997-BC76-4642-8CC0-E708F73940D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8994DC2C-7278-4982-8DE1-07A4AF17FE79}" type="slidenum">
              <a:rPr lang="en-US" altLang="en-US" sz="2400">
                <a:latin typeface="Times New Roman" panose="02020603050405020304" pitchFamily="18" charset="0"/>
              </a:rPr>
              <a:pPr>
                <a:spcBef>
                  <a:spcPct val="0"/>
                </a:spcBef>
                <a:buClrTx/>
                <a:buFontTx/>
                <a:buNone/>
              </a:pPr>
              <a:t>63</a:t>
            </a:fld>
            <a:endParaRPr lang="en-US" altLang="en-US" sz="2400">
              <a:latin typeface="Times New Roman" panose="02020603050405020304" pitchFamily="18" charset="0"/>
            </a:endParaRPr>
          </a:p>
        </p:txBody>
      </p:sp>
      <p:pic>
        <p:nvPicPr>
          <p:cNvPr id="126979" name="Picture 1">
            <a:extLst>
              <a:ext uri="{FF2B5EF4-FFF2-40B4-BE49-F238E27FC236}">
                <a16:creationId xmlns:a16="http://schemas.microsoft.com/office/drawing/2014/main" id="{F598EC0D-1B27-4797-97A8-539AB9FCAA8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76200"/>
            <a:ext cx="7191375" cy="631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6980" name="Straight Arrow Connector 3">
            <a:extLst>
              <a:ext uri="{FF2B5EF4-FFF2-40B4-BE49-F238E27FC236}">
                <a16:creationId xmlns:a16="http://schemas.microsoft.com/office/drawing/2014/main" id="{66D9B497-B2C3-434D-807A-535358B7F47B}"/>
              </a:ext>
            </a:extLst>
          </p:cNvPr>
          <p:cNvCxnSpPr>
            <a:cxnSpLocks noChangeShapeType="1"/>
          </p:cNvCxnSpPr>
          <p:nvPr/>
        </p:nvCxnSpPr>
        <p:spPr bwMode="auto">
          <a:xfrm flipV="1">
            <a:off x="4953000" y="2590800"/>
            <a:ext cx="1219200" cy="4114800"/>
          </a:xfrm>
          <a:prstGeom prst="straightConnector1">
            <a:avLst/>
          </a:prstGeom>
          <a:noFill/>
          <a:ln w="123825"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6" name="Slide Number Placeholder 5">
            <a:extLst>
              <a:ext uri="{FF2B5EF4-FFF2-40B4-BE49-F238E27FC236}">
                <a16:creationId xmlns:a16="http://schemas.microsoft.com/office/drawing/2014/main" id="{2E1088A4-8E1B-4F79-83EA-028A267D373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862748D5-4EE8-427D-9318-734D6D9BB3F1}" type="slidenum">
              <a:rPr lang="en-US" altLang="en-US" sz="2400">
                <a:latin typeface="Times New Roman" panose="02020603050405020304" pitchFamily="18" charset="0"/>
              </a:rPr>
              <a:pPr>
                <a:spcBef>
                  <a:spcPct val="0"/>
                </a:spcBef>
                <a:buClrTx/>
                <a:buFontTx/>
                <a:buNone/>
              </a:pPr>
              <a:t>64</a:t>
            </a:fld>
            <a:endParaRPr lang="en-US" altLang="en-US" sz="2400">
              <a:latin typeface="Times New Roman" panose="02020603050405020304" pitchFamily="18" charset="0"/>
            </a:endParaRPr>
          </a:p>
        </p:txBody>
      </p:sp>
      <p:pic>
        <p:nvPicPr>
          <p:cNvPr id="129027" name="Picture 1">
            <a:extLst>
              <a:ext uri="{FF2B5EF4-FFF2-40B4-BE49-F238E27FC236}">
                <a16:creationId xmlns:a16="http://schemas.microsoft.com/office/drawing/2014/main" id="{9BE63A9D-3377-446C-877C-22067E8A137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28600"/>
            <a:ext cx="6983413" cy="607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9028" name="Straight Arrow Connector 3">
            <a:extLst>
              <a:ext uri="{FF2B5EF4-FFF2-40B4-BE49-F238E27FC236}">
                <a16:creationId xmlns:a16="http://schemas.microsoft.com/office/drawing/2014/main" id="{4A48FB8A-148F-4973-B097-04751D9BF7FE}"/>
              </a:ext>
            </a:extLst>
          </p:cNvPr>
          <p:cNvCxnSpPr>
            <a:cxnSpLocks noChangeShapeType="1"/>
          </p:cNvCxnSpPr>
          <p:nvPr/>
        </p:nvCxnSpPr>
        <p:spPr bwMode="auto">
          <a:xfrm flipV="1">
            <a:off x="2743200" y="2286000"/>
            <a:ext cx="3124200" cy="4021138"/>
          </a:xfrm>
          <a:prstGeom prst="straightConnector1">
            <a:avLst/>
          </a:prstGeom>
          <a:noFill/>
          <a:ln w="123825"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1074" name="Slide Number Placeholder 5">
            <a:extLst>
              <a:ext uri="{FF2B5EF4-FFF2-40B4-BE49-F238E27FC236}">
                <a16:creationId xmlns:a16="http://schemas.microsoft.com/office/drawing/2014/main" id="{2FC0866A-A2A3-4B23-8976-A5FBF75865E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560FE4B7-42A8-4274-9F54-1769326AB4DB}" type="slidenum">
              <a:rPr lang="en-US" altLang="en-US" sz="2400">
                <a:latin typeface="Times New Roman" panose="02020603050405020304" pitchFamily="18" charset="0"/>
              </a:rPr>
              <a:pPr>
                <a:spcBef>
                  <a:spcPct val="0"/>
                </a:spcBef>
                <a:buClrTx/>
                <a:buFontTx/>
                <a:buNone/>
              </a:pPr>
              <a:t>65</a:t>
            </a:fld>
            <a:endParaRPr lang="en-US" altLang="en-US" sz="2400">
              <a:latin typeface="Times New Roman" panose="02020603050405020304" pitchFamily="18" charset="0"/>
            </a:endParaRPr>
          </a:p>
        </p:txBody>
      </p:sp>
      <p:pic>
        <p:nvPicPr>
          <p:cNvPr id="131075" name="Picture 1">
            <a:extLst>
              <a:ext uri="{FF2B5EF4-FFF2-40B4-BE49-F238E27FC236}">
                <a16:creationId xmlns:a16="http://schemas.microsoft.com/office/drawing/2014/main" id="{E754318A-37E8-4F3F-BA86-DDF066B36DF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95300"/>
            <a:ext cx="4267200"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22" name="Slide Number Placeholder 5">
            <a:extLst>
              <a:ext uri="{FF2B5EF4-FFF2-40B4-BE49-F238E27FC236}">
                <a16:creationId xmlns:a16="http://schemas.microsoft.com/office/drawing/2014/main" id="{D60FA230-757D-4545-ADCE-AF86797D3B9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F86C5309-C481-431F-B300-0318BD98C981}" type="slidenum">
              <a:rPr lang="en-US" altLang="en-US" sz="2400">
                <a:latin typeface="Times New Roman" panose="02020603050405020304" pitchFamily="18" charset="0"/>
              </a:rPr>
              <a:pPr>
                <a:spcBef>
                  <a:spcPct val="0"/>
                </a:spcBef>
                <a:buClrTx/>
                <a:buFontTx/>
                <a:buNone/>
              </a:pPr>
              <a:t>66</a:t>
            </a:fld>
            <a:endParaRPr lang="en-US" altLang="en-US" sz="2400">
              <a:latin typeface="Times New Roman" panose="02020603050405020304" pitchFamily="18" charset="0"/>
            </a:endParaRPr>
          </a:p>
        </p:txBody>
      </p:sp>
      <p:sp>
        <p:nvSpPr>
          <p:cNvPr id="133123" name="Rectangle 2">
            <a:extLst>
              <a:ext uri="{FF2B5EF4-FFF2-40B4-BE49-F238E27FC236}">
                <a16:creationId xmlns:a16="http://schemas.microsoft.com/office/drawing/2014/main" id="{1C2AE625-A225-47E5-A10F-96B463B7A7E1}"/>
              </a:ext>
            </a:extLst>
          </p:cNvPr>
          <p:cNvSpPr>
            <a:spLocks noGrp="1" noChangeArrowheads="1"/>
          </p:cNvSpPr>
          <p:nvPr>
            <p:ph type="body" idx="1"/>
          </p:nvPr>
        </p:nvSpPr>
        <p:spPr>
          <a:xfrm>
            <a:off x="76200" y="0"/>
            <a:ext cx="8839200" cy="6858000"/>
          </a:xfrm>
        </p:spPr>
        <p:txBody>
          <a:bodyPr/>
          <a:lstStyle/>
          <a:p>
            <a:pPr indent="0" eaLnBrk="1" hangingPunct="1">
              <a:spcBef>
                <a:spcPts val="900"/>
              </a:spcBef>
              <a:buClr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fr-FR" altLang="en-US" sz="4000"/>
              <a:t>If you click on "Edit" in the pop-up context menu, you will either install or run "Box Edit" program which will automatically download the file to your local computer so that you can edit it there with whatever software is available on your local computer. When you close the local application program, you the "Box Edit" program send the file back up to "Box" to replace the original file.</a:t>
            </a:r>
            <a:endParaRPr lang="en-US" altLang="en-US" sz="4000">
              <a:solidFill>
                <a:srgbClr val="FF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5170" name="Slide Number Placeholder 5">
            <a:extLst>
              <a:ext uri="{FF2B5EF4-FFF2-40B4-BE49-F238E27FC236}">
                <a16:creationId xmlns:a16="http://schemas.microsoft.com/office/drawing/2014/main" id="{2B86BE64-AC4F-4533-9073-9E8A9D6EA82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2EF8A2E9-9125-4218-801A-3FB1D3CE1BE6}" type="slidenum">
              <a:rPr lang="en-US" altLang="en-US" sz="2400">
                <a:latin typeface="Times New Roman" panose="02020603050405020304" pitchFamily="18" charset="0"/>
              </a:rPr>
              <a:pPr>
                <a:spcBef>
                  <a:spcPct val="0"/>
                </a:spcBef>
                <a:buClrTx/>
                <a:buFontTx/>
                <a:buNone/>
              </a:pPr>
              <a:t>67</a:t>
            </a:fld>
            <a:endParaRPr lang="en-US" altLang="en-US" sz="2400">
              <a:latin typeface="Times New Roman" panose="02020603050405020304" pitchFamily="18" charset="0"/>
            </a:endParaRPr>
          </a:p>
        </p:txBody>
      </p:sp>
      <p:sp>
        <p:nvSpPr>
          <p:cNvPr id="135171" name="Rectangle 1">
            <a:extLst>
              <a:ext uri="{FF2B5EF4-FFF2-40B4-BE49-F238E27FC236}">
                <a16:creationId xmlns:a16="http://schemas.microsoft.com/office/drawing/2014/main" id="{B9BA4A55-196C-42F2-90AA-0CE5A688CD0B}"/>
              </a:ext>
            </a:extLst>
          </p:cNvPr>
          <p:cNvSpPr>
            <a:spLocks noGrp="1" noChangeArrowheads="1"/>
          </p:cNvSpPr>
          <p:nvPr>
            <p:ph type="title"/>
          </p:nvPr>
        </p:nvSpPr>
        <p:spPr>
          <a:xfrm>
            <a:off x="381000" y="-14288"/>
            <a:ext cx="8304213" cy="700088"/>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a:t>Details about "Box" (continued)</a:t>
            </a:r>
          </a:p>
        </p:txBody>
      </p:sp>
      <p:sp>
        <p:nvSpPr>
          <p:cNvPr id="135172" name="Rectangle 2">
            <a:extLst>
              <a:ext uri="{FF2B5EF4-FFF2-40B4-BE49-F238E27FC236}">
                <a16:creationId xmlns:a16="http://schemas.microsoft.com/office/drawing/2014/main" id="{750A3C12-75E3-41A5-8018-F9C47A457917}"/>
              </a:ext>
            </a:extLst>
          </p:cNvPr>
          <p:cNvSpPr>
            <a:spLocks noGrp="1" noChangeArrowheads="1"/>
          </p:cNvSpPr>
          <p:nvPr>
            <p:ph type="body" idx="1"/>
          </p:nvPr>
        </p:nvSpPr>
        <p:spPr>
          <a:xfrm>
            <a:off x="0" y="609600"/>
            <a:ext cx="9067800" cy="6248400"/>
          </a:xfrm>
        </p:spPr>
        <p:txBody>
          <a:bodyPr/>
          <a:lstStyle/>
          <a:p>
            <a:pPr marL="914400" indent="-571500" eaLnBrk="1" hangingPunct="1">
              <a:spcBef>
                <a:spcPts val="900"/>
              </a:spcBef>
              <a:buClrTx/>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fr-FR" altLang="en-US" sz="4000"/>
              <a:t>The free "Box Edit" program lets you use the default application on your local computer (such as "Microsoft Office..", "LibreOffice", or "OpenOffice") to open and edit files that are stored at the "Box" server farm. See      </a:t>
            </a:r>
            <a:r>
              <a:rPr lang="fr-FR" altLang="en-US" sz="4000">
                <a:hlinkClick r:id="rId3"/>
              </a:rPr>
              <a:t>https://support.box.com/entries/22144503-Box-Edit-Overview-and-FAQs</a:t>
            </a:r>
            <a:endParaRPr lang="fr-FR" altLang="en-US" sz="400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7218" name="Slide Number Placeholder 5">
            <a:extLst>
              <a:ext uri="{FF2B5EF4-FFF2-40B4-BE49-F238E27FC236}">
                <a16:creationId xmlns:a16="http://schemas.microsoft.com/office/drawing/2014/main" id="{772B212A-9FD8-49C9-9293-162258214EDA}"/>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1A5F7F3B-D95C-441C-9BA8-E4C35548B721}" type="slidenum">
              <a:rPr lang="en-US" altLang="en-US" sz="2400">
                <a:latin typeface="Times New Roman" panose="02020603050405020304" pitchFamily="18" charset="0"/>
              </a:rPr>
              <a:pPr>
                <a:spcBef>
                  <a:spcPct val="0"/>
                </a:spcBef>
                <a:buClrTx/>
                <a:buFontTx/>
                <a:buNone/>
              </a:pPr>
              <a:t>68</a:t>
            </a:fld>
            <a:endParaRPr lang="en-US" altLang="en-US" sz="2400">
              <a:latin typeface="Times New Roman" panose="02020603050405020304" pitchFamily="18" charset="0"/>
            </a:endParaRPr>
          </a:p>
        </p:txBody>
      </p:sp>
      <p:pic>
        <p:nvPicPr>
          <p:cNvPr id="137219" name="Picture 1">
            <a:extLst>
              <a:ext uri="{FF2B5EF4-FFF2-40B4-BE49-F238E27FC236}">
                <a16:creationId xmlns:a16="http://schemas.microsoft.com/office/drawing/2014/main" id="{958D0D37-A111-4E29-A093-D0E03228026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95300"/>
            <a:ext cx="4267200"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7220" name="Straight Arrow Connector 3">
            <a:extLst>
              <a:ext uri="{FF2B5EF4-FFF2-40B4-BE49-F238E27FC236}">
                <a16:creationId xmlns:a16="http://schemas.microsoft.com/office/drawing/2014/main" id="{F394BDAE-7E22-41F0-84EC-B38CA5579E2D}"/>
              </a:ext>
            </a:extLst>
          </p:cNvPr>
          <p:cNvCxnSpPr>
            <a:cxnSpLocks noChangeShapeType="1"/>
          </p:cNvCxnSpPr>
          <p:nvPr/>
        </p:nvCxnSpPr>
        <p:spPr bwMode="auto">
          <a:xfrm flipV="1">
            <a:off x="609600" y="1524000"/>
            <a:ext cx="3048000" cy="4876800"/>
          </a:xfrm>
          <a:prstGeom prst="straightConnector1">
            <a:avLst/>
          </a:prstGeom>
          <a:noFill/>
          <a:ln w="123825"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Slide Number Placeholder 5">
            <a:extLst>
              <a:ext uri="{FF2B5EF4-FFF2-40B4-BE49-F238E27FC236}">
                <a16:creationId xmlns:a16="http://schemas.microsoft.com/office/drawing/2014/main" id="{6EEAA0F8-C610-455E-9DA4-DABD353B924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87AF235D-E766-4224-AFEE-5B82BA2FB3C4}" type="slidenum">
              <a:rPr lang="en-US" altLang="en-US" sz="2400">
                <a:latin typeface="Times New Roman" panose="02020603050405020304" pitchFamily="18" charset="0"/>
              </a:rPr>
              <a:pPr>
                <a:spcBef>
                  <a:spcPct val="0"/>
                </a:spcBef>
                <a:buClrTx/>
                <a:buFontTx/>
                <a:buNone/>
              </a:pPr>
              <a:t>69</a:t>
            </a:fld>
            <a:endParaRPr lang="en-US" altLang="en-US" sz="2400">
              <a:latin typeface="Times New Roman" panose="02020603050405020304" pitchFamily="18" charset="0"/>
            </a:endParaRPr>
          </a:p>
        </p:txBody>
      </p:sp>
      <p:pic>
        <p:nvPicPr>
          <p:cNvPr id="139267" name="Picture 1">
            <a:extLst>
              <a:ext uri="{FF2B5EF4-FFF2-40B4-BE49-F238E27FC236}">
                <a16:creationId xmlns:a16="http://schemas.microsoft.com/office/drawing/2014/main" id="{F912BAAB-0E20-4927-A216-E4F6DF7334B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19213" y="695325"/>
            <a:ext cx="6505575" cy="546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9268" name="Straight Arrow Connector 3">
            <a:extLst>
              <a:ext uri="{FF2B5EF4-FFF2-40B4-BE49-F238E27FC236}">
                <a16:creationId xmlns:a16="http://schemas.microsoft.com/office/drawing/2014/main" id="{39C57DBE-DAFA-4E81-B2AC-236F2ABB4E8E}"/>
              </a:ext>
            </a:extLst>
          </p:cNvPr>
          <p:cNvCxnSpPr>
            <a:cxnSpLocks noChangeShapeType="1"/>
          </p:cNvCxnSpPr>
          <p:nvPr/>
        </p:nvCxnSpPr>
        <p:spPr bwMode="auto">
          <a:xfrm flipV="1">
            <a:off x="609600" y="5638800"/>
            <a:ext cx="2743200" cy="762000"/>
          </a:xfrm>
          <a:prstGeom prst="straightConnector1">
            <a:avLst/>
          </a:prstGeom>
          <a:noFill/>
          <a:ln w="123825"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a:extLst>
              <a:ext uri="{FF2B5EF4-FFF2-40B4-BE49-F238E27FC236}">
                <a16:creationId xmlns:a16="http://schemas.microsoft.com/office/drawing/2014/main" id="{4BCFF776-C5B9-40C7-A653-B62020F03C55}"/>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fld id="{0AC192D6-BF33-4CD6-BC72-5D66E8B3797C}" type="slidenum">
              <a:rPr lang="en-US" altLang="en-US" sz="2400" baseline="0">
                <a:solidFill>
                  <a:srgbClr val="FFFFFF"/>
                </a:solidFill>
                <a:latin typeface="Times New Roman" panose="02020603050405020304" pitchFamily="18" charset="0"/>
              </a:rPr>
              <a:pPr eaLnBrk="1" hangingPunct="1">
                <a:spcBef>
                  <a:spcPct val="0"/>
                </a:spcBef>
                <a:buClrTx/>
                <a:buFontTx/>
                <a:buNone/>
              </a:pPr>
              <a:t>7</a:t>
            </a:fld>
            <a:endParaRPr lang="en-US" altLang="en-US" sz="2400" baseline="0">
              <a:solidFill>
                <a:srgbClr val="FFFFFF"/>
              </a:solidFill>
              <a:latin typeface="Times New Roman" panose="02020603050405020304" pitchFamily="18" charset="0"/>
            </a:endParaRPr>
          </a:p>
        </p:txBody>
      </p:sp>
      <p:sp>
        <p:nvSpPr>
          <p:cNvPr id="36867" name="Rectangle 1">
            <a:extLst>
              <a:ext uri="{FF2B5EF4-FFF2-40B4-BE49-F238E27FC236}">
                <a16:creationId xmlns:a16="http://schemas.microsoft.com/office/drawing/2014/main" id="{02669902-0F61-49BB-AB1E-6E846F40F7BA}"/>
              </a:ext>
            </a:extLst>
          </p:cNvPr>
          <p:cNvSpPr>
            <a:spLocks noGrp="1" noChangeArrowheads="1"/>
          </p:cNvSpPr>
          <p:nvPr>
            <p:ph type="title" idx="4294967295"/>
          </p:nvPr>
        </p:nvSpPr>
        <p:spPr>
          <a:xfrm>
            <a:off x="0" y="85725"/>
            <a:ext cx="9144000" cy="381000"/>
          </a:xfrm>
        </p:spPr>
        <p:txBody>
          <a:bodyPr/>
          <a:lstStyle/>
          <a:p>
            <a:pP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ltLang="en-US" sz="3600">
                <a:latin typeface="+mn-lt"/>
              </a:rPr>
              <a:t>REPORT CARD FOR "BOX"</a:t>
            </a:r>
          </a:p>
        </p:txBody>
      </p:sp>
      <p:graphicFrame>
        <p:nvGraphicFramePr>
          <p:cNvPr id="33796" name="Group 4">
            <a:extLst>
              <a:ext uri="{FF2B5EF4-FFF2-40B4-BE49-F238E27FC236}">
                <a16:creationId xmlns:a16="http://schemas.microsoft.com/office/drawing/2014/main" id="{80E2AC3C-F782-4B40-A208-4599EECB25A0}"/>
              </a:ext>
            </a:extLst>
          </p:cNvPr>
          <p:cNvGraphicFramePr>
            <a:graphicFrameLocks noGrp="1"/>
          </p:cNvGraphicFramePr>
          <p:nvPr/>
        </p:nvGraphicFramePr>
        <p:xfrm>
          <a:off x="685800" y="700088"/>
          <a:ext cx="7696200" cy="5545137"/>
        </p:xfrm>
        <a:graphic>
          <a:graphicData uri="http://schemas.openxmlformats.org/drawingml/2006/table">
            <a:tbl>
              <a:tblPr/>
              <a:tblGrid>
                <a:gridCol w="3848100">
                  <a:extLst>
                    <a:ext uri="{9D8B030D-6E8A-4147-A177-3AD203B41FA5}">
                      <a16:colId xmlns:a16="http://schemas.microsoft.com/office/drawing/2014/main" val="20000"/>
                    </a:ext>
                  </a:extLst>
                </a:gridCol>
                <a:gridCol w="3848100">
                  <a:extLst>
                    <a:ext uri="{9D8B030D-6E8A-4147-A177-3AD203B41FA5}">
                      <a16:colId xmlns:a16="http://schemas.microsoft.com/office/drawing/2014/main" val="20001"/>
                    </a:ext>
                  </a:extLst>
                </a:gridCol>
              </a:tblGrid>
              <a:tr h="693738">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1" i="0" u="none" strike="noStrike" cap="none" normalizeH="0" baseline="0">
                        <a:ln>
                          <a:noFill/>
                        </a:ln>
                        <a:solidFill>
                          <a:srgbClr val="FFFFFF"/>
                        </a:solidFill>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1" i="0" u="none" strike="noStrike" cap="none" normalizeH="0" baseline="0">
                        <a:ln>
                          <a:noFill/>
                        </a:ln>
                        <a:solidFill>
                          <a:srgbClr val="FFFFFF"/>
                        </a:solidFill>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92150">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93738">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92150">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93738">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93738">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92150">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93738">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graphicFrame>
        <p:nvGraphicFramePr>
          <p:cNvPr id="33825" name="Group 33">
            <a:extLst>
              <a:ext uri="{FF2B5EF4-FFF2-40B4-BE49-F238E27FC236}">
                <a16:creationId xmlns:a16="http://schemas.microsoft.com/office/drawing/2014/main" id="{8CBE9D07-53D7-466B-AF51-5C0461F2047A}"/>
              </a:ext>
            </a:extLst>
          </p:cNvPr>
          <p:cNvGraphicFramePr>
            <a:graphicFrameLocks noGrp="1"/>
          </p:cNvGraphicFramePr>
          <p:nvPr/>
        </p:nvGraphicFramePr>
        <p:xfrm>
          <a:off x="228600" y="533400"/>
          <a:ext cx="8686800" cy="6249988"/>
        </p:xfrm>
        <a:graphic>
          <a:graphicData uri="http://schemas.openxmlformats.org/drawingml/2006/table">
            <a:tbl>
              <a:tblPr/>
              <a:tblGrid>
                <a:gridCol w="5410172">
                  <a:extLst>
                    <a:ext uri="{9D8B030D-6E8A-4147-A177-3AD203B41FA5}">
                      <a16:colId xmlns:a16="http://schemas.microsoft.com/office/drawing/2014/main" val="20000"/>
                    </a:ext>
                  </a:extLst>
                </a:gridCol>
                <a:gridCol w="3276628">
                  <a:extLst>
                    <a:ext uri="{9D8B030D-6E8A-4147-A177-3AD203B41FA5}">
                      <a16:colId xmlns:a16="http://schemas.microsoft.com/office/drawing/2014/main" val="20001"/>
                    </a:ext>
                  </a:extLst>
                </a:gridCol>
              </a:tblGrid>
              <a:tr h="640225">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r>
                        <a:rPr kumimoji="0" 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rPr>
                        <a:t>AMOUNT OF FREE STORAGE?</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r>
                        <a:rPr kumimoji="0" lang="en-US" sz="3600" b="0" i="0" u="none" strike="noStrike" cap="none" normalizeH="0" baseline="0">
                          <a:ln>
                            <a:noFill/>
                          </a:ln>
                          <a:solidFill>
                            <a:schemeClr val="tx1"/>
                          </a:solidFill>
                          <a:effectLst/>
                          <a:latin typeface="Arial" panose="020B0604020202020204" pitchFamily="34" charset="0"/>
                          <a:cs typeface="Arial" panose="020B0604020202020204" pitchFamily="34" charset="0"/>
                        </a:rPr>
                        <a:t>10 GB</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921184">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r>
                        <a:rPr kumimoji="0" 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rPr>
                        <a:t>RELIABLE UPLOAD AND DOWNLOAD OF ENTIRE FOLDERS CONTAINING DATA FILES?</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r>
                        <a:rPr kumimoji="0" lang="en-US" sz="3600" b="0" i="0" u="none" strike="noStrike" cap="none" normalizeH="0" baseline="0">
                          <a:ln>
                            <a:noFill/>
                          </a:ln>
                          <a:solidFill>
                            <a:schemeClr val="tx1"/>
                          </a:solidFill>
                          <a:effectLst/>
                          <a:latin typeface="Arial" panose="020B0604020202020204" pitchFamily="34" charset="0"/>
                          <a:cs typeface="Arial" panose="020B0604020202020204" pitchFamily="34" charset="0"/>
                        </a:rPr>
                        <a:t>Yes</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45010">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r>
                        <a:rPr kumimoji="0" 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rPr>
                        <a:t>NO KNOWN DATA SECURITY COMPROMISES?</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r>
                        <a:rPr kumimoji="0" lang="en-US" sz="3600" b="0" i="0" u="none" strike="noStrike" cap="none" normalizeH="0" baseline="0">
                          <a:ln>
                            <a:noFill/>
                          </a:ln>
                          <a:solidFill>
                            <a:schemeClr val="tx1"/>
                          </a:solidFill>
                          <a:effectLst/>
                          <a:latin typeface="Arial" panose="020B0604020202020204" pitchFamily="34" charset="0"/>
                          <a:cs typeface="Arial" panose="020B0604020202020204" pitchFamily="34" charset="0"/>
                        </a:rPr>
                        <a:t>Yes</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371784">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r>
                        <a:rPr kumimoji="0" 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rPr>
                        <a:t>ONLINE CREATION, VIEWING,  AND EDITING OF DOCUMENT FILES AND PHOTOS?</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r>
                        <a:rPr kumimoji="0" lang="en-US" sz="3600" b="0" i="0" u="none" strike="noStrike" cap="none" normalizeH="0" baseline="0">
                          <a:ln>
                            <a:noFill/>
                          </a:ln>
                          <a:solidFill>
                            <a:schemeClr val="tx1"/>
                          </a:solidFill>
                          <a:effectLst/>
                          <a:latin typeface="Arial" panose="020B0604020202020204" pitchFamily="34" charset="0"/>
                          <a:cs typeface="Arial" panose="020B0604020202020204" pitchFamily="34" charset="0"/>
                        </a:rPr>
                        <a:t>Yes</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371784">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r>
                        <a:rPr kumimoji="0" 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rPr>
                        <a:t>"ZERO KNOWLEDGE" OF YOUR PASSWORD OR YOUR STORED DATA FILES</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r>
                        <a:rPr kumimoji="0" lang="en-US" sz="3600" b="0" i="0" u="none" strike="noStrike" cap="none" normalizeH="0" baseline="0">
                          <a:ln>
                            <a:noFill/>
                          </a:ln>
                          <a:solidFill>
                            <a:schemeClr val="tx1"/>
                          </a:solidFill>
                          <a:effectLst/>
                          <a:latin typeface="Arial" panose="020B0604020202020204" pitchFamily="34" charset="0"/>
                          <a:cs typeface="Arial" panose="020B0604020202020204" pitchFamily="34" charset="0"/>
                        </a:rPr>
                        <a:t>No</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1314" name="Slide Number Placeholder 5">
            <a:extLst>
              <a:ext uri="{FF2B5EF4-FFF2-40B4-BE49-F238E27FC236}">
                <a16:creationId xmlns:a16="http://schemas.microsoft.com/office/drawing/2014/main" id="{7E64BE24-679C-4EA2-9DCF-DF6E9B91263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5FAA2D0C-8A2F-4225-9A7B-1E53A37805E1}" type="slidenum">
              <a:rPr lang="en-US" altLang="en-US" sz="2400">
                <a:latin typeface="Times New Roman" panose="02020603050405020304" pitchFamily="18" charset="0"/>
              </a:rPr>
              <a:pPr>
                <a:spcBef>
                  <a:spcPct val="0"/>
                </a:spcBef>
                <a:buClrTx/>
                <a:buFontTx/>
                <a:buNone/>
              </a:pPr>
              <a:t>70</a:t>
            </a:fld>
            <a:endParaRPr lang="en-US" altLang="en-US" sz="2400">
              <a:latin typeface="Times New Roman" panose="02020603050405020304" pitchFamily="18" charset="0"/>
            </a:endParaRPr>
          </a:p>
        </p:txBody>
      </p:sp>
      <p:sp>
        <p:nvSpPr>
          <p:cNvPr id="141315" name="Rectangle 2">
            <a:extLst>
              <a:ext uri="{FF2B5EF4-FFF2-40B4-BE49-F238E27FC236}">
                <a16:creationId xmlns:a16="http://schemas.microsoft.com/office/drawing/2014/main" id="{177811B5-40FB-4327-8C90-82AD83988442}"/>
              </a:ext>
            </a:extLst>
          </p:cNvPr>
          <p:cNvSpPr>
            <a:spLocks noGrp="1" noChangeArrowheads="1"/>
          </p:cNvSpPr>
          <p:nvPr>
            <p:ph type="body" idx="1"/>
          </p:nvPr>
        </p:nvSpPr>
        <p:spPr>
          <a:xfrm>
            <a:off x="76200" y="304800"/>
            <a:ext cx="8915400" cy="6096000"/>
          </a:xfrm>
        </p:spPr>
        <p:txBody>
          <a:bodyPr/>
          <a:lstStyle/>
          <a:p>
            <a:pPr indent="0" eaLnBrk="1" hangingPunct="1">
              <a:spcBef>
                <a:spcPts val="900"/>
              </a:spcBef>
              <a:buClr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fr-FR" altLang="en-US" sz="4800"/>
              <a:t>Clicking on "Preview" on the pop-up context menu is the same as double-clicking on the name of the file. You get an online, read-only preview of the file. This read-only preview is provided by the Box.net server farm.</a:t>
            </a:r>
            <a:endParaRPr lang="en-US" altLang="en-US" sz="4800">
              <a:solidFill>
                <a:srgbClr val="FF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62" name="Slide Number Placeholder 5">
            <a:extLst>
              <a:ext uri="{FF2B5EF4-FFF2-40B4-BE49-F238E27FC236}">
                <a16:creationId xmlns:a16="http://schemas.microsoft.com/office/drawing/2014/main" id="{EC4881D8-0172-4C63-B298-E6BBA7273A73}"/>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C44239BD-12F6-4AD1-8726-A31ABA0531C1}" type="slidenum">
              <a:rPr lang="en-US" altLang="en-US" sz="2400">
                <a:latin typeface="Times New Roman" panose="02020603050405020304" pitchFamily="18" charset="0"/>
              </a:rPr>
              <a:pPr>
                <a:spcBef>
                  <a:spcPct val="0"/>
                </a:spcBef>
                <a:buClrTx/>
                <a:buFontTx/>
                <a:buNone/>
              </a:pPr>
              <a:t>71</a:t>
            </a:fld>
            <a:endParaRPr lang="en-US" altLang="en-US" sz="2400">
              <a:latin typeface="Times New Roman" panose="02020603050405020304" pitchFamily="18" charset="0"/>
            </a:endParaRPr>
          </a:p>
        </p:txBody>
      </p:sp>
      <p:pic>
        <p:nvPicPr>
          <p:cNvPr id="143363" name="Picture 1">
            <a:extLst>
              <a:ext uri="{FF2B5EF4-FFF2-40B4-BE49-F238E27FC236}">
                <a16:creationId xmlns:a16="http://schemas.microsoft.com/office/drawing/2014/main" id="{5DA50FC1-D22A-46B2-8C5A-210415976B7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95300"/>
            <a:ext cx="4267200"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3364" name="Straight Arrow Connector 3">
            <a:extLst>
              <a:ext uri="{FF2B5EF4-FFF2-40B4-BE49-F238E27FC236}">
                <a16:creationId xmlns:a16="http://schemas.microsoft.com/office/drawing/2014/main" id="{5D886702-7A44-4B25-A64D-E744FD4426F7}"/>
              </a:ext>
            </a:extLst>
          </p:cNvPr>
          <p:cNvCxnSpPr>
            <a:cxnSpLocks noChangeShapeType="1"/>
          </p:cNvCxnSpPr>
          <p:nvPr/>
        </p:nvCxnSpPr>
        <p:spPr bwMode="auto">
          <a:xfrm flipV="1">
            <a:off x="609600" y="1828800"/>
            <a:ext cx="3124200" cy="4572000"/>
          </a:xfrm>
          <a:prstGeom prst="straightConnector1">
            <a:avLst/>
          </a:prstGeom>
          <a:noFill/>
          <a:ln w="123825"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5410" name="Slide Number Placeholder 5">
            <a:extLst>
              <a:ext uri="{FF2B5EF4-FFF2-40B4-BE49-F238E27FC236}">
                <a16:creationId xmlns:a16="http://schemas.microsoft.com/office/drawing/2014/main" id="{F3461F04-06FB-471A-A7B5-6E27069E1808}"/>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1B314560-9DAC-425E-A5C1-87B442356D07}" type="slidenum">
              <a:rPr lang="en-US" altLang="en-US" sz="2400">
                <a:latin typeface="Times New Roman" panose="02020603050405020304" pitchFamily="18" charset="0"/>
              </a:rPr>
              <a:pPr>
                <a:spcBef>
                  <a:spcPct val="0"/>
                </a:spcBef>
                <a:buClrTx/>
                <a:buFontTx/>
                <a:buNone/>
              </a:pPr>
              <a:t>72</a:t>
            </a:fld>
            <a:endParaRPr lang="en-US" altLang="en-US" sz="2400">
              <a:latin typeface="Times New Roman" panose="02020603050405020304" pitchFamily="18" charset="0"/>
            </a:endParaRPr>
          </a:p>
        </p:txBody>
      </p:sp>
      <p:sp>
        <p:nvSpPr>
          <p:cNvPr id="145411" name="Rectangle 2">
            <a:extLst>
              <a:ext uri="{FF2B5EF4-FFF2-40B4-BE49-F238E27FC236}">
                <a16:creationId xmlns:a16="http://schemas.microsoft.com/office/drawing/2014/main" id="{4DD63C93-877E-4152-8745-4A8631B348AF}"/>
              </a:ext>
            </a:extLst>
          </p:cNvPr>
          <p:cNvSpPr>
            <a:spLocks noGrp="1" noChangeArrowheads="1"/>
          </p:cNvSpPr>
          <p:nvPr>
            <p:ph type="body" idx="1"/>
          </p:nvPr>
        </p:nvSpPr>
        <p:spPr>
          <a:xfrm>
            <a:off x="304800" y="228600"/>
            <a:ext cx="8686800" cy="5791200"/>
          </a:xfrm>
        </p:spPr>
        <p:txBody>
          <a:bodyPr/>
          <a:lstStyle/>
          <a:p>
            <a:pPr indent="0" eaLnBrk="1" hangingPunct="1">
              <a:spcBef>
                <a:spcPts val="900"/>
              </a:spcBef>
              <a:buClr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fr-FR" altLang="en-US" sz="4400"/>
              <a:t>Clicking on "Download" downloads the file down to a local hard drive on your computer, where you can edit the file with your locally-installed software such as "Microsoft Office..", the free "LibreOffice", or the free "OpenOffice":</a:t>
            </a:r>
            <a:endParaRPr lang="en-US" altLang="en-US" sz="4400">
              <a:solidFill>
                <a:srgbClr val="FF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7458" name="Slide Number Placeholder 5">
            <a:extLst>
              <a:ext uri="{FF2B5EF4-FFF2-40B4-BE49-F238E27FC236}">
                <a16:creationId xmlns:a16="http://schemas.microsoft.com/office/drawing/2014/main" id="{B7C7700D-EB41-4984-B13C-46E6CF98D23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4D24B08C-EFD2-4844-B767-D2AF4702C3D4}" type="slidenum">
              <a:rPr lang="en-US" altLang="en-US" sz="2400">
                <a:latin typeface="Times New Roman" panose="02020603050405020304" pitchFamily="18" charset="0"/>
              </a:rPr>
              <a:pPr>
                <a:spcBef>
                  <a:spcPct val="0"/>
                </a:spcBef>
                <a:buClrTx/>
                <a:buFontTx/>
                <a:buNone/>
              </a:pPr>
              <a:t>73</a:t>
            </a:fld>
            <a:endParaRPr lang="en-US" altLang="en-US" sz="2400">
              <a:latin typeface="Times New Roman" panose="02020603050405020304" pitchFamily="18" charset="0"/>
            </a:endParaRPr>
          </a:p>
        </p:txBody>
      </p:sp>
      <p:pic>
        <p:nvPicPr>
          <p:cNvPr id="147459" name="Picture 1">
            <a:extLst>
              <a:ext uri="{FF2B5EF4-FFF2-40B4-BE49-F238E27FC236}">
                <a16:creationId xmlns:a16="http://schemas.microsoft.com/office/drawing/2014/main" id="{66C383C4-F194-4253-8CE4-9BC59EA198E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95300"/>
            <a:ext cx="4267200"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7460" name="Straight Arrow Connector 3">
            <a:extLst>
              <a:ext uri="{FF2B5EF4-FFF2-40B4-BE49-F238E27FC236}">
                <a16:creationId xmlns:a16="http://schemas.microsoft.com/office/drawing/2014/main" id="{F81D9A4E-D12F-401E-B5AE-58E80BDD55CC}"/>
              </a:ext>
            </a:extLst>
          </p:cNvPr>
          <p:cNvCxnSpPr>
            <a:cxnSpLocks noChangeShapeType="1"/>
          </p:cNvCxnSpPr>
          <p:nvPr/>
        </p:nvCxnSpPr>
        <p:spPr bwMode="auto">
          <a:xfrm flipV="1">
            <a:off x="609600" y="2209800"/>
            <a:ext cx="3048000" cy="4191000"/>
          </a:xfrm>
          <a:prstGeom prst="straightConnector1">
            <a:avLst/>
          </a:prstGeom>
          <a:noFill/>
          <a:ln w="123825"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9506" name="Slide Number Placeholder 5">
            <a:extLst>
              <a:ext uri="{FF2B5EF4-FFF2-40B4-BE49-F238E27FC236}">
                <a16:creationId xmlns:a16="http://schemas.microsoft.com/office/drawing/2014/main" id="{651F83D8-573D-48B9-93A0-F456D8B56D3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D788B360-5B77-4999-8823-3FB46684EBD5}" type="slidenum">
              <a:rPr lang="en-US" altLang="en-US" sz="2400">
                <a:latin typeface="Times New Roman" panose="02020603050405020304" pitchFamily="18" charset="0"/>
              </a:rPr>
              <a:pPr>
                <a:spcBef>
                  <a:spcPct val="0"/>
                </a:spcBef>
                <a:buClrTx/>
                <a:buFontTx/>
                <a:buNone/>
              </a:pPr>
              <a:t>74</a:t>
            </a:fld>
            <a:endParaRPr lang="en-US" altLang="en-US" sz="2400">
              <a:latin typeface="Times New Roman" panose="02020603050405020304" pitchFamily="18" charset="0"/>
            </a:endParaRPr>
          </a:p>
        </p:txBody>
      </p:sp>
      <p:sp>
        <p:nvSpPr>
          <p:cNvPr id="149507" name="Rectangle 2">
            <a:extLst>
              <a:ext uri="{FF2B5EF4-FFF2-40B4-BE49-F238E27FC236}">
                <a16:creationId xmlns:a16="http://schemas.microsoft.com/office/drawing/2014/main" id="{E8462BB8-D6ED-4D82-A1FB-BE59E192500E}"/>
              </a:ext>
            </a:extLst>
          </p:cNvPr>
          <p:cNvSpPr>
            <a:spLocks noGrp="1" noChangeArrowheads="1"/>
          </p:cNvSpPr>
          <p:nvPr>
            <p:ph type="body" idx="1"/>
          </p:nvPr>
        </p:nvSpPr>
        <p:spPr>
          <a:xfrm>
            <a:off x="76200" y="228600"/>
            <a:ext cx="8915400" cy="6400800"/>
          </a:xfrm>
        </p:spPr>
        <p:txBody>
          <a:bodyPr/>
          <a:lstStyle/>
          <a:p>
            <a:pPr indent="0" eaLnBrk="1" hangingPunct="1">
              <a:spcBef>
                <a:spcPts val="900"/>
              </a:spcBef>
              <a:buClr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fr-FR" altLang="en-US" sz="3600"/>
              <a:t>Clicking on "More Actions", a second pop-up context menu will be displayed:</a:t>
            </a:r>
            <a:endParaRPr lang="en-US" altLang="en-US" sz="3600">
              <a:solidFill>
                <a:srgbClr val="FF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1554" name="Slide Number Placeholder 5">
            <a:extLst>
              <a:ext uri="{FF2B5EF4-FFF2-40B4-BE49-F238E27FC236}">
                <a16:creationId xmlns:a16="http://schemas.microsoft.com/office/drawing/2014/main" id="{21A5BAEF-0D8A-4583-9964-3B95B5A85A5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BC7C97A6-9CB1-4C3D-A6D9-70F169A594D5}" type="slidenum">
              <a:rPr lang="en-US" altLang="en-US" sz="2400">
                <a:latin typeface="Times New Roman" panose="02020603050405020304" pitchFamily="18" charset="0"/>
              </a:rPr>
              <a:pPr>
                <a:spcBef>
                  <a:spcPct val="0"/>
                </a:spcBef>
                <a:buClrTx/>
                <a:buFontTx/>
                <a:buNone/>
              </a:pPr>
              <a:t>75</a:t>
            </a:fld>
            <a:endParaRPr lang="en-US" altLang="en-US" sz="2400">
              <a:latin typeface="Times New Roman" panose="02020603050405020304" pitchFamily="18" charset="0"/>
            </a:endParaRPr>
          </a:p>
        </p:txBody>
      </p:sp>
      <p:pic>
        <p:nvPicPr>
          <p:cNvPr id="151555" name="Picture 1">
            <a:extLst>
              <a:ext uri="{FF2B5EF4-FFF2-40B4-BE49-F238E27FC236}">
                <a16:creationId xmlns:a16="http://schemas.microsoft.com/office/drawing/2014/main" id="{0CA4AB24-F2B3-4F70-BF6E-01DD83E6DB3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95300"/>
            <a:ext cx="4267200"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1556" name="Straight Arrow Connector 3">
            <a:extLst>
              <a:ext uri="{FF2B5EF4-FFF2-40B4-BE49-F238E27FC236}">
                <a16:creationId xmlns:a16="http://schemas.microsoft.com/office/drawing/2014/main" id="{ED7AC485-E192-4A4A-A36A-816F82FF7FD0}"/>
              </a:ext>
            </a:extLst>
          </p:cNvPr>
          <p:cNvCxnSpPr>
            <a:cxnSpLocks noChangeShapeType="1"/>
          </p:cNvCxnSpPr>
          <p:nvPr/>
        </p:nvCxnSpPr>
        <p:spPr bwMode="auto">
          <a:xfrm flipV="1">
            <a:off x="609600" y="4800600"/>
            <a:ext cx="3048000" cy="1600200"/>
          </a:xfrm>
          <a:prstGeom prst="straightConnector1">
            <a:avLst/>
          </a:prstGeom>
          <a:noFill/>
          <a:ln w="123825"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02" name="Slide Number Placeholder 5">
            <a:extLst>
              <a:ext uri="{FF2B5EF4-FFF2-40B4-BE49-F238E27FC236}">
                <a16:creationId xmlns:a16="http://schemas.microsoft.com/office/drawing/2014/main" id="{E0B3BA29-08E3-4A90-B655-821001E70CC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6F5BBE55-7B0C-4887-96D4-13FC242EC1AB}" type="slidenum">
              <a:rPr lang="en-US" altLang="en-US" sz="2400">
                <a:latin typeface="Times New Roman" panose="02020603050405020304" pitchFamily="18" charset="0"/>
              </a:rPr>
              <a:pPr>
                <a:spcBef>
                  <a:spcPct val="0"/>
                </a:spcBef>
                <a:buClrTx/>
                <a:buFontTx/>
                <a:buNone/>
              </a:pPr>
              <a:t>76</a:t>
            </a:fld>
            <a:endParaRPr lang="en-US" altLang="en-US" sz="2400">
              <a:latin typeface="Times New Roman" panose="02020603050405020304" pitchFamily="18" charset="0"/>
            </a:endParaRPr>
          </a:p>
        </p:txBody>
      </p:sp>
      <p:pic>
        <p:nvPicPr>
          <p:cNvPr id="153603" name="Picture 2">
            <a:extLst>
              <a:ext uri="{FF2B5EF4-FFF2-40B4-BE49-F238E27FC236}">
                <a16:creationId xmlns:a16="http://schemas.microsoft.com/office/drawing/2014/main" id="{0B8B0745-2E58-408C-B1B4-91794F76384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09550"/>
            <a:ext cx="7472363" cy="651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5650" name="Slide Number Placeholder 5">
            <a:extLst>
              <a:ext uri="{FF2B5EF4-FFF2-40B4-BE49-F238E27FC236}">
                <a16:creationId xmlns:a16="http://schemas.microsoft.com/office/drawing/2014/main" id="{B9E4CEB1-35B7-4F67-B4A4-BA4AD50F1B7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D051D012-60C2-4E37-A0E8-A62E571A42C9}" type="slidenum">
              <a:rPr lang="en-US" altLang="en-US" sz="2400">
                <a:latin typeface="Times New Roman" panose="02020603050405020304" pitchFamily="18" charset="0"/>
              </a:rPr>
              <a:pPr>
                <a:spcBef>
                  <a:spcPct val="0"/>
                </a:spcBef>
                <a:buClrTx/>
                <a:buFontTx/>
                <a:buNone/>
              </a:pPr>
              <a:t>77</a:t>
            </a:fld>
            <a:endParaRPr lang="en-US" altLang="en-US" sz="2400">
              <a:latin typeface="Times New Roman" panose="02020603050405020304" pitchFamily="18" charset="0"/>
            </a:endParaRPr>
          </a:p>
        </p:txBody>
      </p:sp>
      <p:pic>
        <p:nvPicPr>
          <p:cNvPr id="155651" name="Picture 2">
            <a:extLst>
              <a:ext uri="{FF2B5EF4-FFF2-40B4-BE49-F238E27FC236}">
                <a16:creationId xmlns:a16="http://schemas.microsoft.com/office/drawing/2014/main" id="{618E0505-D1ED-4F4F-A665-2AC03D1BE0D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3038" y="358775"/>
            <a:ext cx="6137275"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7698" name="Slide Number Placeholder 5">
            <a:extLst>
              <a:ext uri="{FF2B5EF4-FFF2-40B4-BE49-F238E27FC236}">
                <a16:creationId xmlns:a16="http://schemas.microsoft.com/office/drawing/2014/main" id="{DCFE2FA4-0F96-42F5-91EF-C7B0F31E649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0CFA8D3E-53EA-439A-83A7-5CC5D3220769}" type="slidenum">
              <a:rPr lang="en-US" altLang="en-US" sz="2400">
                <a:latin typeface="Times New Roman" panose="02020603050405020304" pitchFamily="18" charset="0"/>
              </a:rPr>
              <a:pPr>
                <a:spcBef>
                  <a:spcPct val="0"/>
                </a:spcBef>
                <a:buClrTx/>
                <a:buFontTx/>
                <a:buNone/>
              </a:pPr>
              <a:t>78</a:t>
            </a:fld>
            <a:endParaRPr lang="en-US" altLang="en-US" sz="2400">
              <a:latin typeface="Times New Roman" panose="02020603050405020304" pitchFamily="18" charset="0"/>
            </a:endParaRPr>
          </a:p>
        </p:txBody>
      </p:sp>
      <p:sp>
        <p:nvSpPr>
          <p:cNvPr id="157699" name="Rectangle 2">
            <a:extLst>
              <a:ext uri="{FF2B5EF4-FFF2-40B4-BE49-F238E27FC236}">
                <a16:creationId xmlns:a16="http://schemas.microsoft.com/office/drawing/2014/main" id="{26CB3817-ED1A-4BCD-BEF7-7265920E4D67}"/>
              </a:ext>
            </a:extLst>
          </p:cNvPr>
          <p:cNvSpPr>
            <a:spLocks noGrp="1" noChangeArrowheads="1"/>
          </p:cNvSpPr>
          <p:nvPr>
            <p:ph type="body" idx="1"/>
          </p:nvPr>
        </p:nvSpPr>
        <p:spPr>
          <a:xfrm>
            <a:off x="152400" y="381000"/>
            <a:ext cx="8839200" cy="5562600"/>
          </a:xfrm>
        </p:spPr>
        <p:txBody>
          <a:bodyPr/>
          <a:lstStyle/>
          <a:p>
            <a:pPr indent="0" eaLnBrk="1" hangingPunct="1">
              <a:spcBef>
                <a:spcPts val="900"/>
              </a:spcBef>
              <a:buClr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fr-FR" altLang="en-US" sz="4000"/>
              <a:t>One option in the second pop-up context menu is you can send the file over to your "Google Docs" account for editing. "Google Docs"  works as a "Software As A Service" Web-based application that is "integrated" with the "Box" cloud storage service.</a:t>
            </a:r>
            <a:endParaRPr lang="en-US" altLang="en-US" sz="4000">
              <a:solidFill>
                <a:srgbClr val="FF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9746" name="Slide Number Placeholder 5">
            <a:extLst>
              <a:ext uri="{FF2B5EF4-FFF2-40B4-BE49-F238E27FC236}">
                <a16:creationId xmlns:a16="http://schemas.microsoft.com/office/drawing/2014/main" id="{D3DFBF09-DB95-4A3B-A7CC-C98CC7B6ABDB}"/>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9CC4E6C0-D011-49A7-A8C2-928132A90652}" type="slidenum">
              <a:rPr lang="en-US" altLang="en-US" sz="2400">
                <a:latin typeface="Times New Roman" panose="02020603050405020304" pitchFamily="18" charset="0"/>
              </a:rPr>
              <a:pPr>
                <a:spcBef>
                  <a:spcPct val="0"/>
                </a:spcBef>
                <a:buClrTx/>
                <a:buFontTx/>
                <a:buNone/>
              </a:pPr>
              <a:t>79</a:t>
            </a:fld>
            <a:endParaRPr lang="en-US" altLang="en-US" sz="2400">
              <a:latin typeface="Times New Roman" panose="02020603050405020304" pitchFamily="18" charset="0"/>
            </a:endParaRPr>
          </a:p>
        </p:txBody>
      </p:sp>
      <p:sp>
        <p:nvSpPr>
          <p:cNvPr id="159747" name="Rectangle 2">
            <a:extLst>
              <a:ext uri="{FF2B5EF4-FFF2-40B4-BE49-F238E27FC236}">
                <a16:creationId xmlns:a16="http://schemas.microsoft.com/office/drawing/2014/main" id="{FE50B881-1507-4BC9-9115-827D82C8F0C5}"/>
              </a:ext>
            </a:extLst>
          </p:cNvPr>
          <p:cNvSpPr>
            <a:spLocks noGrp="1" noChangeArrowheads="1"/>
          </p:cNvSpPr>
          <p:nvPr>
            <p:ph type="body" idx="1"/>
          </p:nvPr>
        </p:nvSpPr>
        <p:spPr>
          <a:xfrm>
            <a:off x="76200" y="381000"/>
            <a:ext cx="8915400" cy="6400800"/>
          </a:xfrm>
        </p:spPr>
        <p:txBody>
          <a:bodyPr/>
          <a:lstStyle/>
          <a:p>
            <a:pPr indent="0" eaLnBrk="1" hangingPunct="1">
              <a:spcBef>
                <a:spcPts val="900"/>
              </a:spcBef>
              <a:buClr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fr-FR" altLang="en-US" sz="4000">
                <a:solidFill>
                  <a:schemeClr val="tx1"/>
                </a:solidFill>
              </a:rPr>
              <a:t>The "Box Drive" app creates a special local folder called "Box" in in "File Explorer" in a Windows.. computer or in "Finder" in a MacOS computer. This folder displays ALL of shortcuts that point to the files and folders that are currently stored up at the  Box cloud storage service.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7">
            <a:extLst>
              <a:ext uri="{FF2B5EF4-FFF2-40B4-BE49-F238E27FC236}">
                <a16:creationId xmlns:a16="http://schemas.microsoft.com/office/drawing/2014/main" id="{3E09E9A6-BAE4-4CE5-8095-6665D46BDA46}"/>
              </a:ext>
            </a:extLst>
          </p:cNvPr>
          <p:cNvSpPr txBox="1">
            <a:spLocks noGrp="1" noChangeArrowheads="1"/>
          </p:cNvSpPr>
          <p:nvPr/>
        </p:nvSpPr>
        <p:spPr bwMode="auto">
          <a:xfrm>
            <a:off x="13107988" y="6245225"/>
            <a:ext cx="2132012"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fld id="{F2EA8F76-3816-451F-A933-DC125C4C275F}" type="slidenum">
              <a:rPr lang="en-US" altLang="en-US" sz="2400" baseline="0">
                <a:solidFill>
                  <a:srgbClr val="FFFFFF"/>
                </a:solidFill>
                <a:latin typeface="Times New Roman" panose="02020603050405020304" pitchFamily="18" charset="0"/>
              </a:rPr>
              <a:pPr eaLnBrk="1" hangingPunct="1">
                <a:spcBef>
                  <a:spcPct val="0"/>
                </a:spcBef>
                <a:buClrTx/>
                <a:buFontTx/>
                <a:buNone/>
              </a:pPr>
              <a:t>8</a:t>
            </a:fld>
            <a:endParaRPr lang="en-US" altLang="en-US" sz="2400" baseline="0">
              <a:solidFill>
                <a:srgbClr val="FFFFFF"/>
              </a:solidFill>
              <a:latin typeface="Times New Roman" panose="02020603050405020304" pitchFamily="18" charset="0"/>
            </a:endParaRPr>
          </a:p>
        </p:txBody>
      </p:sp>
      <p:sp>
        <p:nvSpPr>
          <p:cNvPr id="16387" name="Rectangle 2">
            <a:extLst>
              <a:ext uri="{FF2B5EF4-FFF2-40B4-BE49-F238E27FC236}">
                <a16:creationId xmlns:a16="http://schemas.microsoft.com/office/drawing/2014/main" id="{67F28379-1EF1-43C8-911D-9225D89C43DD}"/>
              </a:ext>
            </a:extLst>
          </p:cNvPr>
          <p:cNvSpPr>
            <a:spLocks noChangeArrowheads="1"/>
          </p:cNvSpPr>
          <p:nvPr/>
        </p:nvSpPr>
        <p:spPr bwMode="auto">
          <a:xfrm>
            <a:off x="76200" y="228600"/>
            <a:ext cx="8991600" cy="6491288"/>
          </a:xfrm>
          <a:prstGeom prst="rect">
            <a:avLst/>
          </a:prstGeom>
          <a:noFill/>
          <a:ln w="730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buSzPct val="100000"/>
              <a:buFont typeface="Times New Roman" panose="02020603050405020304" pitchFamily="18" charset="0"/>
              <a:buNone/>
            </a:pPr>
            <a:endParaRPr lang="en-US" altLang="en-US">
              <a:solidFill>
                <a:srgbClr val="FFFFFF"/>
              </a:solidFill>
            </a:endParaRPr>
          </a:p>
        </p:txBody>
      </p:sp>
      <p:sp>
        <p:nvSpPr>
          <p:cNvPr id="16388" name="TextBox 15">
            <a:extLst>
              <a:ext uri="{FF2B5EF4-FFF2-40B4-BE49-F238E27FC236}">
                <a16:creationId xmlns:a16="http://schemas.microsoft.com/office/drawing/2014/main" id="{4896EF2F-C984-4C4F-98E9-AA8D928CCFF7}"/>
              </a:ext>
            </a:extLst>
          </p:cNvPr>
          <p:cNvSpPr txBox="1">
            <a:spLocks noChangeArrowheads="1"/>
          </p:cNvSpPr>
          <p:nvPr/>
        </p:nvSpPr>
        <p:spPr bwMode="auto">
          <a:xfrm>
            <a:off x="1217613" y="1993900"/>
            <a:ext cx="2211387"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SzPct val="100000"/>
              <a:buFont typeface="Times New Roman" panose="02020603050405020304" pitchFamily="18" charset="0"/>
              <a:buNone/>
            </a:pPr>
            <a:r>
              <a:rPr lang="en-US" altLang="en-US" sz="3600" b="1" baseline="0">
                <a:solidFill>
                  <a:srgbClr val="0070C0"/>
                </a:solidFill>
              </a:rPr>
              <a:t>Web Browser to access box.com</a:t>
            </a:r>
          </a:p>
          <a:p>
            <a:pPr algn="ctr" eaLnBrk="1" hangingPunct="1">
              <a:buSzPct val="100000"/>
              <a:buFont typeface="Times New Roman" panose="02020603050405020304" pitchFamily="18" charset="0"/>
              <a:buNone/>
            </a:pPr>
            <a:endParaRPr lang="en-US" altLang="en-US" sz="3600" b="1" baseline="0">
              <a:solidFill>
                <a:srgbClr val="0070C0"/>
              </a:solidFill>
            </a:endParaRPr>
          </a:p>
        </p:txBody>
      </p:sp>
      <p:sp>
        <p:nvSpPr>
          <p:cNvPr id="16389" name="TextBox 52">
            <a:extLst>
              <a:ext uri="{FF2B5EF4-FFF2-40B4-BE49-F238E27FC236}">
                <a16:creationId xmlns:a16="http://schemas.microsoft.com/office/drawing/2014/main" id="{93CA4A5B-CD11-44CF-A2C4-DEA4305F4FD5}"/>
              </a:ext>
            </a:extLst>
          </p:cNvPr>
          <p:cNvSpPr txBox="1">
            <a:spLocks noChangeArrowheads="1"/>
          </p:cNvSpPr>
          <p:nvPr/>
        </p:nvSpPr>
        <p:spPr bwMode="auto">
          <a:xfrm>
            <a:off x="2514600" y="152400"/>
            <a:ext cx="5029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SzPct val="100000"/>
              <a:buFont typeface="Times New Roman" panose="02020603050405020304" pitchFamily="18" charset="0"/>
              <a:buNone/>
            </a:pPr>
            <a:r>
              <a:rPr lang="en-US" altLang="en-US" b="1" baseline="0">
                <a:solidFill>
                  <a:srgbClr val="00B0F0"/>
                </a:solidFill>
              </a:rPr>
              <a:t>Internet Connection</a:t>
            </a:r>
          </a:p>
        </p:txBody>
      </p:sp>
      <p:sp>
        <p:nvSpPr>
          <p:cNvPr id="16390" name="TextBox 2">
            <a:extLst>
              <a:ext uri="{FF2B5EF4-FFF2-40B4-BE49-F238E27FC236}">
                <a16:creationId xmlns:a16="http://schemas.microsoft.com/office/drawing/2014/main" id="{0CFC72E3-DC5A-4049-A215-DB4D7BF735C1}"/>
              </a:ext>
            </a:extLst>
          </p:cNvPr>
          <p:cNvSpPr txBox="1">
            <a:spLocks noChangeArrowheads="1"/>
          </p:cNvSpPr>
          <p:nvPr/>
        </p:nvSpPr>
        <p:spPr bwMode="auto">
          <a:xfrm>
            <a:off x="236538" y="685800"/>
            <a:ext cx="88312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SzPct val="100000"/>
            </a:pPr>
            <a:r>
              <a:rPr lang="en-US" altLang="en-US" b="1" baseline="0">
                <a:solidFill>
                  <a:srgbClr val="000000"/>
                </a:solidFill>
              </a:rPr>
              <a:t>Computer to Access "Box"</a:t>
            </a:r>
          </a:p>
        </p:txBody>
      </p:sp>
      <p:sp>
        <p:nvSpPr>
          <p:cNvPr id="16391" name="Rectangle 34">
            <a:extLst>
              <a:ext uri="{FF2B5EF4-FFF2-40B4-BE49-F238E27FC236}">
                <a16:creationId xmlns:a16="http://schemas.microsoft.com/office/drawing/2014/main" id="{57E11E57-BF8D-40A2-BEA2-96D0F6969163}"/>
              </a:ext>
            </a:extLst>
          </p:cNvPr>
          <p:cNvSpPr>
            <a:spLocks noChangeArrowheads="1"/>
          </p:cNvSpPr>
          <p:nvPr/>
        </p:nvSpPr>
        <p:spPr bwMode="auto">
          <a:xfrm>
            <a:off x="1257300" y="2009775"/>
            <a:ext cx="2209800" cy="2867025"/>
          </a:xfrm>
          <a:prstGeom prst="rect">
            <a:avLst/>
          </a:prstGeom>
          <a:noFill/>
          <a:ln w="603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buSzPct val="100000"/>
              <a:buFont typeface="Times New Roman" panose="02020603050405020304" pitchFamily="18" charset="0"/>
              <a:buNone/>
            </a:pPr>
            <a:endParaRPr lang="en-US" altLang="en-US">
              <a:solidFill>
                <a:srgbClr val="FFFFFF"/>
              </a:solidFill>
            </a:endParaRPr>
          </a:p>
        </p:txBody>
      </p:sp>
      <p:sp>
        <p:nvSpPr>
          <p:cNvPr id="16392" name="Left-Up Arrow 5">
            <a:extLst>
              <a:ext uri="{FF2B5EF4-FFF2-40B4-BE49-F238E27FC236}">
                <a16:creationId xmlns:a16="http://schemas.microsoft.com/office/drawing/2014/main" id="{DD35B4A2-6CA0-4609-90E0-441421F3C318}"/>
              </a:ext>
            </a:extLst>
          </p:cNvPr>
          <p:cNvSpPr>
            <a:spLocks/>
          </p:cNvSpPr>
          <p:nvPr/>
        </p:nvSpPr>
        <p:spPr bwMode="auto">
          <a:xfrm flipV="1">
            <a:off x="7439025" y="239713"/>
            <a:ext cx="1531938" cy="1525587"/>
          </a:xfrm>
          <a:custGeom>
            <a:avLst/>
            <a:gdLst>
              <a:gd name="T0" fmla="*/ 0 w 2506663"/>
              <a:gd name="T1" fmla="*/ 21 h 3171825"/>
              <a:gd name="T2" fmla="*/ 2783 w 2506663"/>
              <a:gd name="T3" fmla="*/ 16 h 3171825"/>
              <a:gd name="T4" fmla="*/ 2783 w 2506663"/>
              <a:gd name="T5" fmla="*/ 19 h 3171825"/>
              <a:gd name="T6" fmla="*/ 6959 w 2506663"/>
              <a:gd name="T7" fmla="*/ 19 h 3171825"/>
              <a:gd name="T8" fmla="*/ 6959 w 2506663"/>
              <a:gd name="T9" fmla="*/ 5 h 3171825"/>
              <a:gd name="T10" fmla="*/ 5567 w 2506663"/>
              <a:gd name="T11" fmla="*/ 5 h 3171825"/>
              <a:gd name="T12" fmla="*/ 8351 w 2506663"/>
              <a:gd name="T13" fmla="*/ 0 h 3171825"/>
              <a:gd name="T14" fmla="*/ 11134 w 2506663"/>
              <a:gd name="T15" fmla="*/ 5 h 3171825"/>
              <a:gd name="T16" fmla="*/ 9742 w 2506663"/>
              <a:gd name="T17" fmla="*/ 5 h 3171825"/>
              <a:gd name="T18" fmla="*/ 9742 w 2506663"/>
              <a:gd name="T19" fmla="*/ 24 h 3171825"/>
              <a:gd name="T20" fmla="*/ 2783 w 2506663"/>
              <a:gd name="T21" fmla="*/ 24 h 3171825"/>
              <a:gd name="T22" fmla="*/ 2783 w 2506663"/>
              <a:gd name="T23" fmla="*/ 26 h 3171825"/>
              <a:gd name="T24" fmla="*/ 0 w 2506663"/>
              <a:gd name="T25" fmla="*/ 21 h 31718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06663" h="3171825">
                <a:moveTo>
                  <a:pt x="0" y="2545159"/>
                </a:moveTo>
                <a:lnTo>
                  <a:pt x="626666" y="1918494"/>
                </a:lnTo>
                <a:lnTo>
                  <a:pt x="626666" y="2231826"/>
                </a:lnTo>
                <a:lnTo>
                  <a:pt x="1566664" y="2231826"/>
                </a:lnTo>
                <a:lnTo>
                  <a:pt x="1566664" y="626666"/>
                </a:lnTo>
                <a:lnTo>
                  <a:pt x="1253332" y="626666"/>
                </a:lnTo>
                <a:lnTo>
                  <a:pt x="1879997" y="0"/>
                </a:lnTo>
                <a:lnTo>
                  <a:pt x="2506663" y="626666"/>
                </a:lnTo>
                <a:lnTo>
                  <a:pt x="2193330" y="626666"/>
                </a:lnTo>
                <a:lnTo>
                  <a:pt x="2193330" y="2858492"/>
                </a:lnTo>
                <a:lnTo>
                  <a:pt x="626666" y="2858492"/>
                </a:lnTo>
                <a:lnTo>
                  <a:pt x="626666" y="3171825"/>
                </a:lnTo>
                <a:lnTo>
                  <a:pt x="0" y="2545159"/>
                </a:lnTo>
                <a:close/>
              </a:path>
            </a:pathLst>
          </a:custGeom>
          <a:solidFill>
            <a:srgbClr val="00B8FF"/>
          </a:solidFill>
          <a:ln w="9525" cap="flat"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3" name="Rectangle 34">
            <a:extLst>
              <a:ext uri="{FF2B5EF4-FFF2-40B4-BE49-F238E27FC236}">
                <a16:creationId xmlns:a16="http://schemas.microsoft.com/office/drawing/2014/main" id="{F6A90AD0-00B0-44FB-B5BA-1FD86EEE0B39}"/>
              </a:ext>
            </a:extLst>
          </p:cNvPr>
          <p:cNvSpPr>
            <a:spLocks noChangeArrowheads="1"/>
          </p:cNvSpPr>
          <p:nvPr/>
        </p:nvSpPr>
        <p:spPr bwMode="auto">
          <a:xfrm>
            <a:off x="6553200" y="2843213"/>
            <a:ext cx="2362200" cy="3709987"/>
          </a:xfrm>
          <a:prstGeom prst="rect">
            <a:avLst/>
          </a:prstGeom>
          <a:noFill/>
          <a:ln w="603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buSzPct val="100000"/>
              <a:buFont typeface="Times New Roman" panose="02020603050405020304" pitchFamily="18" charset="0"/>
              <a:buNone/>
            </a:pPr>
            <a:endParaRPr lang="en-US" altLang="en-US">
              <a:solidFill>
                <a:srgbClr val="FFFFFF"/>
              </a:solidFill>
            </a:endParaRPr>
          </a:p>
        </p:txBody>
      </p:sp>
      <p:sp>
        <p:nvSpPr>
          <p:cNvPr id="16394" name="TextBox 15">
            <a:extLst>
              <a:ext uri="{FF2B5EF4-FFF2-40B4-BE49-F238E27FC236}">
                <a16:creationId xmlns:a16="http://schemas.microsoft.com/office/drawing/2014/main" id="{84594D72-C911-45A3-B0D7-CBA6DAB159B2}"/>
              </a:ext>
            </a:extLst>
          </p:cNvPr>
          <p:cNvSpPr txBox="1">
            <a:spLocks noChangeArrowheads="1"/>
          </p:cNvSpPr>
          <p:nvPr/>
        </p:nvSpPr>
        <p:spPr bwMode="auto">
          <a:xfrm>
            <a:off x="6494463" y="2819400"/>
            <a:ext cx="2460625"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SzPct val="100000"/>
              <a:buFont typeface="Times New Roman" panose="02020603050405020304" pitchFamily="18" charset="0"/>
              <a:buNone/>
            </a:pPr>
            <a:r>
              <a:rPr lang="en-US" altLang="en-US" b="1" baseline="0">
                <a:solidFill>
                  <a:srgbClr val="0070C0"/>
                </a:solidFill>
              </a:rPr>
              <a:t>"Box" App Provided by the Box company</a:t>
            </a:r>
          </a:p>
        </p:txBody>
      </p:sp>
      <p:cxnSp>
        <p:nvCxnSpPr>
          <p:cNvPr id="16395" name="Straight Arrow Connector 10">
            <a:extLst>
              <a:ext uri="{FF2B5EF4-FFF2-40B4-BE49-F238E27FC236}">
                <a16:creationId xmlns:a16="http://schemas.microsoft.com/office/drawing/2014/main" id="{1B116E7B-6DDE-4CCB-8768-6F7EBA8F98DC}"/>
              </a:ext>
            </a:extLst>
          </p:cNvPr>
          <p:cNvCxnSpPr>
            <a:cxnSpLocks noChangeShapeType="1"/>
          </p:cNvCxnSpPr>
          <p:nvPr/>
        </p:nvCxnSpPr>
        <p:spPr bwMode="auto">
          <a:xfrm flipV="1">
            <a:off x="3238500" y="1225550"/>
            <a:ext cx="5114925" cy="1011238"/>
          </a:xfrm>
          <a:prstGeom prst="straightConnector1">
            <a:avLst/>
          </a:prstGeom>
          <a:noFill/>
          <a:ln w="161925">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96" name="Straight Arrow Connector 28">
            <a:extLst>
              <a:ext uri="{FF2B5EF4-FFF2-40B4-BE49-F238E27FC236}">
                <a16:creationId xmlns:a16="http://schemas.microsoft.com/office/drawing/2014/main" id="{A2808093-1869-4525-9BD4-DC4839756B34}"/>
              </a:ext>
            </a:extLst>
          </p:cNvPr>
          <p:cNvCxnSpPr>
            <a:cxnSpLocks noChangeShapeType="1"/>
          </p:cNvCxnSpPr>
          <p:nvPr/>
        </p:nvCxnSpPr>
        <p:spPr bwMode="auto">
          <a:xfrm flipV="1">
            <a:off x="7848600" y="1758950"/>
            <a:ext cx="754063" cy="1243013"/>
          </a:xfrm>
          <a:prstGeom prst="straightConnector1">
            <a:avLst/>
          </a:prstGeom>
          <a:noFill/>
          <a:ln w="161925">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397" name="TextBox 15">
            <a:extLst>
              <a:ext uri="{FF2B5EF4-FFF2-40B4-BE49-F238E27FC236}">
                <a16:creationId xmlns:a16="http://schemas.microsoft.com/office/drawing/2014/main" id="{B0AC08EC-0CB2-4124-8160-66FA1081C143}"/>
              </a:ext>
            </a:extLst>
          </p:cNvPr>
          <p:cNvSpPr txBox="1">
            <a:spLocks noChangeArrowheads="1"/>
          </p:cNvSpPr>
          <p:nvPr/>
        </p:nvSpPr>
        <p:spPr bwMode="auto">
          <a:xfrm>
            <a:off x="3657600" y="2305050"/>
            <a:ext cx="23622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SzPct val="100000"/>
              <a:buFont typeface="Times New Roman" panose="02020603050405020304" pitchFamily="18" charset="0"/>
              <a:buNone/>
            </a:pPr>
            <a:r>
              <a:rPr lang="en-US" altLang="en-US" b="1" baseline="0">
                <a:solidFill>
                  <a:srgbClr val="0070C0"/>
                </a:solidFill>
              </a:rPr>
              <a:t>Special "Box" Folder Provided by the "Box" app</a:t>
            </a:r>
          </a:p>
        </p:txBody>
      </p:sp>
      <p:pic>
        <p:nvPicPr>
          <p:cNvPr id="16398" name="Picture 8">
            <a:extLst>
              <a:ext uri="{FF2B5EF4-FFF2-40B4-BE49-F238E27FC236}">
                <a16:creationId xmlns:a16="http://schemas.microsoft.com/office/drawing/2014/main" id="{3FDC088D-2340-4532-BFFA-11394B3B91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25" y="2133600"/>
            <a:ext cx="1425575" cy="12382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99" name="Rectangle 34">
            <a:extLst>
              <a:ext uri="{FF2B5EF4-FFF2-40B4-BE49-F238E27FC236}">
                <a16:creationId xmlns:a16="http://schemas.microsoft.com/office/drawing/2014/main" id="{BD4186F4-83EC-4290-8288-CE553CD3B484}"/>
              </a:ext>
            </a:extLst>
          </p:cNvPr>
          <p:cNvSpPr>
            <a:spLocks noChangeArrowheads="1"/>
          </p:cNvSpPr>
          <p:nvPr/>
        </p:nvSpPr>
        <p:spPr bwMode="auto">
          <a:xfrm>
            <a:off x="3657600" y="2425700"/>
            <a:ext cx="2362200" cy="4203700"/>
          </a:xfrm>
          <a:prstGeom prst="rect">
            <a:avLst/>
          </a:prstGeom>
          <a:noFill/>
          <a:ln w="603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buSzPct val="100000"/>
              <a:buFont typeface="Times New Roman" panose="02020603050405020304" pitchFamily="18" charset="0"/>
              <a:buNone/>
            </a:pPr>
            <a:endParaRPr lang="en-US" altLang="en-US">
              <a:solidFill>
                <a:srgbClr val="FFFFFF"/>
              </a:solidFill>
            </a:endParaRPr>
          </a:p>
        </p:txBody>
      </p:sp>
      <p:cxnSp>
        <p:nvCxnSpPr>
          <p:cNvPr id="16400" name="Straight Arrow Connector 28">
            <a:extLst>
              <a:ext uri="{FF2B5EF4-FFF2-40B4-BE49-F238E27FC236}">
                <a16:creationId xmlns:a16="http://schemas.microsoft.com/office/drawing/2014/main" id="{0E884647-1DA8-45BB-A3BC-3C2E2C56DA37}"/>
              </a:ext>
            </a:extLst>
          </p:cNvPr>
          <p:cNvCxnSpPr>
            <a:cxnSpLocks noChangeShapeType="1"/>
          </p:cNvCxnSpPr>
          <p:nvPr/>
        </p:nvCxnSpPr>
        <p:spPr bwMode="auto">
          <a:xfrm flipV="1">
            <a:off x="5638800" y="5029200"/>
            <a:ext cx="1219200" cy="76200"/>
          </a:xfrm>
          <a:prstGeom prst="straightConnector1">
            <a:avLst/>
          </a:prstGeom>
          <a:noFill/>
          <a:ln w="161925">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med"/>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1794" name="Slide Number Placeholder 5">
            <a:extLst>
              <a:ext uri="{FF2B5EF4-FFF2-40B4-BE49-F238E27FC236}">
                <a16:creationId xmlns:a16="http://schemas.microsoft.com/office/drawing/2014/main" id="{4806EB81-D9B8-4006-B5A7-FF4FCDBE826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0078B245-4F0B-43C2-82D3-051E0DE4838E}" type="slidenum">
              <a:rPr lang="en-US" altLang="en-US" sz="2400">
                <a:latin typeface="Times New Roman" panose="02020603050405020304" pitchFamily="18" charset="0"/>
              </a:rPr>
              <a:pPr>
                <a:spcBef>
                  <a:spcPct val="0"/>
                </a:spcBef>
                <a:buClrTx/>
                <a:buFontTx/>
                <a:buNone/>
              </a:pPr>
              <a:t>80</a:t>
            </a:fld>
            <a:endParaRPr lang="en-US" altLang="en-US" sz="2400">
              <a:latin typeface="Times New Roman" panose="02020603050405020304" pitchFamily="18" charset="0"/>
            </a:endParaRPr>
          </a:p>
        </p:txBody>
      </p:sp>
      <p:sp>
        <p:nvSpPr>
          <p:cNvPr id="161795" name="Rectangle 2">
            <a:extLst>
              <a:ext uri="{FF2B5EF4-FFF2-40B4-BE49-F238E27FC236}">
                <a16:creationId xmlns:a16="http://schemas.microsoft.com/office/drawing/2014/main" id="{C5915CC9-43C1-4B4F-8095-B59266324971}"/>
              </a:ext>
            </a:extLst>
          </p:cNvPr>
          <p:cNvSpPr>
            <a:spLocks noGrp="1" noChangeArrowheads="1"/>
          </p:cNvSpPr>
          <p:nvPr>
            <p:ph type="body" idx="1"/>
          </p:nvPr>
        </p:nvSpPr>
        <p:spPr>
          <a:xfrm>
            <a:off x="76200" y="381000"/>
            <a:ext cx="8915400" cy="6400800"/>
          </a:xfrm>
        </p:spPr>
        <p:txBody>
          <a:bodyPr/>
          <a:lstStyle/>
          <a:p>
            <a:pPr indent="0" eaLnBrk="1" hangingPunct="1">
              <a:spcBef>
                <a:spcPts val="900"/>
              </a:spcBef>
              <a:buClr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fr-FR" altLang="en-US" sz="3600">
                <a:solidFill>
                  <a:schemeClr val="tx1"/>
                </a:solidFill>
              </a:rPr>
              <a:t>By default, the  file and folder icons that you see inside the local "Box" folder are shortcuts that point to the files or folders that are stored up at the "Box" server farm instead of being the actual files and folders.</a:t>
            </a:r>
          </a:p>
          <a:p>
            <a:pPr indent="0" eaLnBrk="1" hangingPunct="1">
              <a:spcBef>
                <a:spcPts val="900"/>
              </a:spcBef>
              <a:buClr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fr-FR" altLang="en-US" sz="3600">
                <a:solidFill>
                  <a:schemeClr val="tx1"/>
                </a:solidFill>
              </a:rPr>
              <a:t>From inside the local "Box" folder in "File Explorer" in your computer, you can right click on any folder and make it "..available offline" but you cannot do so for individual files.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42" name="Slide Number Placeholder 5">
            <a:extLst>
              <a:ext uri="{FF2B5EF4-FFF2-40B4-BE49-F238E27FC236}">
                <a16:creationId xmlns:a16="http://schemas.microsoft.com/office/drawing/2014/main" id="{549447B7-D970-4703-BBE2-F8F07E5FDB0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F9A8B869-7C51-479F-A297-E3013978AA4D}" type="slidenum">
              <a:rPr lang="en-US" altLang="en-US" sz="2400">
                <a:latin typeface="Times New Roman" panose="02020603050405020304" pitchFamily="18" charset="0"/>
              </a:rPr>
              <a:pPr>
                <a:spcBef>
                  <a:spcPct val="0"/>
                </a:spcBef>
                <a:buClrTx/>
                <a:buFontTx/>
                <a:buNone/>
              </a:pPr>
              <a:t>81</a:t>
            </a:fld>
            <a:endParaRPr lang="en-US" altLang="en-US" sz="2400">
              <a:latin typeface="Times New Roman" panose="02020603050405020304" pitchFamily="18" charset="0"/>
            </a:endParaRPr>
          </a:p>
        </p:txBody>
      </p:sp>
      <p:sp>
        <p:nvSpPr>
          <p:cNvPr id="163843" name="Rectangle 2">
            <a:extLst>
              <a:ext uri="{FF2B5EF4-FFF2-40B4-BE49-F238E27FC236}">
                <a16:creationId xmlns:a16="http://schemas.microsoft.com/office/drawing/2014/main" id="{7E30334B-2BE3-46AA-9498-910B1330D9C8}"/>
              </a:ext>
            </a:extLst>
          </p:cNvPr>
          <p:cNvSpPr>
            <a:spLocks noGrp="1" noChangeArrowheads="1"/>
          </p:cNvSpPr>
          <p:nvPr>
            <p:ph type="body" idx="1"/>
          </p:nvPr>
        </p:nvSpPr>
        <p:spPr>
          <a:xfrm>
            <a:off x="76200" y="381000"/>
            <a:ext cx="8915400" cy="6400800"/>
          </a:xfrm>
        </p:spPr>
        <p:txBody>
          <a:bodyPr/>
          <a:lstStyle/>
          <a:p>
            <a:pPr indent="0" eaLnBrk="1" hangingPunct="1">
              <a:spcBef>
                <a:spcPts val="900"/>
              </a:spcBef>
              <a:buClr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fr-FR" altLang="en-US" sz="3600"/>
              <a:t>Do not confuse the various apps that Box offers:                                                          </a:t>
            </a:r>
            <a:r>
              <a:rPr lang="fr-FR" altLang="en-US" sz="3600">
                <a:solidFill>
                  <a:schemeClr val="tx1"/>
                </a:solidFill>
              </a:rPr>
              <a:t>"</a:t>
            </a:r>
            <a:r>
              <a:rPr lang="fr-FR" altLang="en-US" sz="3600">
                <a:solidFill>
                  <a:schemeClr val="tx1"/>
                </a:solidFill>
                <a:hlinkClick r:id="rId3"/>
              </a:rPr>
              <a:t>Box Sync</a:t>
            </a:r>
            <a:r>
              <a:rPr lang="fr-FR" altLang="en-US" sz="3600">
                <a:solidFill>
                  <a:schemeClr val="tx1"/>
                </a:solidFill>
              </a:rPr>
              <a:t>" app is used for uploading files and folders and synchronizing files between a local "Box Sync" folder in  "Windows or a MacOS  computer AND the "Box" server farm. The "Box Sync" app can be downloaded and installed from </a:t>
            </a:r>
            <a:r>
              <a:rPr lang="en-US" altLang="en-US" sz="3600">
                <a:hlinkClick r:id="rId3"/>
              </a:rPr>
              <a:t>https://community.box.com/t5/Using-Box-Sync/Installing-Box-Sync/ta-p/85</a:t>
            </a:r>
            <a:endParaRPr lang="fr-FR" altLang="en-US" sz="3600">
              <a:solidFill>
                <a:schemeClr val="tx1"/>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5890" name="Slide Number Placeholder 5">
            <a:extLst>
              <a:ext uri="{FF2B5EF4-FFF2-40B4-BE49-F238E27FC236}">
                <a16:creationId xmlns:a16="http://schemas.microsoft.com/office/drawing/2014/main" id="{86B68E21-7A0F-45EF-9F11-C8511128118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294E9C0E-D9C7-4320-B3C1-2217FDA6BEB6}" type="slidenum">
              <a:rPr lang="en-US" altLang="en-US" sz="2400">
                <a:latin typeface="Times New Roman" panose="02020603050405020304" pitchFamily="18" charset="0"/>
              </a:rPr>
              <a:pPr>
                <a:spcBef>
                  <a:spcPct val="0"/>
                </a:spcBef>
                <a:buClrTx/>
                <a:buFontTx/>
                <a:buNone/>
              </a:pPr>
              <a:t>82</a:t>
            </a:fld>
            <a:endParaRPr lang="en-US" altLang="en-US" sz="2400">
              <a:latin typeface="Times New Roman" panose="02020603050405020304" pitchFamily="18" charset="0"/>
            </a:endParaRPr>
          </a:p>
        </p:txBody>
      </p:sp>
      <p:sp>
        <p:nvSpPr>
          <p:cNvPr id="165891" name="Rectangle 2">
            <a:extLst>
              <a:ext uri="{FF2B5EF4-FFF2-40B4-BE49-F238E27FC236}">
                <a16:creationId xmlns:a16="http://schemas.microsoft.com/office/drawing/2014/main" id="{06798983-F5B7-41CF-A541-F62ED7B02735}"/>
              </a:ext>
            </a:extLst>
          </p:cNvPr>
          <p:cNvSpPr>
            <a:spLocks noGrp="1" noChangeArrowheads="1"/>
          </p:cNvSpPr>
          <p:nvPr>
            <p:ph type="body" idx="1"/>
          </p:nvPr>
        </p:nvSpPr>
        <p:spPr>
          <a:xfrm>
            <a:off x="76200" y="381000"/>
            <a:ext cx="8915400" cy="6400800"/>
          </a:xfrm>
        </p:spPr>
        <p:txBody>
          <a:bodyPr/>
          <a:lstStyle/>
          <a:p>
            <a:pPr indent="0" eaLnBrk="1" hangingPunct="1">
              <a:spcBef>
                <a:spcPts val="900"/>
              </a:spcBef>
              <a:buClr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fr-FR" altLang="en-US" sz="3600">
                <a:solidFill>
                  <a:schemeClr val="tx1"/>
                </a:solidFill>
              </a:rPr>
              <a:t>Both the "</a:t>
            </a:r>
            <a:r>
              <a:rPr lang="fr-FR" altLang="en-US" sz="3600">
                <a:solidFill>
                  <a:schemeClr val="tx1"/>
                </a:solidFill>
                <a:hlinkClick r:id="rId3"/>
              </a:rPr>
              <a:t>Box Sync</a:t>
            </a:r>
            <a:r>
              <a:rPr lang="fr-FR" altLang="en-US" sz="3600">
                <a:solidFill>
                  <a:schemeClr val="tx1"/>
                </a:solidFill>
              </a:rPr>
              <a:t>" app and the "Box Drive" app cannot both be installed into an specific Windows.. or MacOS computer:</a:t>
            </a:r>
          </a:p>
          <a:p>
            <a:pPr indent="0" eaLnBrk="1" hangingPunct="1">
              <a:spcBef>
                <a:spcPts val="900"/>
              </a:spcBef>
              <a:buClr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fr-FR" altLang="en-US" sz="3600">
                <a:solidFill>
                  <a:schemeClr val="tx1"/>
                </a:solidFill>
              </a:rPr>
              <a:t>For any specific Windows.. or MacOS computer, you can either install "Box Sync" or "Box Drive".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7938" name="Slide Number Placeholder 5">
            <a:extLst>
              <a:ext uri="{FF2B5EF4-FFF2-40B4-BE49-F238E27FC236}">
                <a16:creationId xmlns:a16="http://schemas.microsoft.com/office/drawing/2014/main" id="{9C68290B-C701-4F39-AA59-8D3631169B1A}"/>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72960C31-5B52-49FA-A277-9DBC5AC7B25D}" type="slidenum">
              <a:rPr lang="en-US" altLang="en-US" sz="2400">
                <a:latin typeface="Times New Roman" panose="02020603050405020304" pitchFamily="18" charset="0"/>
              </a:rPr>
              <a:pPr>
                <a:spcBef>
                  <a:spcPct val="0"/>
                </a:spcBef>
                <a:buClrTx/>
                <a:buFontTx/>
                <a:buNone/>
              </a:pPr>
              <a:t>83</a:t>
            </a:fld>
            <a:endParaRPr lang="en-US" altLang="en-US" sz="2400">
              <a:latin typeface="Times New Roman" panose="02020603050405020304" pitchFamily="18" charset="0"/>
            </a:endParaRPr>
          </a:p>
        </p:txBody>
      </p:sp>
      <p:sp>
        <p:nvSpPr>
          <p:cNvPr id="167939" name="Rectangle 2">
            <a:extLst>
              <a:ext uri="{FF2B5EF4-FFF2-40B4-BE49-F238E27FC236}">
                <a16:creationId xmlns:a16="http://schemas.microsoft.com/office/drawing/2014/main" id="{A5A0A465-7527-4B80-B6FC-3760070D00D8}"/>
              </a:ext>
            </a:extLst>
          </p:cNvPr>
          <p:cNvSpPr>
            <a:spLocks noGrp="1" noChangeArrowheads="1"/>
          </p:cNvSpPr>
          <p:nvPr>
            <p:ph type="body" idx="1"/>
          </p:nvPr>
        </p:nvSpPr>
        <p:spPr>
          <a:xfrm>
            <a:off x="76200" y="381000"/>
            <a:ext cx="8915400" cy="6400800"/>
          </a:xfrm>
        </p:spPr>
        <p:txBody>
          <a:bodyPr/>
          <a:lstStyle/>
          <a:p>
            <a:pPr indent="0" eaLnBrk="1" hangingPunct="1">
              <a:spcBef>
                <a:spcPts val="900"/>
              </a:spcBef>
              <a:buClr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fr-FR" altLang="en-US" sz="3600">
                <a:solidFill>
                  <a:schemeClr val="tx1"/>
                </a:solidFill>
              </a:rPr>
              <a:t>Both the "</a:t>
            </a:r>
            <a:r>
              <a:rPr lang="fr-FR" altLang="en-US" sz="3600">
                <a:solidFill>
                  <a:schemeClr val="tx1"/>
                </a:solidFill>
                <a:hlinkClick r:id="rId3"/>
              </a:rPr>
              <a:t>Box Sync</a:t>
            </a:r>
            <a:r>
              <a:rPr lang="fr-FR" altLang="en-US" sz="3600">
                <a:solidFill>
                  <a:schemeClr val="tx1"/>
                </a:solidFill>
              </a:rPr>
              <a:t>" app and the "Box Drive" app cannot both be installed into an specific Windows.. or MacOS computer:</a:t>
            </a:r>
          </a:p>
          <a:p>
            <a:pPr indent="0" eaLnBrk="1" hangingPunct="1">
              <a:spcBef>
                <a:spcPts val="900"/>
              </a:spcBef>
              <a:buClr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fr-FR" altLang="en-US" sz="3600">
                <a:solidFill>
                  <a:schemeClr val="tx1"/>
                </a:solidFill>
              </a:rPr>
              <a:t>For any specific Windows.. or MacOS computer, you can either install "Box Sync" or "Box Drive".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9986" name="Slide Number Placeholder 5">
            <a:extLst>
              <a:ext uri="{FF2B5EF4-FFF2-40B4-BE49-F238E27FC236}">
                <a16:creationId xmlns:a16="http://schemas.microsoft.com/office/drawing/2014/main" id="{1FBB6C63-9E09-4B8C-83D5-08576EA4A50B}"/>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E1A3012D-B4E6-4E56-9F1A-2AF803F098C8}" type="slidenum">
              <a:rPr lang="en-US" altLang="en-US" sz="2400">
                <a:latin typeface="Times New Roman" panose="02020603050405020304" pitchFamily="18" charset="0"/>
              </a:rPr>
              <a:pPr>
                <a:spcBef>
                  <a:spcPct val="0"/>
                </a:spcBef>
                <a:buClrTx/>
                <a:buFontTx/>
                <a:buNone/>
              </a:pPr>
              <a:t>84</a:t>
            </a:fld>
            <a:endParaRPr lang="en-US" altLang="en-US" sz="2400">
              <a:latin typeface="Times New Roman" panose="02020603050405020304" pitchFamily="18" charset="0"/>
            </a:endParaRPr>
          </a:p>
        </p:txBody>
      </p:sp>
      <p:sp>
        <p:nvSpPr>
          <p:cNvPr id="169987" name="Rectangle 2">
            <a:extLst>
              <a:ext uri="{FF2B5EF4-FFF2-40B4-BE49-F238E27FC236}">
                <a16:creationId xmlns:a16="http://schemas.microsoft.com/office/drawing/2014/main" id="{BD423083-40CF-4860-B336-3E3890BBF717}"/>
              </a:ext>
            </a:extLst>
          </p:cNvPr>
          <p:cNvSpPr>
            <a:spLocks noGrp="1" noChangeArrowheads="1"/>
          </p:cNvSpPr>
          <p:nvPr>
            <p:ph type="body" idx="1"/>
          </p:nvPr>
        </p:nvSpPr>
        <p:spPr>
          <a:xfrm>
            <a:off x="76200" y="612775"/>
            <a:ext cx="8915400" cy="5788025"/>
          </a:xfrm>
        </p:spPr>
        <p:txBody>
          <a:bodyPr/>
          <a:lstStyle/>
          <a:p>
            <a:pPr indent="0" eaLnBrk="1" hangingPunct="1">
              <a:spcBef>
                <a:spcPts val="900"/>
              </a:spcBef>
              <a:buClr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fr-FR" altLang="en-US" sz="4000">
                <a:solidFill>
                  <a:schemeClr val="tx1"/>
                </a:solidFill>
              </a:rPr>
              <a:t>"</a:t>
            </a:r>
            <a:r>
              <a:rPr lang="fr-FR" altLang="en-US" sz="4000">
                <a:solidFill>
                  <a:schemeClr val="tx1"/>
                </a:solidFill>
                <a:hlinkClick r:id="rId3"/>
              </a:rPr>
              <a:t>Box Edit</a:t>
            </a:r>
            <a:r>
              <a:rPr lang="fr-FR" altLang="en-US" sz="4000">
                <a:solidFill>
                  <a:schemeClr val="tx1"/>
                </a:solidFill>
              </a:rPr>
              <a:t>" app is used for downloading files from the "Box" server farm and then automatically opening them in the default editing program that is already installed on your local "Windows.." PC or Mac running "OS X". See </a:t>
            </a:r>
            <a:r>
              <a:rPr lang="fr-FR" altLang="en-US" sz="4000">
                <a:solidFill>
                  <a:schemeClr val="tx1"/>
                </a:solidFill>
                <a:hlinkClick r:id="rId4"/>
              </a:rPr>
              <a:t>https://app.box.com/services/browse/official/box_edit</a:t>
            </a:r>
            <a:endParaRPr lang="fr-FR" altLang="en-US" sz="4000">
              <a:solidFill>
                <a:schemeClr val="tx1"/>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2034" name="Slide Number Placeholder 5">
            <a:extLst>
              <a:ext uri="{FF2B5EF4-FFF2-40B4-BE49-F238E27FC236}">
                <a16:creationId xmlns:a16="http://schemas.microsoft.com/office/drawing/2014/main" id="{FD5B1200-75C7-43FE-BB3F-DFA65439E525}"/>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53C16E66-2AEA-464E-999E-1EAF620E765E}" type="slidenum">
              <a:rPr lang="en-US" altLang="en-US" sz="2400">
                <a:latin typeface="Times New Roman" panose="02020603050405020304" pitchFamily="18" charset="0"/>
              </a:rPr>
              <a:pPr>
                <a:spcBef>
                  <a:spcPct val="0"/>
                </a:spcBef>
                <a:buClrTx/>
                <a:buFontTx/>
                <a:buNone/>
              </a:pPr>
              <a:t>85</a:t>
            </a:fld>
            <a:endParaRPr lang="en-US" altLang="en-US" sz="2400">
              <a:latin typeface="Times New Roman" panose="02020603050405020304" pitchFamily="18" charset="0"/>
            </a:endParaRPr>
          </a:p>
        </p:txBody>
      </p:sp>
      <p:sp>
        <p:nvSpPr>
          <p:cNvPr id="172035" name="Rectangle 2">
            <a:extLst>
              <a:ext uri="{FF2B5EF4-FFF2-40B4-BE49-F238E27FC236}">
                <a16:creationId xmlns:a16="http://schemas.microsoft.com/office/drawing/2014/main" id="{43694F2C-EE41-4333-B56D-97B42CF53ABE}"/>
              </a:ext>
            </a:extLst>
          </p:cNvPr>
          <p:cNvSpPr>
            <a:spLocks noGrp="1" noChangeArrowheads="1"/>
          </p:cNvSpPr>
          <p:nvPr>
            <p:ph type="body" idx="1"/>
          </p:nvPr>
        </p:nvSpPr>
        <p:spPr>
          <a:xfrm>
            <a:off x="76200" y="612775"/>
            <a:ext cx="8915400" cy="5788025"/>
          </a:xfrm>
        </p:spPr>
        <p:txBody>
          <a:bodyPr/>
          <a:lstStyle/>
          <a:p>
            <a:pPr indent="0" eaLnBrk="1" hangingPunct="1">
              <a:spcBef>
                <a:spcPts val="900"/>
              </a:spcBef>
              <a:buClr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fr-FR" altLang="en-US" sz="4000">
                <a:solidFill>
                  <a:schemeClr val="tx1"/>
                </a:solidFill>
              </a:rPr>
              <a:t>All Box "apps" occassionally update themselves: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82" name="Slide Number Placeholder 5">
            <a:extLst>
              <a:ext uri="{FF2B5EF4-FFF2-40B4-BE49-F238E27FC236}">
                <a16:creationId xmlns:a16="http://schemas.microsoft.com/office/drawing/2014/main" id="{AD0DF89D-5873-4DFF-AB01-7D7E319C327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8987C291-2245-4CED-82AB-C37B147E7FA3}" type="slidenum">
              <a:rPr lang="en-US" altLang="en-US" sz="2400">
                <a:latin typeface="Times New Roman" panose="02020603050405020304" pitchFamily="18" charset="0"/>
              </a:rPr>
              <a:pPr>
                <a:spcBef>
                  <a:spcPct val="0"/>
                </a:spcBef>
                <a:buClrTx/>
                <a:buFontTx/>
                <a:buNone/>
              </a:pPr>
              <a:t>86</a:t>
            </a:fld>
            <a:endParaRPr lang="en-US" altLang="en-US" sz="2400">
              <a:latin typeface="Times New Roman" panose="02020603050405020304" pitchFamily="18" charset="0"/>
            </a:endParaRPr>
          </a:p>
        </p:txBody>
      </p:sp>
      <p:pic>
        <p:nvPicPr>
          <p:cNvPr id="174083" name="Picture 2" descr="A screenshot of a cell phone&#10;&#10;Description automatically generated">
            <a:extLst>
              <a:ext uri="{FF2B5EF4-FFF2-40B4-BE49-F238E27FC236}">
                <a16:creationId xmlns:a16="http://schemas.microsoft.com/office/drawing/2014/main" id="{C0FDF8EA-3765-4D06-9B89-DB84D415E0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4463"/>
            <a:ext cx="8709025" cy="610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6130" name="Slide Number Placeholder 5">
            <a:extLst>
              <a:ext uri="{FF2B5EF4-FFF2-40B4-BE49-F238E27FC236}">
                <a16:creationId xmlns:a16="http://schemas.microsoft.com/office/drawing/2014/main" id="{32509F83-C028-48CB-8B0F-E80832A8E85A}"/>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F14D5DED-03A3-4D8A-B3A1-D54D21C98CE0}" type="slidenum">
              <a:rPr lang="en-US" altLang="en-US" sz="2400">
                <a:latin typeface="Times New Roman" panose="02020603050405020304" pitchFamily="18" charset="0"/>
              </a:rPr>
              <a:pPr>
                <a:spcBef>
                  <a:spcPct val="0"/>
                </a:spcBef>
                <a:buClrTx/>
                <a:buFontTx/>
                <a:buNone/>
              </a:pPr>
              <a:t>87</a:t>
            </a:fld>
            <a:endParaRPr lang="en-US" altLang="en-US" sz="2400">
              <a:latin typeface="Times New Roman" panose="02020603050405020304" pitchFamily="18" charset="0"/>
            </a:endParaRPr>
          </a:p>
        </p:txBody>
      </p:sp>
      <p:sp>
        <p:nvSpPr>
          <p:cNvPr id="176131" name="Rectangle 1">
            <a:extLst>
              <a:ext uri="{FF2B5EF4-FFF2-40B4-BE49-F238E27FC236}">
                <a16:creationId xmlns:a16="http://schemas.microsoft.com/office/drawing/2014/main" id="{ADE76307-D5AC-4391-B060-BE4208789815}"/>
              </a:ext>
            </a:extLst>
          </p:cNvPr>
          <p:cNvSpPr>
            <a:spLocks noGrp="1" noChangeArrowheads="1"/>
          </p:cNvSpPr>
          <p:nvPr>
            <p:ph type="title"/>
          </p:nvPr>
        </p:nvSpPr>
        <p:spPr>
          <a:xfrm>
            <a:off x="381000" y="-14288"/>
            <a:ext cx="8304213" cy="700088"/>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a:t>Report Card for "Box" (continued)</a:t>
            </a:r>
          </a:p>
        </p:txBody>
      </p:sp>
      <p:sp>
        <p:nvSpPr>
          <p:cNvPr id="176132" name="Rectangle 2">
            <a:extLst>
              <a:ext uri="{FF2B5EF4-FFF2-40B4-BE49-F238E27FC236}">
                <a16:creationId xmlns:a16="http://schemas.microsoft.com/office/drawing/2014/main" id="{0A80109B-63A5-488A-8730-C9FCC3156931}"/>
              </a:ext>
            </a:extLst>
          </p:cNvPr>
          <p:cNvSpPr>
            <a:spLocks noGrp="1" noChangeArrowheads="1"/>
          </p:cNvSpPr>
          <p:nvPr>
            <p:ph type="body" idx="1"/>
          </p:nvPr>
        </p:nvSpPr>
        <p:spPr>
          <a:xfrm>
            <a:off x="0" y="609600"/>
            <a:ext cx="9067800" cy="6110288"/>
          </a:xfrm>
        </p:spPr>
        <p:txBody>
          <a:bodyPr/>
          <a:lstStyle/>
          <a:p>
            <a:pPr marL="914400" indent="-571500" eaLnBrk="1" hangingPunct="1">
              <a:spcBef>
                <a:spcPts val="900"/>
              </a:spcBef>
              <a:buClrTx/>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fr-FR" altLang="en-US" sz="3600"/>
              <a:t>If you drag a </a:t>
            </a:r>
            <a:r>
              <a:rPr lang="fr-FR" altLang="en-US" sz="3600">
                <a:solidFill>
                  <a:srgbClr val="FF0000"/>
                </a:solidFill>
              </a:rPr>
              <a:t>file or folder</a:t>
            </a:r>
            <a:r>
              <a:rPr lang="fr-FR" altLang="en-US" sz="3600"/>
              <a:t> into the local "Box Sync" folder, a copy of the file will be uploaded to the top level "root" directory of your account at the "Box" server farm. However, if you delete the </a:t>
            </a:r>
            <a:r>
              <a:rPr lang="fr-FR" altLang="en-US" sz="3600">
                <a:solidFill>
                  <a:srgbClr val="FF0000"/>
                </a:solidFill>
              </a:rPr>
              <a:t>file or folder</a:t>
            </a:r>
            <a:r>
              <a:rPr lang="fr-FR" altLang="en-US" sz="3600"/>
              <a:t> in the local "Box Sync" folder it will also be removed from the top level "root" directory of your account at the "Box" server farm.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8178" name="Slide Number Placeholder 5">
            <a:extLst>
              <a:ext uri="{FF2B5EF4-FFF2-40B4-BE49-F238E27FC236}">
                <a16:creationId xmlns:a16="http://schemas.microsoft.com/office/drawing/2014/main" id="{C4AE1F2E-7CE8-45C1-AFDF-E8A67CA6D497}"/>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04109369-012F-498E-97DA-8301C9CDCE13}" type="slidenum">
              <a:rPr lang="en-US" altLang="en-US" sz="2400">
                <a:latin typeface="Times New Roman" panose="02020603050405020304" pitchFamily="18" charset="0"/>
              </a:rPr>
              <a:pPr>
                <a:spcBef>
                  <a:spcPct val="0"/>
                </a:spcBef>
                <a:buClrTx/>
                <a:buFontTx/>
                <a:buNone/>
              </a:pPr>
              <a:t>88</a:t>
            </a:fld>
            <a:endParaRPr lang="en-US" altLang="en-US" sz="2400">
              <a:latin typeface="Times New Roman" panose="02020603050405020304" pitchFamily="18" charset="0"/>
            </a:endParaRPr>
          </a:p>
        </p:txBody>
      </p:sp>
      <p:sp>
        <p:nvSpPr>
          <p:cNvPr id="178179" name="Rectangle 2">
            <a:extLst>
              <a:ext uri="{FF2B5EF4-FFF2-40B4-BE49-F238E27FC236}">
                <a16:creationId xmlns:a16="http://schemas.microsoft.com/office/drawing/2014/main" id="{BFAA3CF0-30A6-44C5-B096-E44B0ADEBF24}"/>
              </a:ext>
            </a:extLst>
          </p:cNvPr>
          <p:cNvSpPr>
            <a:spLocks noGrp="1" noChangeArrowheads="1"/>
          </p:cNvSpPr>
          <p:nvPr>
            <p:ph type="body" idx="1"/>
          </p:nvPr>
        </p:nvSpPr>
        <p:spPr>
          <a:xfrm>
            <a:off x="0" y="304800"/>
            <a:ext cx="9144000" cy="6092825"/>
          </a:xfrm>
        </p:spPr>
        <p:txBody>
          <a:bodyPr/>
          <a:lstStyle/>
          <a:p>
            <a:pPr marL="914400" indent="-571500" eaLnBrk="1" hangingPunct="1">
              <a:spcBef>
                <a:spcPts val="900"/>
              </a:spcBef>
              <a:buClrTx/>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a:solidFill>
                  <a:schemeClr val="tx1"/>
                </a:solidFill>
              </a:rPr>
              <a:t>After uploading a local file up to the "Default Sync Folder" at the "Box" server farm, you should immediately move the new file to A "subfolder" location at the "Box" server farm, to prevent your actions in the local "Box Sync" folder in "Windows.." from inadvertently deleting the file.</a:t>
            </a:r>
            <a:endParaRPr lang="fr-FR" altLang="en-US" sz="4000">
              <a:solidFill>
                <a:schemeClr val="tx1"/>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7">
            <a:extLst>
              <a:ext uri="{FF2B5EF4-FFF2-40B4-BE49-F238E27FC236}">
                <a16:creationId xmlns:a16="http://schemas.microsoft.com/office/drawing/2014/main" id="{3DBB5DC8-2304-440B-8881-C75283503DE7}"/>
              </a:ext>
            </a:extLst>
          </p:cNvPr>
          <p:cNvSpPr txBox="1">
            <a:spLocks noGrp="1" noChangeArrowheads="1"/>
          </p:cNvSpPr>
          <p:nvPr/>
        </p:nvSpPr>
        <p:spPr bwMode="auto">
          <a:xfrm>
            <a:off x="13107988" y="6245225"/>
            <a:ext cx="2132012"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fld id="{6AC9EF1B-80A1-48A3-80F9-E55D9416DF86}" type="slidenum">
              <a:rPr lang="en-US" altLang="en-US" sz="2400" baseline="0">
                <a:solidFill>
                  <a:srgbClr val="FFFFFF"/>
                </a:solidFill>
                <a:latin typeface="Times New Roman" panose="02020603050405020304" pitchFamily="18" charset="0"/>
              </a:rPr>
              <a:pPr eaLnBrk="1" hangingPunct="1">
                <a:spcBef>
                  <a:spcPct val="0"/>
                </a:spcBef>
                <a:buClrTx/>
                <a:buFontTx/>
                <a:buNone/>
              </a:pPr>
              <a:t>9</a:t>
            </a:fld>
            <a:endParaRPr lang="en-US" altLang="en-US" sz="2400" baseline="0">
              <a:solidFill>
                <a:srgbClr val="FFFFFF"/>
              </a:solidFill>
              <a:latin typeface="Times New Roman" panose="02020603050405020304" pitchFamily="18" charset="0"/>
            </a:endParaRPr>
          </a:p>
        </p:txBody>
      </p:sp>
      <p:sp>
        <p:nvSpPr>
          <p:cNvPr id="17411" name="Rectangle 2">
            <a:extLst>
              <a:ext uri="{FF2B5EF4-FFF2-40B4-BE49-F238E27FC236}">
                <a16:creationId xmlns:a16="http://schemas.microsoft.com/office/drawing/2014/main" id="{69122100-A5AA-4F02-83DB-1B04D4F19F0A}"/>
              </a:ext>
            </a:extLst>
          </p:cNvPr>
          <p:cNvSpPr>
            <a:spLocks noChangeArrowheads="1"/>
          </p:cNvSpPr>
          <p:nvPr/>
        </p:nvSpPr>
        <p:spPr bwMode="auto">
          <a:xfrm>
            <a:off x="76200" y="228600"/>
            <a:ext cx="8991600" cy="6491288"/>
          </a:xfrm>
          <a:prstGeom prst="rect">
            <a:avLst/>
          </a:prstGeom>
          <a:noFill/>
          <a:ln w="730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buSzPct val="100000"/>
              <a:buFont typeface="Times New Roman" panose="02020603050405020304" pitchFamily="18" charset="0"/>
              <a:buNone/>
            </a:pPr>
            <a:endParaRPr lang="en-US" altLang="en-US">
              <a:solidFill>
                <a:srgbClr val="FFFFFF"/>
              </a:solidFill>
            </a:endParaRPr>
          </a:p>
        </p:txBody>
      </p:sp>
      <p:sp>
        <p:nvSpPr>
          <p:cNvPr id="17412" name="TextBox 15">
            <a:extLst>
              <a:ext uri="{FF2B5EF4-FFF2-40B4-BE49-F238E27FC236}">
                <a16:creationId xmlns:a16="http://schemas.microsoft.com/office/drawing/2014/main" id="{04278569-FFC1-4789-AD34-451056616428}"/>
              </a:ext>
            </a:extLst>
          </p:cNvPr>
          <p:cNvSpPr txBox="1">
            <a:spLocks noChangeArrowheads="1"/>
          </p:cNvSpPr>
          <p:nvPr/>
        </p:nvSpPr>
        <p:spPr bwMode="auto">
          <a:xfrm>
            <a:off x="1603375" y="2438400"/>
            <a:ext cx="3959225"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SzPct val="100000"/>
              <a:buFont typeface="Times New Roman" panose="02020603050405020304" pitchFamily="18" charset="0"/>
              <a:buNone/>
            </a:pPr>
            <a:r>
              <a:rPr lang="en-US" altLang="en-US" b="1" baseline="0">
                <a:solidFill>
                  <a:srgbClr val="0070C0"/>
                </a:solidFill>
              </a:rPr>
              <a:t>Web Browser to access box.com</a:t>
            </a:r>
          </a:p>
          <a:p>
            <a:pPr algn="ctr" eaLnBrk="1" hangingPunct="1">
              <a:buSzPct val="100000"/>
              <a:buFont typeface="Times New Roman" panose="02020603050405020304" pitchFamily="18" charset="0"/>
              <a:buNone/>
            </a:pPr>
            <a:endParaRPr lang="en-US" altLang="en-US" b="1" baseline="0">
              <a:solidFill>
                <a:srgbClr val="0070C0"/>
              </a:solidFill>
            </a:endParaRPr>
          </a:p>
        </p:txBody>
      </p:sp>
      <p:sp>
        <p:nvSpPr>
          <p:cNvPr id="17413" name="TextBox 52">
            <a:extLst>
              <a:ext uri="{FF2B5EF4-FFF2-40B4-BE49-F238E27FC236}">
                <a16:creationId xmlns:a16="http://schemas.microsoft.com/office/drawing/2014/main" id="{F64D03CA-8D32-431C-A3FD-23DBA5DD5477}"/>
              </a:ext>
            </a:extLst>
          </p:cNvPr>
          <p:cNvSpPr txBox="1">
            <a:spLocks noChangeArrowheads="1"/>
          </p:cNvSpPr>
          <p:nvPr/>
        </p:nvSpPr>
        <p:spPr bwMode="auto">
          <a:xfrm>
            <a:off x="2514600" y="152400"/>
            <a:ext cx="5029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SzPct val="100000"/>
              <a:buFont typeface="Times New Roman" panose="02020603050405020304" pitchFamily="18" charset="0"/>
              <a:buNone/>
            </a:pPr>
            <a:r>
              <a:rPr lang="en-US" altLang="en-US" b="1" baseline="0">
                <a:solidFill>
                  <a:srgbClr val="00B0F0"/>
                </a:solidFill>
              </a:rPr>
              <a:t>Internet Connection</a:t>
            </a:r>
          </a:p>
        </p:txBody>
      </p:sp>
      <p:sp>
        <p:nvSpPr>
          <p:cNvPr id="17414" name="TextBox 2">
            <a:extLst>
              <a:ext uri="{FF2B5EF4-FFF2-40B4-BE49-F238E27FC236}">
                <a16:creationId xmlns:a16="http://schemas.microsoft.com/office/drawing/2014/main" id="{923B6245-21C2-4289-8D3D-31BD581FD9DD}"/>
              </a:ext>
            </a:extLst>
          </p:cNvPr>
          <p:cNvSpPr txBox="1">
            <a:spLocks noChangeArrowheads="1"/>
          </p:cNvSpPr>
          <p:nvPr/>
        </p:nvSpPr>
        <p:spPr bwMode="auto">
          <a:xfrm>
            <a:off x="236538" y="685800"/>
            <a:ext cx="883126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SzPct val="100000"/>
            </a:pPr>
            <a:r>
              <a:rPr lang="en-US" altLang="en-US" b="1" baseline="0">
                <a:solidFill>
                  <a:srgbClr val="000000"/>
                </a:solidFill>
              </a:rPr>
              <a:t>Cell Phone or Tablet to Access "Box"</a:t>
            </a:r>
          </a:p>
        </p:txBody>
      </p:sp>
      <p:sp>
        <p:nvSpPr>
          <p:cNvPr id="17415" name="Rectangle 34">
            <a:extLst>
              <a:ext uri="{FF2B5EF4-FFF2-40B4-BE49-F238E27FC236}">
                <a16:creationId xmlns:a16="http://schemas.microsoft.com/office/drawing/2014/main" id="{FB8CEA8A-A888-44DE-B673-15A3FFD582E9}"/>
              </a:ext>
            </a:extLst>
          </p:cNvPr>
          <p:cNvSpPr>
            <a:spLocks noChangeArrowheads="1"/>
          </p:cNvSpPr>
          <p:nvPr/>
        </p:nvSpPr>
        <p:spPr bwMode="auto">
          <a:xfrm>
            <a:off x="1603375" y="2374900"/>
            <a:ext cx="3959225" cy="2806700"/>
          </a:xfrm>
          <a:prstGeom prst="rect">
            <a:avLst/>
          </a:prstGeom>
          <a:noFill/>
          <a:ln w="603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buSzPct val="100000"/>
              <a:buFont typeface="Times New Roman" panose="02020603050405020304" pitchFamily="18" charset="0"/>
              <a:buNone/>
            </a:pPr>
            <a:endParaRPr lang="en-US" altLang="en-US">
              <a:solidFill>
                <a:srgbClr val="FFFFFF"/>
              </a:solidFill>
            </a:endParaRPr>
          </a:p>
        </p:txBody>
      </p:sp>
      <p:sp>
        <p:nvSpPr>
          <p:cNvPr id="17416" name="Left-Up Arrow 5">
            <a:extLst>
              <a:ext uri="{FF2B5EF4-FFF2-40B4-BE49-F238E27FC236}">
                <a16:creationId xmlns:a16="http://schemas.microsoft.com/office/drawing/2014/main" id="{19AD2376-3208-44E7-8D86-FC446A598F17}"/>
              </a:ext>
            </a:extLst>
          </p:cNvPr>
          <p:cNvSpPr>
            <a:spLocks/>
          </p:cNvSpPr>
          <p:nvPr/>
        </p:nvSpPr>
        <p:spPr bwMode="auto">
          <a:xfrm flipV="1">
            <a:off x="7459663" y="144463"/>
            <a:ext cx="1531937" cy="1525587"/>
          </a:xfrm>
          <a:custGeom>
            <a:avLst/>
            <a:gdLst>
              <a:gd name="T0" fmla="*/ 0 w 2506663"/>
              <a:gd name="T1" fmla="*/ 21 h 3171825"/>
              <a:gd name="T2" fmla="*/ 2783 w 2506663"/>
              <a:gd name="T3" fmla="*/ 16 h 3171825"/>
              <a:gd name="T4" fmla="*/ 2783 w 2506663"/>
              <a:gd name="T5" fmla="*/ 19 h 3171825"/>
              <a:gd name="T6" fmla="*/ 6959 w 2506663"/>
              <a:gd name="T7" fmla="*/ 19 h 3171825"/>
              <a:gd name="T8" fmla="*/ 6959 w 2506663"/>
              <a:gd name="T9" fmla="*/ 5 h 3171825"/>
              <a:gd name="T10" fmla="*/ 5567 w 2506663"/>
              <a:gd name="T11" fmla="*/ 5 h 3171825"/>
              <a:gd name="T12" fmla="*/ 8351 w 2506663"/>
              <a:gd name="T13" fmla="*/ 0 h 3171825"/>
              <a:gd name="T14" fmla="*/ 11134 w 2506663"/>
              <a:gd name="T15" fmla="*/ 5 h 3171825"/>
              <a:gd name="T16" fmla="*/ 9742 w 2506663"/>
              <a:gd name="T17" fmla="*/ 5 h 3171825"/>
              <a:gd name="T18" fmla="*/ 9742 w 2506663"/>
              <a:gd name="T19" fmla="*/ 24 h 3171825"/>
              <a:gd name="T20" fmla="*/ 2783 w 2506663"/>
              <a:gd name="T21" fmla="*/ 24 h 3171825"/>
              <a:gd name="T22" fmla="*/ 2783 w 2506663"/>
              <a:gd name="T23" fmla="*/ 26 h 3171825"/>
              <a:gd name="T24" fmla="*/ 0 w 2506663"/>
              <a:gd name="T25" fmla="*/ 21 h 31718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06663" h="3171825">
                <a:moveTo>
                  <a:pt x="0" y="2545159"/>
                </a:moveTo>
                <a:lnTo>
                  <a:pt x="626666" y="1918494"/>
                </a:lnTo>
                <a:lnTo>
                  <a:pt x="626666" y="2231826"/>
                </a:lnTo>
                <a:lnTo>
                  <a:pt x="1566664" y="2231826"/>
                </a:lnTo>
                <a:lnTo>
                  <a:pt x="1566664" y="626666"/>
                </a:lnTo>
                <a:lnTo>
                  <a:pt x="1253332" y="626666"/>
                </a:lnTo>
                <a:lnTo>
                  <a:pt x="1879997" y="0"/>
                </a:lnTo>
                <a:lnTo>
                  <a:pt x="2506663" y="626666"/>
                </a:lnTo>
                <a:lnTo>
                  <a:pt x="2193330" y="626666"/>
                </a:lnTo>
                <a:lnTo>
                  <a:pt x="2193330" y="2858492"/>
                </a:lnTo>
                <a:lnTo>
                  <a:pt x="626666" y="2858492"/>
                </a:lnTo>
                <a:lnTo>
                  <a:pt x="626666" y="3171825"/>
                </a:lnTo>
                <a:lnTo>
                  <a:pt x="0" y="2545159"/>
                </a:lnTo>
                <a:close/>
              </a:path>
            </a:pathLst>
          </a:custGeom>
          <a:solidFill>
            <a:srgbClr val="00B8FF"/>
          </a:solidFill>
          <a:ln w="9525" cap="flat"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7" name="Rectangle 34">
            <a:extLst>
              <a:ext uri="{FF2B5EF4-FFF2-40B4-BE49-F238E27FC236}">
                <a16:creationId xmlns:a16="http://schemas.microsoft.com/office/drawing/2014/main" id="{BD226B71-F209-46D7-BF08-4923E8D15CB4}"/>
              </a:ext>
            </a:extLst>
          </p:cNvPr>
          <p:cNvSpPr>
            <a:spLocks noChangeArrowheads="1"/>
          </p:cNvSpPr>
          <p:nvPr/>
        </p:nvSpPr>
        <p:spPr bwMode="auto">
          <a:xfrm>
            <a:off x="6248400" y="2819400"/>
            <a:ext cx="2667000" cy="3709988"/>
          </a:xfrm>
          <a:prstGeom prst="rect">
            <a:avLst/>
          </a:prstGeom>
          <a:noFill/>
          <a:ln w="603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buSzPct val="100000"/>
              <a:buFont typeface="Times New Roman" panose="02020603050405020304" pitchFamily="18" charset="0"/>
              <a:buNone/>
            </a:pPr>
            <a:endParaRPr lang="en-US" altLang="en-US">
              <a:solidFill>
                <a:srgbClr val="FFFFFF"/>
              </a:solidFill>
            </a:endParaRPr>
          </a:p>
        </p:txBody>
      </p:sp>
      <p:sp>
        <p:nvSpPr>
          <p:cNvPr id="17418" name="TextBox 15">
            <a:extLst>
              <a:ext uri="{FF2B5EF4-FFF2-40B4-BE49-F238E27FC236}">
                <a16:creationId xmlns:a16="http://schemas.microsoft.com/office/drawing/2014/main" id="{92A1DD44-E79E-4676-AD6E-9959CFC782B9}"/>
              </a:ext>
            </a:extLst>
          </p:cNvPr>
          <p:cNvSpPr txBox="1">
            <a:spLocks noChangeArrowheads="1"/>
          </p:cNvSpPr>
          <p:nvPr/>
        </p:nvSpPr>
        <p:spPr bwMode="auto">
          <a:xfrm>
            <a:off x="6248400" y="2743200"/>
            <a:ext cx="2706688"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SzPct val="100000"/>
              <a:buFont typeface="Times New Roman" panose="02020603050405020304" pitchFamily="18" charset="0"/>
              <a:buNone/>
            </a:pPr>
            <a:r>
              <a:rPr lang="en-US" altLang="en-US" b="1" baseline="0">
                <a:solidFill>
                  <a:srgbClr val="0070C0"/>
                </a:solidFill>
              </a:rPr>
              <a:t>"Box" App Provided by the Box company</a:t>
            </a:r>
          </a:p>
        </p:txBody>
      </p:sp>
      <p:cxnSp>
        <p:nvCxnSpPr>
          <p:cNvPr id="17419" name="Straight Arrow Connector 10">
            <a:extLst>
              <a:ext uri="{FF2B5EF4-FFF2-40B4-BE49-F238E27FC236}">
                <a16:creationId xmlns:a16="http://schemas.microsoft.com/office/drawing/2014/main" id="{F55B0D52-5C5E-41B3-99D1-EE5C7429F682}"/>
              </a:ext>
            </a:extLst>
          </p:cNvPr>
          <p:cNvCxnSpPr>
            <a:cxnSpLocks noChangeShapeType="1"/>
          </p:cNvCxnSpPr>
          <p:nvPr/>
        </p:nvCxnSpPr>
        <p:spPr bwMode="auto">
          <a:xfrm flipV="1">
            <a:off x="5635625" y="1441450"/>
            <a:ext cx="2822575" cy="1377950"/>
          </a:xfrm>
          <a:prstGeom prst="straightConnector1">
            <a:avLst/>
          </a:prstGeom>
          <a:noFill/>
          <a:ln w="161925">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20" name="Straight Arrow Connector 28">
            <a:extLst>
              <a:ext uri="{FF2B5EF4-FFF2-40B4-BE49-F238E27FC236}">
                <a16:creationId xmlns:a16="http://schemas.microsoft.com/office/drawing/2014/main" id="{647BC7DA-D11F-40C6-A24E-59B7B5807089}"/>
              </a:ext>
            </a:extLst>
          </p:cNvPr>
          <p:cNvCxnSpPr>
            <a:cxnSpLocks noChangeShapeType="1"/>
          </p:cNvCxnSpPr>
          <p:nvPr/>
        </p:nvCxnSpPr>
        <p:spPr bwMode="auto">
          <a:xfrm flipV="1">
            <a:off x="7773988" y="1544638"/>
            <a:ext cx="769937" cy="1274762"/>
          </a:xfrm>
          <a:prstGeom prst="straightConnector1">
            <a:avLst/>
          </a:prstGeom>
          <a:noFill/>
          <a:ln w="161925">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7421" name="Picture 2">
            <a:extLst>
              <a:ext uri="{FF2B5EF4-FFF2-40B4-BE49-F238E27FC236}">
                <a16:creationId xmlns:a16="http://schemas.microsoft.com/office/drawing/2014/main" id="{95350823-FC7D-449E-A2AA-A6FF1F191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0455"/>
          <a:stretch>
            <a:fillRect/>
          </a:stretch>
        </p:blipFill>
        <p:spPr bwMode="auto">
          <a:xfrm>
            <a:off x="228600" y="2286000"/>
            <a:ext cx="1179513"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theme/theme1.xml><?xml version="1.0" encoding="utf-8"?>
<a:theme xmlns:a="http://schemas.openxmlformats.org/drawingml/2006/main" name="Default Design">
  <a:themeElements>
    <a:clrScheme name="Default Desig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4000" b="0" i="0" u="none" strike="noStrike" cap="none" normalizeH="0" baseline="-2500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4000" b="0" i="0" u="none" strike="noStrike" cap="none" normalizeH="0" baseline="-2500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00FF"/>
        </a:hlink>
        <a:folHlink>
          <a:srgbClr val="FF00FF"/>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FF00FF"/>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14302</TotalTime>
  <Words>1780</Words>
  <Application>Microsoft Office PowerPoint</Application>
  <PresentationFormat>On-screen Show (4:3)</PresentationFormat>
  <Paragraphs>246</Paragraphs>
  <Slides>88</Slides>
  <Notes>85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88</vt:i4>
      </vt:variant>
    </vt:vector>
  </HeadingPairs>
  <TitlesOfParts>
    <vt:vector size="91" baseType="lpstr">
      <vt:lpstr>Arial</vt:lpstr>
      <vt:lpstr>Times New Roman</vt:lpstr>
      <vt:lpstr>Default Design</vt:lpstr>
      <vt:lpstr>PowerPoint Presentation</vt:lpstr>
      <vt:lpstr>Web location for this presentation:</vt:lpstr>
      <vt:lpstr>SUMMARY</vt:lpstr>
      <vt:lpstr>"Box" Server Farms</vt:lpstr>
      <vt:lpstr>"Box" Server Farms (continued)</vt:lpstr>
      <vt:lpstr>REPORT CARD FOR "BOX"</vt:lpstr>
      <vt:lpstr>REPORT CARD FOR "BOX"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ACCESSING "BOX" FROM A WEB BROWSER</vt:lpstr>
      <vt:lpstr>PowerPoint Presentation</vt:lpstr>
      <vt:lpstr>PowerPoint Presentation</vt:lpstr>
      <vt:lpstr>PowerPoint Presentation</vt:lpstr>
      <vt:lpstr>USE THE FREE "BOX SYNC" SOFTWARE PROGRAM TO SYNCHRONIZE FILES BETWEEN A "WINDOWS.." PC (OR A MAC) AND THE "BOX" SERVER FARM</vt:lpstr>
      <vt:lpstr>PowerPoint Presentation</vt:lpstr>
      <vt:lpstr>REQUIREMENTS FOR BOX SYNC FOR PC/MAC</vt:lpstr>
      <vt:lpstr>PowerPoint Presentation</vt:lpstr>
      <vt:lpstr>PowerPoint Presentation</vt:lpstr>
      <vt:lpstr>PowerPoint Presentation</vt:lpstr>
      <vt:lpstr>USING A WEB BROWSER TO VIEW OR EDIT DATA FILES THAT ARE STORED AT THE "BOX" SERVER FARM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Details about "Box" (continued)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Report Card for "Box" (continued)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testuser</dc:creator>
  <cp:lastModifiedBy>Francis Chao</cp:lastModifiedBy>
  <cp:revision>1838</cp:revision>
  <cp:lastPrinted>2013-02-14T02:17:03Z</cp:lastPrinted>
  <dcterms:created xsi:type="dcterms:W3CDTF">2011-04-22T06:52:26Z</dcterms:created>
  <dcterms:modified xsi:type="dcterms:W3CDTF">2020-09-02T23:59:53Z</dcterms:modified>
</cp:coreProperties>
</file>