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64" r:id="rId2"/>
    <p:sldMasterId id="2147483687" r:id="rId3"/>
    <p:sldMasterId id="2147483703" r:id="rId4"/>
  </p:sldMasterIdLst>
  <p:notesMasterIdLst>
    <p:notesMasterId r:id="rId58"/>
  </p:notesMasterIdLst>
  <p:sldIdLst>
    <p:sldId id="738" r:id="rId5"/>
    <p:sldId id="1420" r:id="rId6"/>
    <p:sldId id="257" r:id="rId7"/>
    <p:sldId id="1140" r:id="rId8"/>
    <p:sldId id="1452" r:id="rId9"/>
    <p:sldId id="1456" r:id="rId10"/>
    <p:sldId id="1457" r:id="rId11"/>
    <p:sldId id="788" r:id="rId12"/>
    <p:sldId id="800" r:id="rId13"/>
    <p:sldId id="795" r:id="rId14"/>
    <p:sldId id="792" r:id="rId15"/>
    <p:sldId id="806" r:id="rId16"/>
    <p:sldId id="798" r:id="rId17"/>
    <p:sldId id="799" r:id="rId18"/>
    <p:sldId id="2450" r:id="rId19"/>
    <p:sldId id="790" r:id="rId20"/>
    <p:sldId id="922" r:id="rId21"/>
    <p:sldId id="804" r:id="rId22"/>
    <p:sldId id="923" r:id="rId23"/>
    <p:sldId id="924" r:id="rId24"/>
    <p:sldId id="809" r:id="rId25"/>
    <p:sldId id="979" r:id="rId26"/>
    <p:sldId id="2447" r:id="rId27"/>
    <p:sldId id="2446" r:id="rId28"/>
    <p:sldId id="2448" r:id="rId29"/>
    <p:sldId id="981" r:id="rId30"/>
    <p:sldId id="980" r:id="rId31"/>
    <p:sldId id="2444" r:id="rId32"/>
    <p:sldId id="2443" r:id="rId33"/>
    <p:sldId id="2449" r:id="rId34"/>
    <p:sldId id="1002" r:id="rId35"/>
    <p:sldId id="996" r:id="rId36"/>
    <p:sldId id="2457" r:id="rId37"/>
    <p:sldId id="2458" r:id="rId38"/>
    <p:sldId id="2459" r:id="rId39"/>
    <p:sldId id="2455" r:id="rId40"/>
    <p:sldId id="2452" r:id="rId41"/>
    <p:sldId id="2453" r:id="rId42"/>
    <p:sldId id="2454" r:id="rId43"/>
    <p:sldId id="1453" r:id="rId44"/>
    <p:sldId id="1458" r:id="rId45"/>
    <p:sldId id="1467" r:id="rId46"/>
    <p:sldId id="2445" r:id="rId47"/>
    <p:sldId id="1468" r:id="rId48"/>
    <p:sldId id="1459" r:id="rId49"/>
    <p:sldId id="1460" r:id="rId50"/>
    <p:sldId id="1461" r:id="rId51"/>
    <p:sldId id="1462" r:id="rId52"/>
    <p:sldId id="1463" r:id="rId53"/>
    <p:sldId id="1464" r:id="rId54"/>
    <p:sldId id="2456" r:id="rId55"/>
    <p:sldId id="1465" r:id="rId56"/>
    <p:sldId id="1432" r:id="rId57"/>
  </p:sldIdLst>
  <p:sldSz cx="9144000" cy="6858000" type="screen4x3"/>
  <p:notesSz cx="7315200" cy="9601200"/>
  <p:defaultTextStyle>
    <a:defPPr>
      <a:defRPr lang="en-GB"/>
    </a:defPPr>
    <a:lvl1pPr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0"/>
      </a:spcBef>
      <a:spcAft>
        <a:spcPct val="0"/>
      </a:spcAft>
      <a:defRPr sz="4000" kern="1200" baseline="-250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4000" kern="1200" baseline="-250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0" autoAdjust="0"/>
    <p:restoredTop sz="94660"/>
  </p:normalViewPr>
  <p:slideViewPr>
    <p:cSldViewPr>
      <p:cViewPr varScale="1">
        <p:scale>
          <a:sx n="53" d="100"/>
          <a:sy n="53" d="100"/>
        </p:scale>
        <p:origin x="460" y="58"/>
      </p:cViewPr>
      <p:guideLst>
        <p:guide orient="horz" pos="2160"/>
        <p:guide pos="2880"/>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9E838D7A-3889-BD06-F84D-EC68B829B1C4}"/>
              </a:ext>
            </a:extLst>
          </p:cNvPr>
          <p:cNvSpPr>
            <a:spLocks noChangeArrowheads="1"/>
          </p:cNvSpPr>
          <p:nvPr/>
        </p:nvSpPr>
        <p:spPr bwMode="auto">
          <a:xfrm>
            <a:off x="0" y="0"/>
            <a:ext cx="7315200" cy="96012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p>
        </p:txBody>
      </p:sp>
      <p:sp>
        <p:nvSpPr>
          <p:cNvPr id="3075" name="Rectangle 2">
            <a:extLst>
              <a:ext uri="{FF2B5EF4-FFF2-40B4-BE49-F238E27FC236}">
                <a16:creationId xmlns:a16="http://schemas.microsoft.com/office/drawing/2014/main" id="{C96FCDB2-3BA6-18B1-549B-5C222F5E9BD3}"/>
              </a:ext>
            </a:extLst>
          </p:cNvPr>
          <p:cNvSpPr>
            <a:spLocks noGrp="1" noChangeArrowheads="1"/>
          </p:cNvSpPr>
          <p:nvPr>
            <p:ph type="hdr"/>
          </p:nvPr>
        </p:nvSpPr>
        <p:spPr bwMode="auto">
          <a:xfrm>
            <a:off x="0"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6" name="Rectangle 3">
            <a:extLst>
              <a:ext uri="{FF2B5EF4-FFF2-40B4-BE49-F238E27FC236}">
                <a16:creationId xmlns:a16="http://schemas.microsoft.com/office/drawing/2014/main" id="{41F22A65-3022-2446-650D-0CDFFB8A5DDA}"/>
              </a:ext>
            </a:extLst>
          </p:cNvPr>
          <p:cNvSpPr>
            <a:spLocks noGrp="1" noChangeArrowheads="1"/>
          </p:cNvSpPr>
          <p:nvPr>
            <p:ph type="dt"/>
          </p:nvPr>
        </p:nvSpPr>
        <p:spPr bwMode="auto">
          <a:xfrm>
            <a:off x="4143375" y="0"/>
            <a:ext cx="3168650" cy="477838"/>
          </a:xfrm>
          <a:prstGeom prst="rect">
            <a:avLst/>
          </a:prstGeom>
          <a:noFill/>
          <a:ln>
            <a:noFill/>
          </a:ln>
          <a:effectLst/>
        </p:spPr>
        <p:txBody>
          <a:bodyPr vert="horz" wrap="square" lIns="95139" tIns="49472" rIns="95139" bIns="49472" numCol="1" anchor="t"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77" name="Rectangle 4">
            <a:extLst>
              <a:ext uri="{FF2B5EF4-FFF2-40B4-BE49-F238E27FC236}">
                <a16:creationId xmlns:a16="http://schemas.microsoft.com/office/drawing/2014/main" id="{A7EAB800-26CC-A625-163F-C69CD8146596}"/>
              </a:ext>
            </a:extLst>
          </p:cNvPr>
          <p:cNvSpPr>
            <a:spLocks noGrp="1" noRot="1" noChangeAspect="1" noChangeArrowheads="1"/>
          </p:cNvSpPr>
          <p:nvPr>
            <p:ph type="sldImg"/>
          </p:nvPr>
        </p:nvSpPr>
        <p:spPr bwMode="auto">
          <a:xfrm>
            <a:off x="1257300" y="720725"/>
            <a:ext cx="47990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8" name="Rectangle 5">
            <a:extLst>
              <a:ext uri="{FF2B5EF4-FFF2-40B4-BE49-F238E27FC236}">
                <a16:creationId xmlns:a16="http://schemas.microsoft.com/office/drawing/2014/main" id="{136F0B75-76A6-4070-8512-CC4CFF22AFAC}"/>
              </a:ext>
            </a:extLst>
          </p:cNvPr>
          <p:cNvSpPr>
            <a:spLocks noGrp="1" noChangeArrowheads="1"/>
          </p:cNvSpPr>
          <p:nvPr>
            <p:ph type="body"/>
          </p:nvPr>
        </p:nvSpPr>
        <p:spPr bwMode="auto">
          <a:xfrm>
            <a:off x="731838" y="4560888"/>
            <a:ext cx="5849937" cy="4318000"/>
          </a:xfrm>
          <a:prstGeom prst="rect">
            <a:avLst/>
          </a:prstGeom>
          <a:noFill/>
          <a:ln>
            <a:noFill/>
          </a:ln>
          <a:effectLst/>
        </p:spPr>
        <p:txBody>
          <a:bodyPr vert="horz" wrap="square" lIns="95139" tIns="49472" rIns="95139" bIns="49472" numCol="1" anchor="ctr" anchorCtr="0" compatLnSpc="1">
            <a:prstTxWarp prst="textNoShape">
              <a:avLst/>
            </a:prstTxWarp>
          </a:bodyPr>
          <a:lstStyle/>
          <a:p>
            <a:pPr lvl="0"/>
            <a:endParaRPr lang="en-US" altLang="en-US" noProof="0"/>
          </a:p>
        </p:txBody>
      </p:sp>
      <p:sp>
        <p:nvSpPr>
          <p:cNvPr id="3079" name="Rectangle 6">
            <a:extLst>
              <a:ext uri="{FF2B5EF4-FFF2-40B4-BE49-F238E27FC236}">
                <a16:creationId xmlns:a16="http://schemas.microsoft.com/office/drawing/2014/main" id="{7A48EF38-8EEB-79D9-14A4-1B309B1629A7}"/>
              </a:ext>
            </a:extLst>
          </p:cNvPr>
          <p:cNvSpPr>
            <a:spLocks noGrp="1" noChangeArrowheads="1"/>
          </p:cNvSpPr>
          <p:nvPr>
            <p:ph type="ftr"/>
          </p:nvPr>
        </p:nvSpPr>
        <p:spPr bwMode="auto">
          <a:xfrm>
            <a:off x="0"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a:solidFill>
                  <a:srgbClr val="000000"/>
                </a:solidFill>
                <a:latin typeface="Times New Roman" panose="02020603050405020304" pitchFamily="18" charset="0"/>
              </a:defRPr>
            </a:lvl1pPr>
          </a:lstStyle>
          <a:p>
            <a:pPr>
              <a:defRPr/>
            </a:pPr>
            <a:endParaRPr lang="en-US" altLang="en-US"/>
          </a:p>
        </p:txBody>
      </p:sp>
      <p:sp>
        <p:nvSpPr>
          <p:cNvPr id="3080" name="Rectangle 7">
            <a:extLst>
              <a:ext uri="{FF2B5EF4-FFF2-40B4-BE49-F238E27FC236}">
                <a16:creationId xmlns:a16="http://schemas.microsoft.com/office/drawing/2014/main" id="{09077032-6EB4-D799-7387-1D8FF6F1E749}"/>
              </a:ext>
            </a:extLst>
          </p:cNvPr>
          <p:cNvSpPr>
            <a:spLocks noGrp="1" noChangeArrowheads="1"/>
          </p:cNvSpPr>
          <p:nvPr>
            <p:ph type="sldNum"/>
          </p:nvPr>
        </p:nvSpPr>
        <p:spPr bwMode="auto">
          <a:xfrm>
            <a:off x="4143375" y="9120188"/>
            <a:ext cx="3168650" cy="477837"/>
          </a:xfrm>
          <a:prstGeom prst="rect">
            <a:avLst/>
          </a:prstGeom>
          <a:noFill/>
          <a:ln>
            <a:noFill/>
          </a:ln>
          <a:effectLst/>
        </p:spPr>
        <p:txBody>
          <a:bodyPr vert="horz" wrap="square" lIns="95139" tIns="49472" rIns="95139" bIns="49472" numCol="1" anchor="b" anchorCtr="0" compatLnSpc="1">
            <a:prstTxWarp prst="textNoShape">
              <a:avLst/>
            </a:prstTxWarp>
          </a:bodyPr>
          <a:lstStyle>
            <a:lvl1pPr algn="r" defTabSz="482600" eaLnBrk="1" hangingPunct="1">
              <a:buSzPct val="100000"/>
              <a:buFont typeface="Arial" panose="020B0604020202020204" pitchFamily="34" charset="0"/>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300" baseline="0" smtClean="0">
                <a:solidFill>
                  <a:srgbClr val="000000"/>
                </a:solidFill>
                <a:latin typeface="Times New Roman" panose="02020603050405020304" pitchFamily="18" charset="0"/>
              </a:defRPr>
            </a:lvl1pPr>
          </a:lstStyle>
          <a:p>
            <a:pPr>
              <a:defRPr/>
            </a:pPr>
            <a:fld id="{69B03CE6-E617-4C64-9E09-89CFE68427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FA4A3275-A0FB-74BA-9B7E-5B76C7566B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3CC1A518-EEFF-4DD0-A89A-77DB485BFDFE}"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291" name="Rectangle 1">
            <a:extLst>
              <a:ext uri="{FF2B5EF4-FFF2-40B4-BE49-F238E27FC236}">
                <a16:creationId xmlns:a16="http://schemas.microsoft.com/office/drawing/2014/main" id="{84FDE561-D7E6-CF63-F165-113807AA117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2" name="Rectangle 2">
            <a:extLst>
              <a:ext uri="{FF2B5EF4-FFF2-40B4-BE49-F238E27FC236}">
                <a16:creationId xmlns:a16="http://schemas.microsoft.com/office/drawing/2014/main" id="{38E6E1AF-4114-2552-0D58-FF5A26D6D14F}"/>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62F4CF1-D629-5DE8-1ED5-3D024938A9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AFA7871-F72A-445E-906E-732CF938668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0963" name="Rectangle 1">
            <a:extLst>
              <a:ext uri="{FF2B5EF4-FFF2-40B4-BE49-F238E27FC236}">
                <a16:creationId xmlns:a16="http://schemas.microsoft.com/office/drawing/2014/main" id="{A70F32C9-EEDD-EEA3-0C9C-E23DF5803E3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02223A1E-A539-2F6A-D809-94CD792A8D1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BDB4DAC9-3D33-D7AF-A12A-B8C0B8D856C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240C5CFF-1C6F-47D8-AA46-7F211F5175F2}"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3011" name="Rectangle 1">
            <a:extLst>
              <a:ext uri="{FF2B5EF4-FFF2-40B4-BE49-F238E27FC236}">
                <a16:creationId xmlns:a16="http://schemas.microsoft.com/office/drawing/2014/main" id="{1C08546A-529F-F683-EE3F-15EC30094F8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2" name="Rectangle 2">
            <a:extLst>
              <a:ext uri="{FF2B5EF4-FFF2-40B4-BE49-F238E27FC236}">
                <a16:creationId xmlns:a16="http://schemas.microsoft.com/office/drawing/2014/main" id="{FDB47C02-DE58-AF3B-B5C0-36DE96488B8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D994D139-E331-4223-85EB-A926DE55D0B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7B985BC5-9039-43E5-BC0B-752CB5A73F14}"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5059" name="Rectangle 1">
            <a:extLst>
              <a:ext uri="{FF2B5EF4-FFF2-40B4-BE49-F238E27FC236}">
                <a16:creationId xmlns:a16="http://schemas.microsoft.com/office/drawing/2014/main" id="{5E9CA241-889A-9DF5-3851-2A4E9FD9A623}"/>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60" name="Rectangle 2">
            <a:extLst>
              <a:ext uri="{FF2B5EF4-FFF2-40B4-BE49-F238E27FC236}">
                <a16:creationId xmlns:a16="http://schemas.microsoft.com/office/drawing/2014/main" id="{1226B3F6-2E95-7FDF-F8B7-51C76C76460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6E782C26-0C84-2C17-52E7-26B19079902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348609C7-AF43-436F-96EB-F56663C291F8}"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7107" name="Rectangle 1">
            <a:extLst>
              <a:ext uri="{FF2B5EF4-FFF2-40B4-BE49-F238E27FC236}">
                <a16:creationId xmlns:a16="http://schemas.microsoft.com/office/drawing/2014/main" id="{483F1571-C2F1-8335-63ED-99FC4660136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8" name="Rectangle 2">
            <a:extLst>
              <a:ext uri="{FF2B5EF4-FFF2-40B4-BE49-F238E27FC236}">
                <a16:creationId xmlns:a16="http://schemas.microsoft.com/office/drawing/2014/main" id="{1879F18F-3AE8-5878-DCDA-3E6BA3203FFE}"/>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898B47BF-4E09-B248-1DE6-3A2FD148555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5B402159-94FC-4D6E-A941-97078DE1938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1203" name="Rectangle 1">
            <a:extLst>
              <a:ext uri="{FF2B5EF4-FFF2-40B4-BE49-F238E27FC236}">
                <a16:creationId xmlns:a16="http://schemas.microsoft.com/office/drawing/2014/main" id="{F0E380C4-2F21-68D8-124C-A5BC077E40CB}"/>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4" name="Rectangle 2">
            <a:extLst>
              <a:ext uri="{FF2B5EF4-FFF2-40B4-BE49-F238E27FC236}">
                <a16:creationId xmlns:a16="http://schemas.microsoft.com/office/drawing/2014/main" id="{71A87AFD-8FF3-09FA-D902-8BA1FCA03E8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508CE33-B3DC-26A4-D56C-75E6D81C81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3871D1B-B012-414E-BDC2-021784E8400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7587" name="Rectangle 1">
            <a:extLst>
              <a:ext uri="{FF2B5EF4-FFF2-40B4-BE49-F238E27FC236}">
                <a16:creationId xmlns:a16="http://schemas.microsoft.com/office/drawing/2014/main" id="{E1A4C22B-2FDD-9281-3BCA-9036EF1BA75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a:extLst>
              <a:ext uri="{FF2B5EF4-FFF2-40B4-BE49-F238E27FC236}">
                <a16:creationId xmlns:a16="http://schemas.microsoft.com/office/drawing/2014/main" id="{E7A88ED2-DDA6-2741-5CDA-87AC5AB19D9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8508CE33-B3DC-26A4-D56C-75E6D81C81A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3871D1B-B012-414E-BDC2-021784E8400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7587" name="Rectangle 1">
            <a:extLst>
              <a:ext uri="{FF2B5EF4-FFF2-40B4-BE49-F238E27FC236}">
                <a16:creationId xmlns:a16="http://schemas.microsoft.com/office/drawing/2014/main" id="{E1A4C22B-2FDD-9281-3BCA-9036EF1BA75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a:extLst>
              <a:ext uri="{FF2B5EF4-FFF2-40B4-BE49-F238E27FC236}">
                <a16:creationId xmlns:a16="http://schemas.microsoft.com/office/drawing/2014/main" id="{E7A88ED2-DDA6-2741-5CDA-87AC5AB19D9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001619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A7B80EA-1AE1-60EF-6789-390990A536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06F3F78-FAE0-4D28-AF78-30105BB70B4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699" name="Rectangle 1">
            <a:extLst>
              <a:ext uri="{FF2B5EF4-FFF2-40B4-BE49-F238E27FC236}">
                <a16:creationId xmlns:a16="http://schemas.microsoft.com/office/drawing/2014/main" id="{F1B0B4E0-5241-BB83-A7B6-25CAF34E3E3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6DBB1E53-4B65-C236-122F-AFB3D4D5942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180547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A7B80EA-1AE1-60EF-6789-390990A536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06F3F78-FAE0-4D28-AF78-30105BB70B4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699" name="Rectangle 1">
            <a:extLst>
              <a:ext uri="{FF2B5EF4-FFF2-40B4-BE49-F238E27FC236}">
                <a16:creationId xmlns:a16="http://schemas.microsoft.com/office/drawing/2014/main" id="{F1B0B4E0-5241-BB83-A7B6-25CAF34E3E3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6DBB1E53-4B65-C236-122F-AFB3D4D5942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2777069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5E2D5436-47B6-DDEA-22E7-29F2028C1F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78B7A94-83EC-4C35-AC31-39BE09CDDB21}"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9635" name="Rectangle 1">
            <a:extLst>
              <a:ext uri="{FF2B5EF4-FFF2-40B4-BE49-F238E27FC236}">
                <a16:creationId xmlns:a16="http://schemas.microsoft.com/office/drawing/2014/main" id="{44B9F6AE-F1A8-B136-C7DD-CEE97BFA20A0}"/>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a:extLst>
              <a:ext uri="{FF2B5EF4-FFF2-40B4-BE49-F238E27FC236}">
                <a16:creationId xmlns:a16="http://schemas.microsoft.com/office/drawing/2014/main" id="{736E3AE8-4825-4C5D-D566-15266FD1373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8189F8BF-A675-68CB-7D31-3D37326A04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0B17BF1A-4959-4ABF-8672-058436037692}"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339" name="Rectangle 1">
            <a:extLst>
              <a:ext uri="{FF2B5EF4-FFF2-40B4-BE49-F238E27FC236}">
                <a16:creationId xmlns:a16="http://schemas.microsoft.com/office/drawing/2014/main" id="{F5E8D66C-4C2C-059A-761B-4424868329EA}"/>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40" name="Rectangle 2">
            <a:extLst>
              <a:ext uri="{FF2B5EF4-FFF2-40B4-BE49-F238E27FC236}">
                <a16:creationId xmlns:a16="http://schemas.microsoft.com/office/drawing/2014/main" id="{D0229BA0-7E26-3584-CE93-FFB0A66DDCB5}"/>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155A39FB-C00D-5103-5EC1-51E3F5B8973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6B5A8301-70DE-44DE-90A1-98814A6842E7}"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1683" name="Rectangle 1">
            <a:extLst>
              <a:ext uri="{FF2B5EF4-FFF2-40B4-BE49-F238E27FC236}">
                <a16:creationId xmlns:a16="http://schemas.microsoft.com/office/drawing/2014/main" id="{A498E323-02BB-0133-3B5C-5E0BB1BA055E}"/>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a:extLst>
              <a:ext uri="{FF2B5EF4-FFF2-40B4-BE49-F238E27FC236}">
                <a16:creationId xmlns:a16="http://schemas.microsoft.com/office/drawing/2014/main" id="{41A0BC4A-4736-528F-90A0-2A35F5F584B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A7B80EA-1AE1-60EF-6789-390990A536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06F3F78-FAE0-4D28-AF78-30105BB70B4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29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699" name="Rectangle 1">
            <a:extLst>
              <a:ext uri="{FF2B5EF4-FFF2-40B4-BE49-F238E27FC236}">
                <a16:creationId xmlns:a16="http://schemas.microsoft.com/office/drawing/2014/main" id="{F1B0B4E0-5241-BB83-A7B6-25CAF34E3E3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6DBB1E53-4B65-C236-122F-AFB3D4D5942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3614423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9A7B80EA-1AE1-60EF-6789-390990A536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06F3F78-FAE0-4D28-AF78-30105BB70B40}"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9699" name="Rectangle 1">
            <a:extLst>
              <a:ext uri="{FF2B5EF4-FFF2-40B4-BE49-F238E27FC236}">
                <a16:creationId xmlns:a16="http://schemas.microsoft.com/office/drawing/2014/main" id="{F1B0B4E0-5241-BB83-A7B6-25CAF34E3E30}"/>
              </a:ext>
            </a:extLst>
          </p:cNvPr>
          <p:cNvSpPr>
            <a:spLocks noGrp="1" noRot="1" noChangeAspect="1" noChangeArrowheads="1" noTextEdit="1"/>
          </p:cNvSpPr>
          <p:nvPr>
            <p:ph type="sldImg"/>
          </p:nvPr>
        </p:nvSpPr>
        <p:spPr>
          <a:xfrm>
            <a:off x="1257300" y="720725"/>
            <a:ext cx="4800600" cy="3600450"/>
          </a:xfrm>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6DBB1E53-4B65-C236-122F-AFB3D4D59427}"/>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lstStyle/>
          <a:p>
            <a:endParaRPr lang="en-US" altLang="en-US"/>
          </a:p>
        </p:txBody>
      </p:sp>
    </p:spTree>
    <p:extLst>
      <p:ext uri="{BB962C8B-B14F-4D97-AF65-F5344CB8AC3E}">
        <p14:creationId xmlns:p14="http://schemas.microsoft.com/office/powerpoint/2010/main" val="1985870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D7126585-8CFC-B331-0DBB-94512B973A0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522266AC-E025-4EE1-A5AE-CBB45433801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6019" name="Rectangle 1">
            <a:extLst>
              <a:ext uri="{FF2B5EF4-FFF2-40B4-BE49-F238E27FC236}">
                <a16:creationId xmlns:a16="http://schemas.microsoft.com/office/drawing/2014/main" id="{60608087-0550-8FC3-673B-8D20939A948B}"/>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a:extLst>
              <a:ext uri="{FF2B5EF4-FFF2-40B4-BE49-F238E27FC236}">
                <a16:creationId xmlns:a16="http://schemas.microsoft.com/office/drawing/2014/main" id="{5D95DAE5-541D-EC11-615B-94C46E4259F4}"/>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5C0F10C-1AE8-71A9-2B67-CC0E96713E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939C8221-A07A-4CA3-96BE-C82B41F8177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8067" name="Rectangle 1">
            <a:extLst>
              <a:ext uri="{FF2B5EF4-FFF2-40B4-BE49-F238E27FC236}">
                <a16:creationId xmlns:a16="http://schemas.microsoft.com/office/drawing/2014/main" id="{53F63EFA-4B3A-D539-F3B9-004A4C52781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69714512-3D29-E884-EE2C-8CBC3C5D642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FC5CF7D-B3C6-3C2D-ED29-112C9C5FC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C0F2277A-F477-4663-B1ED-58BDC06C453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3731" name="Rectangle 1">
            <a:extLst>
              <a:ext uri="{FF2B5EF4-FFF2-40B4-BE49-F238E27FC236}">
                <a16:creationId xmlns:a16="http://schemas.microsoft.com/office/drawing/2014/main" id="{4397B97D-8F8D-33E1-2DA3-5F8676FEB57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6B73C89F-AB24-6F63-40D3-D50375F6C4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174094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5C0F10C-1AE8-71A9-2B67-CC0E96713E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939C8221-A07A-4CA3-96BE-C82B41F8177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8067" name="Rectangle 1">
            <a:extLst>
              <a:ext uri="{FF2B5EF4-FFF2-40B4-BE49-F238E27FC236}">
                <a16:creationId xmlns:a16="http://schemas.microsoft.com/office/drawing/2014/main" id="{53F63EFA-4B3A-D539-F3B9-004A4C52781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69714512-3D29-E884-EE2C-8CBC3C5D642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174254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FC5CF7D-B3C6-3C2D-ED29-112C9C5FC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C0F2277A-F477-4663-B1ED-58BDC06C453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3731" name="Rectangle 1">
            <a:extLst>
              <a:ext uri="{FF2B5EF4-FFF2-40B4-BE49-F238E27FC236}">
                <a16:creationId xmlns:a16="http://schemas.microsoft.com/office/drawing/2014/main" id="{4397B97D-8F8D-33E1-2DA3-5F8676FEB57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6B73C89F-AB24-6F63-40D3-D50375F6C4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711315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5C0F10C-1AE8-71A9-2B67-CC0E96713E6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939C8221-A07A-4CA3-96BE-C82B41F8177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8067" name="Rectangle 1">
            <a:extLst>
              <a:ext uri="{FF2B5EF4-FFF2-40B4-BE49-F238E27FC236}">
                <a16:creationId xmlns:a16="http://schemas.microsoft.com/office/drawing/2014/main" id="{53F63EFA-4B3A-D539-F3B9-004A4C52781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a:extLst>
              <a:ext uri="{FF2B5EF4-FFF2-40B4-BE49-F238E27FC236}">
                <a16:creationId xmlns:a16="http://schemas.microsoft.com/office/drawing/2014/main" id="{69714512-3D29-E884-EE2C-8CBC3C5D642A}"/>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2184943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FC5CF7D-B3C6-3C2D-ED29-112C9C5FC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C0F2277A-F477-4663-B1ED-58BDC06C453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37</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3731" name="Rectangle 1">
            <a:extLst>
              <a:ext uri="{FF2B5EF4-FFF2-40B4-BE49-F238E27FC236}">
                <a16:creationId xmlns:a16="http://schemas.microsoft.com/office/drawing/2014/main" id="{4397B97D-8F8D-33E1-2DA3-5F8676FEB57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6B73C89F-AB24-6F63-40D3-D50375F6C4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1624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290ED31-93D4-5AA3-E0BF-72C84AFACB9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031F6E5D-0180-4106-867C-9B693BDD38CC}"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10</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387" name="Rectangle 1">
            <a:extLst>
              <a:ext uri="{FF2B5EF4-FFF2-40B4-BE49-F238E27FC236}">
                <a16:creationId xmlns:a16="http://schemas.microsoft.com/office/drawing/2014/main" id="{AE493489-A998-0C63-3740-0E95FD4FC982}"/>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Rectangle 2">
            <a:extLst>
              <a:ext uri="{FF2B5EF4-FFF2-40B4-BE49-F238E27FC236}">
                <a16:creationId xmlns:a16="http://schemas.microsoft.com/office/drawing/2014/main" id="{CC03C758-52CA-2957-9832-1996C8A3E31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FC5CF7D-B3C6-3C2D-ED29-112C9C5FC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C0F2277A-F477-4663-B1ED-58BDC06C453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38</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3731" name="Rectangle 1">
            <a:extLst>
              <a:ext uri="{FF2B5EF4-FFF2-40B4-BE49-F238E27FC236}">
                <a16:creationId xmlns:a16="http://schemas.microsoft.com/office/drawing/2014/main" id="{4397B97D-8F8D-33E1-2DA3-5F8676FEB57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6B73C89F-AB24-6F63-40D3-D50375F6C4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293976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0FC5CF7D-B3C6-3C2D-ED29-112C9C5FC76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C0F2277A-F477-4663-B1ED-58BDC06C453D}"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39</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3731" name="Rectangle 1">
            <a:extLst>
              <a:ext uri="{FF2B5EF4-FFF2-40B4-BE49-F238E27FC236}">
                <a16:creationId xmlns:a16="http://schemas.microsoft.com/office/drawing/2014/main" id="{4397B97D-8F8D-33E1-2DA3-5F8676FEB57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a:extLst>
              <a:ext uri="{FF2B5EF4-FFF2-40B4-BE49-F238E27FC236}">
                <a16:creationId xmlns:a16="http://schemas.microsoft.com/office/drawing/2014/main" id="{6B73C89F-AB24-6F63-40D3-D50375F6C47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3684297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DA43EDA8-D7FD-375E-EB2A-40091D054F3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6AD980B8-8FC9-4BE0-84CC-FEBA7CAD3F3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11</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2531" name="Rectangle 1">
            <a:extLst>
              <a:ext uri="{FF2B5EF4-FFF2-40B4-BE49-F238E27FC236}">
                <a16:creationId xmlns:a16="http://schemas.microsoft.com/office/drawing/2014/main" id="{158A5AB0-7313-1C11-0D58-9CA0B02F5A49}"/>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532" name="Rectangle 2">
            <a:extLst>
              <a:ext uri="{FF2B5EF4-FFF2-40B4-BE49-F238E27FC236}">
                <a16:creationId xmlns:a16="http://schemas.microsoft.com/office/drawing/2014/main" id="{95FF50A9-0987-3F4F-C729-0B3748701E29}"/>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FE2457C-C24E-E1C9-B12A-52475A6DD68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0193D839-5D1E-46E1-97D9-CBD07E6EA2D3}"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12</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2771" name="Rectangle 1">
            <a:extLst>
              <a:ext uri="{FF2B5EF4-FFF2-40B4-BE49-F238E27FC236}">
                <a16:creationId xmlns:a16="http://schemas.microsoft.com/office/drawing/2014/main" id="{A543FE5F-CE8C-2A16-7500-0DE27C43A515}"/>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E38C7EF7-5FDE-0E59-68C5-9574C91E665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4E62024-4625-FA9C-314D-1E3BAA0075F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7E215215-7BDC-4A14-A3EF-ED6B9CC69752}"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4819" name="Rectangle 1">
            <a:extLst>
              <a:ext uri="{FF2B5EF4-FFF2-40B4-BE49-F238E27FC236}">
                <a16:creationId xmlns:a16="http://schemas.microsoft.com/office/drawing/2014/main" id="{09D37213-FDDE-B1BF-2E0A-44B834339AF7}"/>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a:extLst>
              <a:ext uri="{FF2B5EF4-FFF2-40B4-BE49-F238E27FC236}">
                <a16:creationId xmlns:a16="http://schemas.microsoft.com/office/drawing/2014/main" id="{B7FB44F1-2E5E-3432-3E24-5C42BDFCBC50}"/>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EE6A0C78-DE08-CF96-4125-6F43BF37EA5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9D2B442E-DEC8-4728-AC95-F7D9E3636F2F}"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6867" name="Rectangle 1">
            <a:extLst>
              <a:ext uri="{FF2B5EF4-FFF2-40B4-BE49-F238E27FC236}">
                <a16:creationId xmlns:a16="http://schemas.microsoft.com/office/drawing/2014/main" id="{CED8D3A9-4D58-7727-8339-83D92DA66AFF}"/>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8" name="Rectangle 2">
            <a:extLst>
              <a:ext uri="{FF2B5EF4-FFF2-40B4-BE49-F238E27FC236}">
                <a16:creationId xmlns:a16="http://schemas.microsoft.com/office/drawing/2014/main" id="{CD5C9E88-E4A0-EC15-51D0-954F5083BFF6}"/>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B62F4CF1-D629-5DE8-1ED5-3D024938A9B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DAFA7871-F72A-445E-906E-732CF938668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15</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0963" name="Rectangle 1">
            <a:extLst>
              <a:ext uri="{FF2B5EF4-FFF2-40B4-BE49-F238E27FC236}">
                <a16:creationId xmlns:a16="http://schemas.microsoft.com/office/drawing/2014/main" id="{A70F32C9-EEDD-EEA3-0C9C-E23DF5803E3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02223A1E-A539-2F6A-D809-94CD792A8D1D}"/>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extLst>
      <p:ext uri="{BB962C8B-B14F-4D97-AF65-F5344CB8AC3E}">
        <p14:creationId xmlns:p14="http://schemas.microsoft.com/office/powerpoint/2010/main" val="613992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01FDD15C-3FB0-7EBE-20FE-7B4D0E49782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1pPr>
            <a:lvl2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2pPr>
            <a:lvl3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3pPr>
            <a:lvl4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4pPr>
            <a:lvl5pPr defTabSz="482600">
              <a:spcBef>
                <a:spcPct val="30000"/>
              </a:spcBef>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5pPr>
            <a:lvl6pPr marL="25146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6pPr>
            <a:lvl7pPr marL="29718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7pPr>
            <a:lvl8pPr marL="34290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8pPr>
            <a:lvl9pPr marL="3886200" indent="-228600" defTabSz="482600" eaLnBrk="0" fontAlgn="base" hangingPunct="0">
              <a:spcBef>
                <a:spcPct val="30000"/>
              </a:spcBef>
              <a:spcAft>
                <a:spcPct val="0"/>
              </a:spcAft>
              <a:buClr>
                <a:srgbClr val="000000"/>
              </a:buClr>
              <a:buSzPct val="100000"/>
              <a:buFont typeface="Times New Roman" panose="02020603050405020304" pitchFamily="18" charset="0"/>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sz="1200">
                <a:solidFill>
                  <a:srgbClr val="000000"/>
                </a:solidFill>
                <a:latin typeface="Times New Roman" panose="02020603050405020304" pitchFamily="18" charset="0"/>
              </a:defRPr>
            </a:lvl9pPr>
          </a:lstStyle>
          <a:p>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fld id="{8464E408-2500-40EC-AEC7-CE17541FEF56}"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482600" rtl="0" eaLnBrk="1" fontAlgn="base" latinLnBrk="0" hangingPunct="1">
                <a:lnSpc>
                  <a:spcPct val="100000"/>
                </a:lnSpc>
                <a:spcBef>
                  <a:spcPct val="0"/>
                </a:spcBef>
                <a:spcAft>
                  <a:spcPct val="0"/>
                </a:spcAft>
                <a:buClrTx/>
                <a:buSzPct val="100000"/>
                <a:buFontTx/>
                <a:buNone/>
                <a:tabLst>
                  <a:tab pos="0" algn="l"/>
                  <a:tab pos="966788" algn="l"/>
                  <a:tab pos="1933575" algn="l"/>
                  <a:tab pos="2900363" algn="l"/>
                  <a:tab pos="3867150" algn="l"/>
                  <a:tab pos="4832350" algn="l"/>
                  <a:tab pos="5799138" algn="l"/>
                  <a:tab pos="6765925" algn="l"/>
                  <a:tab pos="7732713" algn="l"/>
                  <a:tab pos="8699500" algn="l"/>
                  <a:tab pos="9666288" algn="l"/>
                  <a:tab pos="10633075" algn="l"/>
                </a:tabLst>
                <a:defRPr/>
              </a:pPr>
              <a:t>16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8915" name="Rectangle 1">
            <a:extLst>
              <a:ext uri="{FF2B5EF4-FFF2-40B4-BE49-F238E27FC236}">
                <a16:creationId xmlns:a16="http://schemas.microsoft.com/office/drawing/2014/main" id="{58415573-564D-C3FD-5BAA-74F6547274E1}"/>
              </a:ext>
            </a:extLst>
          </p:cNvPr>
          <p:cNvSpPr>
            <a:spLocks noGrp="1" noRot="1" noChangeAspect="1" noChangeArrowheads="1" noTextEdit="1"/>
          </p:cNvSpPr>
          <p:nvPr>
            <p:ph type="sldImg"/>
          </p:nvPr>
        </p:nvSpPr>
        <p:spPr>
          <a:xfrm>
            <a:off x="1257300" y="720725"/>
            <a:ext cx="4800600" cy="36004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6" name="Rectangle 2">
            <a:extLst>
              <a:ext uri="{FF2B5EF4-FFF2-40B4-BE49-F238E27FC236}">
                <a16:creationId xmlns:a16="http://schemas.microsoft.com/office/drawing/2014/main" id="{4919F7F0-139D-37DE-BAB1-8A420C4B1AE2}"/>
              </a:ext>
            </a:extLst>
          </p:cNvPr>
          <p:cNvSpPr>
            <a:spLocks noGrp="1" noChangeArrowheads="1"/>
          </p:cNvSpPr>
          <p:nvPr>
            <p:ph type="body" idx="1"/>
          </p:nvPr>
        </p:nvSpPr>
        <p:spPr>
          <a:xfrm>
            <a:off x="731838" y="4560888"/>
            <a:ext cx="5851525"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661" tIns="48331" rIns="96661" bIns="48331"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4522226-673C-E423-DEB9-27291705EE5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0099060-591C-4B08-D86C-7BD5F285FDC8}"/>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C25C24B-D97A-50E7-FB6C-4C7ADA583A81}"/>
              </a:ext>
            </a:extLst>
          </p:cNvPr>
          <p:cNvSpPr>
            <a:spLocks noGrp="1" noChangeArrowheads="1"/>
          </p:cNvSpPr>
          <p:nvPr>
            <p:ph type="sldNum" idx="12"/>
          </p:nvPr>
        </p:nvSpPr>
        <p:spPr>
          <a:ln/>
        </p:spPr>
        <p:txBody>
          <a:bodyPr/>
          <a:lstStyle>
            <a:lvl1pPr>
              <a:defRPr/>
            </a:lvl1pPr>
          </a:lstStyle>
          <a:p>
            <a:pPr>
              <a:defRPr/>
            </a:pPr>
            <a:fld id="{D8B10391-92CE-4010-8DAC-089216E036D5}" type="slidenum">
              <a:rPr lang="en-US" altLang="en-US"/>
              <a:pPr>
                <a:defRPr/>
              </a:pPr>
              <a:t>‹#›</a:t>
            </a:fld>
            <a:endParaRPr lang="en-US" altLang="en-US"/>
          </a:p>
        </p:txBody>
      </p:sp>
    </p:spTree>
    <p:extLst>
      <p:ext uri="{BB962C8B-B14F-4D97-AF65-F5344CB8AC3E}">
        <p14:creationId xmlns:p14="http://schemas.microsoft.com/office/powerpoint/2010/main" val="1256132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042AD9-B6E9-CD0C-52DE-9430C2BFF8D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5AF7E366-AC22-4603-1B12-4481EDBE674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7D2609F-B644-E77B-FFCD-FE4F7D533551}"/>
              </a:ext>
            </a:extLst>
          </p:cNvPr>
          <p:cNvSpPr>
            <a:spLocks noGrp="1" noChangeArrowheads="1"/>
          </p:cNvSpPr>
          <p:nvPr>
            <p:ph type="sldNum" idx="12"/>
          </p:nvPr>
        </p:nvSpPr>
        <p:spPr>
          <a:ln/>
        </p:spPr>
        <p:txBody>
          <a:bodyPr/>
          <a:lstStyle>
            <a:lvl1pPr>
              <a:defRPr/>
            </a:lvl1pPr>
          </a:lstStyle>
          <a:p>
            <a:pPr>
              <a:defRPr/>
            </a:pPr>
            <a:fld id="{9C45B602-B71F-4AEF-9AB6-F09E95E90284}" type="slidenum">
              <a:rPr lang="en-US" altLang="en-US"/>
              <a:pPr>
                <a:defRPr/>
              </a:pPr>
              <a:t>‹#›</a:t>
            </a:fld>
            <a:endParaRPr lang="en-US" altLang="en-US"/>
          </a:p>
        </p:txBody>
      </p:sp>
    </p:spTree>
    <p:extLst>
      <p:ext uri="{BB962C8B-B14F-4D97-AF65-F5344CB8AC3E}">
        <p14:creationId xmlns:p14="http://schemas.microsoft.com/office/powerpoint/2010/main" val="280600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9E662B2-7862-80CA-4B18-18F98895317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45D72A07-8004-A3B7-5CD8-67F03493480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E65AE2C-0B86-BDA6-BFFF-A3249B4571B6}"/>
              </a:ext>
            </a:extLst>
          </p:cNvPr>
          <p:cNvSpPr>
            <a:spLocks noGrp="1" noChangeArrowheads="1"/>
          </p:cNvSpPr>
          <p:nvPr>
            <p:ph type="sldNum" idx="12"/>
          </p:nvPr>
        </p:nvSpPr>
        <p:spPr>
          <a:ln/>
        </p:spPr>
        <p:txBody>
          <a:bodyPr/>
          <a:lstStyle>
            <a:lvl1pPr>
              <a:defRPr/>
            </a:lvl1pPr>
          </a:lstStyle>
          <a:p>
            <a:pPr>
              <a:defRPr/>
            </a:pPr>
            <a:fld id="{94F2F71B-2ACD-44EB-85D0-A7F376DA8584}" type="slidenum">
              <a:rPr lang="en-US" altLang="en-US"/>
              <a:pPr>
                <a:defRPr/>
              </a:pPr>
              <a:t>‹#›</a:t>
            </a:fld>
            <a:endParaRPr lang="en-US" altLang="en-US"/>
          </a:p>
        </p:txBody>
      </p:sp>
    </p:spTree>
    <p:extLst>
      <p:ext uri="{BB962C8B-B14F-4D97-AF65-F5344CB8AC3E}">
        <p14:creationId xmlns:p14="http://schemas.microsoft.com/office/powerpoint/2010/main" val="397388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6C3EAD09-C7EA-353D-DDF8-49EC8166DFF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8F12E2E-DB2F-0D69-1DC2-DF1BC1EFF2E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042E5E4-7A57-BDE8-6EF9-5B0D4EC98768}"/>
              </a:ext>
            </a:extLst>
          </p:cNvPr>
          <p:cNvSpPr>
            <a:spLocks noGrp="1" noChangeArrowheads="1"/>
          </p:cNvSpPr>
          <p:nvPr>
            <p:ph type="sldNum" idx="12"/>
          </p:nvPr>
        </p:nvSpPr>
        <p:spPr>
          <a:ln/>
        </p:spPr>
        <p:txBody>
          <a:bodyPr/>
          <a:lstStyle>
            <a:lvl1pPr>
              <a:defRPr/>
            </a:lvl1pPr>
          </a:lstStyle>
          <a:p>
            <a:pPr>
              <a:defRPr/>
            </a:pPr>
            <a:fld id="{600911B6-B22F-4B5D-BE9C-44C2007758CF}" type="slidenum">
              <a:rPr lang="en-US" altLang="en-US"/>
              <a:pPr>
                <a:defRPr/>
              </a:pPr>
              <a:t>‹#›</a:t>
            </a:fld>
            <a:endParaRPr lang="en-US" altLang="en-US"/>
          </a:p>
        </p:txBody>
      </p:sp>
    </p:spTree>
    <p:extLst>
      <p:ext uri="{BB962C8B-B14F-4D97-AF65-F5344CB8AC3E}">
        <p14:creationId xmlns:p14="http://schemas.microsoft.com/office/powerpoint/2010/main" val="3545053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393EA9A-38AE-DA75-24F3-1EF05961033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8E73BDA7-6A09-7445-2D70-10A2E11EB437}"/>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10A309D-8B8E-C59D-4065-AB0A0987B499}"/>
              </a:ext>
            </a:extLst>
          </p:cNvPr>
          <p:cNvSpPr>
            <a:spLocks noGrp="1" noChangeArrowheads="1"/>
          </p:cNvSpPr>
          <p:nvPr>
            <p:ph type="sldNum" idx="12"/>
          </p:nvPr>
        </p:nvSpPr>
        <p:spPr>
          <a:ln/>
        </p:spPr>
        <p:txBody>
          <a:bodyPr/>
          <a:lstStyle>
            <a:lvl1pPr>
              <a:defRPr/>
            </a:lvl1pPr>
          </a:lstStyle>
          <a:p>
            <a:pPr>
              <a:defRPr/>
            </a:pPr>
            <a:fld id="{0DCCD7A8-C576-4DD1-A544-9611AEBB2B0B}" type="slidenum">
              <a:rPr lang="en-US" altLang="en-US"/>
              <a:pPr>
                <a:defRPr/>
              </a:pPr>
              <a:t>‹#›</a:t>
            </a:fld>
            <a:endParaRPr lang="en-US" altLang="en-US"/>
          </a:p>
        </p:txBody>
      </p:sp>
    </p:spTree>
    <p:extLst>
      <p:ext uri="{BB962C8B-B14F-4D97-AF65-F5344CB8AC3E}">
        <p14:creationId xmlns:p14="http://schemas.microsoft.com/office/powerpoint/2010/main" val="2192827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7C55945A-6DDA-AF53-0F58-7C093BC431C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2FD17AE-5CEE-A83E-C9F8-EF2C24DB3B5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52D82219-C49E-80C2-C50D-AD8B46A30694}"/>
              </a:ext>
            </a:extLst>
          </p:cNvPr>
          <p:cNvSpPr>
            <a:spLocks noGrp="1" noChangeArrowheads="1"/>
          </p:cNvSpPr>
          <p:nvPr>
            <p:ph type="sldNum" idx="12"/>
          </p:nvPr>
        </p:nvSpPr>
        <p:spPr>
          <a:ln/>
        </p:spPr>
        <p:txBody>
          <a:bodyPr/>
          <a:lstStyle>
            <a:lvl1pPr>
              <a:defRPr/>
            </a:lvl1pPr>
          </a:lstStyle>
          <a:p>
            <a:pPr>
              <a:defRPr/>
            </a:pPr>
            <a:fld id="{CA6EC054-A5A0-4023-BC52-3852CEE0D67B}" type="slidenum">
              <a:rPr lang="en-US" altLang="en-US"/>
              <a:pPr>
                <a:defRPr/>
              </a:pPr>
              <a:t>‹#›</a:t>
            </a:fld>
            <a:endParaRPr lang="en-US" altLang="en-US"/>
          </a:p>
        </p:txBody>
      </p:sp>
    </p:spTree>
    <p:extLst>
      <p:ext uri="{BB962C8B-B14F-4D97-AF65-F5344CB8AC3E}">
        <p14:creationId xmlns:p14="http://schemas.microsoft.com/office/powerpoint/2010/main" val="941920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5C982CAA-F9B9-0AE3-A177-6029D24D656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02BE03B6-DD66-D702-1A8E-4318FA54896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1B688C0-8806-D586-CEEB-502BCBEDFB76}"/>
              </a:ext>
            </a:extLst>
          </p:cNvPr>
          <p:cNvSpPr>
            <a:spLocks noGrp="1" noChangeArrowheads="1"/>
          </p:cNvSpPr>
          <p:nvPr>
            <p:ph type="sldNum" idx="12"/>
          </p:nvPr>
        </p:nvSpPr>
        <p:spPr>
          <a:ln/>
        </p:spPr>
        <p:txBody>
          <a:bodyPr/>
          <a:lstStyle>
            <a:lvl1pPr>
              <a:defRPr/>
            </a:lvl1pPr>
          </a:lstStyle>
          <a:p>
            <a:pPr>
              <a:defRPr/>
            </a:pPr>
            <a:fld id="{3171B25B-CC6B-4C90-89C4-3E300181AE5B}" type="slidenum">
              <a:rPr lang="en-US" altLang="en-US"/>
              <a:pPr>
                <a:defRPr/>
              </a:pPr>
              <a:t>‹#›</a:t>
            </a:fld>
            <a:endParaRPr lang="en-US" altLang="en-US"/>
          </a:p>
        </p:txBody>
      </p:sp>
    </p:spTree>
    <p:extLst>
      <p:ext uri="{BB962C8B-B14F-4D97-AF65-F5344CB8AC3E}">
        <p14:creationId xmlns:p14="http://schemas.microsoft.com/office/powerpoint/2010/main" val="3192885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4A361425-B2E6-C229-B2B0-45375F84B47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C6F4F14-E196-FCE5-A4B1-AC162F88DF6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AFDCECEA-A5E0-A297-E24C-41A9759762D3}"/>
              </a:ext>
            </a:extLst>
          </p:cNvPr>
          <p:cNvSpPr>
            <a:spLocks noGrp="1" noChangeArrowheads="1"/>
          </p:cNvSpPr>
          <p:nvPr>
            <p:ph type="sldNum" idx="12"/>
          </p:nvPr>
        </p:nvSpPr>
        <p:spPr>
          <a:ln/>
        </p:spPr>
        <p:txBody>
          <a:bodyPr/>
          <a:lstStyle>
            <a:lvl1pPr>
              <a:defRPr/>
            </a:lvl1pPr>
          </a:lstStyle>
          <a:p>
            <a:pPr>
              <a:defRPr/>
            </a:pPr>
            <a:fld id="{06C40ED0-A94B-4DC6-B1A2-C5EF841B012F}" type="slidenum">
              <a:rPr lang="en-US" altLang="en-US"/>
              <a:pPr>
                <a:defRPr/>
              </a:pPr>
              <a:t>‹#›</a:t>
            </a:fld>
            <a:endParaRPr lang="en-US" altLang="en-US"/>
          </a:p>
        </p:txBody>
      </p:sp>
    </p:spTree>
    <p:extLst>
      <p:ext uri="{BB962C8B-B14F-4D97-AF65-F5344CB8AC3E}">
        <p14:creationId xmlns:p14="http://schemas.microsoft.com/office/powerpoint/2010/main" val="3693828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C33B60BE-F48B-D9F3-CC4D-087C3AAD5EF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C4D1FE51-D5DB-F1E2-D7FF-22F54F95B5B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F56761C-3DA2-8E9C-2E6F-6BEBBABA2F02}"/>
              </a:ext>
            </a:extLst>
          </p:cNvPr>
          <p:cNvSpPr>
            <a:spLocks noGrp="1" noChangeArrowheads="1"/>
          </p:cNvSpPr>
          <p:nvPr>
            <p:ph type="sldNum" idx="12"/>
          </p:nvPr>
        </p:nvSpPr>
        <p:spPr>
          <a:ln/>
        </p:spPr>
        <p:txBody>
          <a:bodyPr/>
          <a:lstStyle>
            <a:lvl1pPr>
              <a:defRPr/>
            </a:lvl1pPr>
          </a:lstStyle>
          <a:p>
            <a:pPr>
              <a:defRPr/>
            </a:pPr>
            <a:fld id="{A52F1462-82B2-4E43-9EBA-7D3A8294A6FC}" type="slidenum">
              <a:rPr lang="en-US" altLang="en-US"/>
              <a:pPr>
                <a:defRPr/>
              </a:pPr>
              <a:t>‹#›</a:t>
            </a:fld>
            <a:endParaRPr lang="en-US" altLang="en-US"/>
          </a:p>
        </p:txBody>
      </p:sp>
    </p:spTree>
    <p:extLst>
      <p:ext uri="{BB962C8B-B14F-4D97-AF65-F5344CB8AC3E}">
        <p14:creationId xmlns:p14="http://schemas.microsoft.com/office/powerpoint/2010/main" val="2546189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A6CF1F6-97CD-41B0-223F-33DFDDF6B47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D9FCD86C-F9E1-410B-9AFC-46B2CE14E9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0B81BB94-1C0B-A538-3B2F-BE3C37DB6260}"/>
              </a:ext>
            </a:extLst>
          </p:cNvPr>
          <p:cNvSpPr>
            <a:spLocks noGrp="1" noChangeArrowheads="1"/>
          </p:cNvSpPr>
          <p:nvPr>
            <p:ph type="sldNum" idx="12"/>
          </p:nvPr>
        </p:nvSpPr>
        <p:spPr>
          <a:ln/>
        </p:spPr>
        <p:txBody>
          <a:bodyPr/>
          <a:lstStyle>
            <a:lvl1pPr>
              <a:defRPr/>
            </a:lvl1pPr>
          </a:lstStyle>
          <a:p>
            <a:pPr>
              <a:defRPr/>
            </a:pPr>
            <a:fld id="{7184CCDC-F868-45D8-B9DE-0737E9BBD0E8}" type="slidenum">
              <a:rPr lang="en-US" altLang="en-US"/>
              <a:pPr>
                <a:defRPr/>
              </a:pPr>
              <a:t>‹#›</a:t>
            </a:fld>
            <a:endParaRPr lang="en-US" altLang="en-US"/>
          </a:p>
        </p:txBody>
      </p:sp>
    </p:spTree>
    <p:extLst>
      <p:ext uri="{BB962C8B-B14F-4D97-AF65-F5344CB8AC3E}">
        <p14:creationId xmlns:p14="http://schemas.microsoft.com/office/powerpoint/2010/main" val="7485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AEC0F009-54AB-085E-C7AF-1AC926F67993}"/>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09A6CA3-00C2-E4CA-3D69-D298894DD26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DE8245F4-855A-20B7-103B-DA24B4B78D2F}"/>
              </a:ext>
            </a:extLst>
          </p:cNvPr>
          <p:cNvSpPr>
            <a:spLocks noGrp="1" noChangeArrowheads="1"/>
          </p:cNvSpPr>
          <p:nvPr>
            <p:ph type="sldNum" idx="12"/>
          </p:nvPr>
        </p:nvSpPr>
        <p:spPr>
          <a:ln/>
        </p:spPr>
        <p:txBody>
          <a:bodyPr/>
          <a:lstStyle>
            <a:lvl1pPr>
              <a:defRPr/>
            </a:lvl1pPr>
          </a:lstStyle>
          <a:p>
            <a:pPr>
              <a:defRPr/>
            </a:pPr>
            <a:fld id="{FB57CF9D-4243-41CD-BB89-632047321404}" type="slidenum">
              <a:rPr lang="en-US" altLang="en-US"/>
              <a:pPr>
                <a:defRPr/>
              </a:pPr>
              <a:t>‹#›</a:t>
            </a:fld>
            <a:endParaRPr lang="en-US" altLang="en-US"/>
          </a:p>
        </p:txBody>
      </p:sp>
    </p:spTree>
    <p:extLst>
      <p:ext uri="{BB962C8B-B14F-4D97-AF65-F5344CB8AC3E}">
        <p14:creationId xmlns:p14="http://schemas.microsoft.com/office/powerpoint/2010/main" val="1853390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C29040C-4140-E217-3321-A8BA0959F41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28D96ABD-464C-358E-A7CA-8E1A0810875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34F9F83-6192-FB3E-9BDE-1F2D353EEA29}"/>
              </a:ext>
            </a:extLst>
          </p:cNvPr>
          <p:cNvSpPr>
            <a:spLocks noGrp="1" noChangeArrowheads="1"/>
          </p:cNvSpPr>
          <p:nvPr>
            <p:ph type="sldNum" idx="12"/>
          </p:nvPr>
        </p:nvSpPr>
        <p:spPr>
          <a:ln/>
        </p:spPr>
        <p:txBody>
          <a:bodyPr/>
          <a:lstStyle>
            <a:lvl1pPr>
              <a:defRPr/>
            </a:lvl1pPr>
          </a:lstStyle>
          <a:p>
            <a:pPr>
              <a:defRPr/>
            </a:pPr>
            <a:fld id="{09C9CA2A-AB52-47E7-BEB3-039E5C829F88}" type="slidenum">
              <a:rPr lang="en-US" altLang="en-US"/>
              <a:pPr>
                <a:defRPr/>
              </a:pPr>
              <a:t>‹#›</a:t>
            </a:fld>
            <a:endParaRPr lang="en-US" altLang="en-US"/>
          </a:p>
        </p:txBody>
      </p:sp>
    </p:spTree>
    <p:extLst>
      <p:ext uri="{BB962C8B-B14F-4D97-AF65-F5344CB8AC3E}">
        <p14:creationId xmlns:p14="http://schemas.microsoft.com/office/powerpoint/2010/main" val="3067567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C488149-5734-4DEB-EA36-E379FFAF5C6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FDE39626-DA12-B3F6-4D26-7F848932DF72}"/>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CE597DBC-0243-4FCA-CA3F-8A350E205E43}"/>
              </a:ext>
            </a:extLst>
          </p:cNvPr>
          <p:cNvSpPr>
            <a:spLocks noGrp="1" noChangeArrowheads="1"/>
          </p:cNvSpPr>
          <p:nvPr>
            <p:ph type="sldNum" idx="12"/>
          </p:nvPr>
        </p:nvSpPr>
        <p:spPr>
          <a:ln/>
        </p:spPr>
        <p:txBody>
          <a:bodyPr/>
          <a:lstStyle>
            <a:lvl1pPr>
              <a:defRPr/>
            </a:lvl1pPr>
          </a:lstStyle>
          <a:p>
            <a:pPr>
              <a:defRPr/>
            </a:pPr>
            <a:fld id="{27FC7CC3-81D9-43D6-B5D3-DE75FD0A90F9}" type="slidenum">
              <a:rPr lang="en-US" altLang="en-US"/>
              <a:pPr>
                <a:defRPr/>
              </a:pPr>
              <a:t>‹#›</a:t>
            </a:fld>
            <a:endParaRPr lang="en-US" altLang="en-US"/>
          </a:p>
        </p:txBody>
      </p:sp>
    </p:spTree>
    <p:extLst>
      <p:ext uri="{BB962C8B-B14F-4D97-AF65-F5344CB8AC3E}">
        <p14:creationId xmlns:p14="http://schemas.microsoft.com/office/powerpoint/2010/main" val="3167028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2C8546D-0DE9-186D-6920-763C1755446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B87E119A-A574-562D-744D-006CA0582A2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194C87C-F31C-E908-D514-20FBDEA251ED}"/>
              </a:ext>
            </a:extLst>
          </p:cNvPr>
          <p:cNvSpPr>
            <a:spLocks noGrp="1" noChangeArrowheads="1"/>
          </p:cNvSpPr>
          <p:nvPr>
            <p:ph type="sldNum" idx="12"/>
          </p:nvPr>
        </p:nvSpPr>
        <p:spPr>
          <a:ln/>
        </p:spPr>
        <p:txBody>
          <a:bodyPr/>
          <a:lstStyle>
            <a:lvl1pPr>
              <a:defRPr/>
            </a:lvl1pPr>
          </a:lstStyle>
          <a:p>
            <a:pPr>
              <a:defRPr/>
            </a:pPr>
            <a:fld id="{6E750C0C-9692-4121-B7FA-F062824E2B31}" type="slidenum">
              <a:rPr lang="en-US" altLang="en-US"/>
              <a:pPr>
                <a:defRPr/>
              </a:pPr>
              <a:t>‹#›</a:t>
            </a:fld>
            <a:endParaRPr lang="en-US" altLang="en-US"/>
          </a:p>
        </p:txBody>
      </p:sp>
    </p:spTree>
    <p:extLst>
      <p:ext uri="{BB962C8B-B14F-4D97-AF65-F5344CB8AC3E}">
        <p14:creationId xmlns:p14="http://schemas.microsoft.com/office/powerpoint/2010/main" val="1396255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DDE9559A-0F72-A350-33E9-C078806DA3F9}"/>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D79D5613-23A4-6A4F-6A93-6A4CF96C4A2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4D09208-0E04-15CC-B9E3-CECE99727B17}"/>
              </a:ext>
            </a:extLst>
          </p:cNvPr>
          <p:cNvSpPr>
            <a:spLocks noGrp="1" noChangeArrowheads="1"/>
          </p:cNvSpPr>
          <p:nvPr>
            <p:ph type="sldNum" idx="12"/>
          </p:nvPr>
        </p:nvSpPr>
        <p:spPr>
          <a:ln/>
        </p:spPr>
        <p:txBody>
          <a:bodyPr/>
          <a:lstStyle>
            <a:lvl1pPr>
              <a:defRPr/>
            </a:lvl1pPr>
          </a:lstStyle>
          <a:p>
            <a:pPr>
              <a:defRPr/>
            </a:pPr>
            <a:fld id="{18F5BCC8-CAC7-41FE-82E0-B755BAFB90F7}" type="slidenum">
              <a:rPr lang="en-US" altLang="en-US"/>
              <a:pPr>
                <a:defRPr/>
              </a:pPr>
              <a:t>‹#›</a:t>
            </a:fld>
            <a:endParaRPr lang="en-US" altLang="en-US"/>
          </a:p>
        </p:txBody>
      </p:sp>
    </p:spTree>
    <p:extLst>
      <p:ext uri="{BB962C8B-B14F-4D97-AF65-F5344CB8AC3E}">
        <p14:creationId xmlns:p14="http://schemas.microsoft.com/office/powerpoint/2010/main" val="1944708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a:extLst>
              <a:ext uri="{FF2B5EF4-FFF2-40B4-BE49-F238E27FC236}">
                <a16:creationId xmlns:a16="http://schemas.microsoft.com/office/drawing/2014/main" id="{F578EDF4-F302-74AA-1FF2-6946837A68B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33D79C2-4DDD-6BAC-AF00-F461EBA8996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3E5F44-BB33-F28C-C50E-C322B0A89A6D}"/>
              </a:ext>
            </a:extLst>
          </p:cNvPr>
          <p:cNvSpPr>
            <a:spLocks noGrp="1" noChangeArrowheads="1"/>
          </p:cNvSpPr>
          <p:nvPr>
            <p:ph type="sldNum" idx="12"/>
          </p:nvPr>
        </p:nvSpPr>
        <p:spPr>
          <a:ln/>
        </p:spPr>
        <p:txBody>
          <a:bodyPr/>
          <a:lstStyle>
            <a:lvl1pPr>
              <a:defRPr/>
            </a:lvl1pPr>
          </a:lstStyle>
          <a:p>
            <a:pPr>
              <a:defRPr/>
            </a:pPr>
            <a:fld id="{9D396804-101A-433A-B7E2-96750846A39C}" type="slidenum">
              <a:rPr lang="en-US" altLang="en-US"/>
              <a:pPr>
                <a:defRPr/>
              </a:pPr>
              <a:t>‹#›</a:t>
            </a:fld>
            <a:endParaRPr lang="en-US" altLang="en-US"/>
          </a:p>
        </p:txBody>
      </p:sp>
    </p:spTree>
    <p:extLst>
      <p:ext uri="{BB962C8B-B14F-4D97-AF65-F5344CB8AC3E}">
        <p14:creationId xmlns:p14="http://schemas.microsoft.com/office/powerpoint/2010/main" val="1139133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B0B4512-6239-E3F9-70F0-EBB663DA503F}"/>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9A7764B-5A54-1D35-2DFC-9953898D88DF}"/>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01E015C-3679-7BCF-79A1-C16D6F86C841}"/>
              </a:ext>
            </a:extLst>
          </p:cNvPr>
          <p:cNvSpPr>
            <a:spLocks noGrp="1" noChangeArrowheads="1"/>
          </p:cNvSpPr>
          <p:nvPr>
            <p:ph type="sldNum" idx="12"/>
          </p:nvPr>
        </p:nvSpPr>
        <p:spPr>
          <a:ln/>
        </p:spPr>
        <p:txBody>
          <a:bodyPr/>
          <a:lstStyle>
            <a:lvl1pPr>
              <a:defRPr/>
            </a:lvl1pPr>
          </a:lstStyle>
          <a:p>
            <a:pPr>
              <a:defRPr/>
            </a:pPr>
            <a:fld id="{D9F54B71-D79D-49A0-9D6D-126E8517B0F5}" type="slidenum">
              <a:rPr lang="en-US" altLang="en-US"/>
              <a:pPr>
                <a:defRPr/>
              </a:pPr>
              <a:t>‹#›</a:t>
            </a:fld>
            <a:endParaRPr lang="en-US" altLang="en-US"/>
          </a:p>
        </p:txBody>
      </p:sp>
    </p:spTree>
    <p:extLst>
      <p:ext uri="{BB962C8B-B14F-4D97-AF65-F5344CB8AC3E}">
        <p14:creationId xmlns:p14="http://schemas.microsoft.com/office/powerpoint/2010/main" val="37033720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a:extLst>
              <a:ext uri="{FF2B5EF4-FFF2-40B4-BE49-F238E27FC236}">
                <a16:creationId xmlns:a16="http://schemas.microsoft.com/office/drawing/2014/main" id="{5404E143-4791-A65C-E513-3FB21911FE86}"/>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9AA0C408-17FF-307A-3763-600278E4E556}"/>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4542E5C-C686-B0C8-B8DB-AAE9CE3AFDB6}"/>
              </a:ext>
            </a:extLst>
          </p:cNvPr>
          <p:cNvSpPr>
            <a:spLocks noGrp="1" noChangeArrowheads="1"/>
          </p:cNvSpPr>
          <p:nvPr>
            <p:ph type="sldNum" idx="12"/>
          </p:nvPr>
        </p:nvSpPr>
        <p:spPr>
          <a:ln/>
        </p:spPr>
        <p:txBody>
          <a:bodyPr/>
          <a:lstStyle>
            <a:lvl1pPr>
              <a:defRPr/>
            </a:lvl1pPr>
          </a:lstStyle>
          <a:p>
            <a:pPr>
              <a:defRPr/>
            </a:pPr>
            <a:fld id="{A202E6C5-C996-4EE6-89E2-F5E04AFEC397}" type="slidenum">
              <a:rPr lang="en-US" altLang="en-US"/>
              <a:pPr>
                <a:defRPr/>
              </a:pPr>
              <a:t>‹#›</a:t>
            </a:fld>
            <a:endParaRPr lang="en-US" altLang="en-US"/>
          </a:p>
        </p:txBody>
      </p:sp>
    </p:spTree>
    <p:extLst>
      <p:ext uri="{BB962C8B-B14F-4D97-AF65-F5344CB8AC3E}">
        <p14:creationId xmlns:p14="http://schemas.microsoft.com/office/powerpoint/2010/main" val="33383855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C96CCA7-07CB-06CA-9B8E-E44EB416AD6C}"/>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603413C-C619-A97B-2FB3-218573FE8092}"/>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3F84190-A592-69FF-AE69-89E6AE94A7BA}"/>
              </a:ext>
            </a:extLst>
          </p:cNvPr>
          <p:cNvSpPr>
            <a:spLocks noGrp="1" noChangeArrowheads="1"/>
          </p:cNvSpPr>
          <p:nvPr>
            <p:ph type="sldNum" idx="12"/>
          </p:nvPr>
        </p:nvSpPr>
        <p:spPr>
          <a:ln/>
        </p:spPr>
        <p:txBody>
          <a:bodyPr/>
          <a:lstStyle>
            <a:lvl1pPr>
              <a:defRPr/>
            </a:lvl1pPr>
          </a:lstStyle>
          <a:p>
            <a:pPr>
              <a:defRPr/>
            </a:pPr>
            <a:fld id="{92BA597C-B48F-4E31-9FED-913A34BE0D72}" type="slidenum">
              <a:rPr lang="en-US" altLang="en-US"/>
              <a:pPr>
                <a:defRPr/>
              </a:pPr>
              <a:t>‹#›</a:t>
            </a:fld>
            <a:endParaRPr lang="en-US" altLang="en-US"/>
          </a:p>
        </p:txBody>
      </p:sp>
    </p:spTree>
    <p:extLst>
      <p:ext uri="{BB962C8B-B14F-4D97-AF65-F5344CB8AC3E}">
        <p14:creationId xmlns:p14="http://schemas.microsoft.com/office/powerpoint/2010/main" val="2675907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85E57606-91F7-7C0F-E157-4C53936874B1}"/>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A0B95ED7-4B85-C073-A1E9-11966B9757CD}"/>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3FCD7E5C-535C-EB2F-CB29-DA60792E0BE0}"/>
              </a:ext>
            </a:extLst>
          </p:cNvPr>
          <p:cNvSpPr>
            <a:spLocks noGrp="1" noChangeArrowheads="1"/>
          </p:cNvSpPr>
          <p:nvPr>
            <p:ph type="sldNum" idx="12"/>
          </p:nvPr>
        </p:nvSpPr>
        <p:spPr>
          <a:ln/>
        </p:spPr>
        <p:txBody>
          <a:bodyPr/>
          <a:lstStyle>
            <a:lvl1pPr>
              <a:defRPr/>
            </a:lvl1pPr>
          </a:lstStyle>
          <a:p>
            <a:pPr>
              <a:defRPr/>
            </a:pPr>
            <a:fld id="{EF65E01C-75F5-4805-9ABF-A61301530880}" type="slidenum">
              <a:rPr lang="en-US" altLang="en-US"/>
              <a:pPr>
                <a:defRPr/>
              </a:pPr>
              <a:t>‹#›</a:t>
            </a:fld>
            <a:endParaRPr lang="en-US" altLang="en-US"/>
          </a:p>
        </p:txBody>
      </p:sp>
    </p:spTree>
    <p:extLst>
      <p:ext uri="{BB962C8B-B14F-4D97-AF65-F5344CB8AC3E}">
        <p14:creationId xmlns:p14="http://schemas.microsoft.com/office/powerpoint/2010/main" val="898419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9001A3C2-1E57-C57C-E3D6-5E1FBD5D56C1}"/>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ADFC6B9F-B7E1-B7CF-EE06-8BCA381EDD39}"/>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C7C520E-67C8-6C86-6A23-BFC4DEA0442A}"/>
              </a:ext>
            </a:extLst>
          </p:cNvPr>
          <p:cNvSpPr>
            <a:spLocks noGrp="1" noChangeArrowheads="1"/>
          </p:cNvSpPr>
          <p:nvPr>
            <p:ph type="sldNum" idx="12"/>
          </p:nvPr>
        </p:nvSpPr>
        <p:spPr>
          <a:ln/>
        </p:spPr>
        <p:txBody>
          <a:bodyPr/>
          <a:lstStyle>
            <a:lvl1pPr>
              <a:defRPr/>
            </a:lvl1pPr>
          </a:lstStyle>
          <a:p>
            <a:pPr>
              <a:defRPr/>
            </a:pPr>
            <a:fld id="{5AC096EB-36AE-4DB7-92DA-D662CCC38BBF}" type="slidenum">
              <a:rPr lang="en-US" altLang="en-US"/>
              <a:pPr>
                <a:defRPr/>
              </a:pPr>
              <a:t>‹#›</a:t>
            </a:fld>
            <a:endParaRPr lang="en-US" altLang="en-US"/>
          </a:p>
        </p:txBody>
      </p:sp>
    </p:spTree>
    <p:extLst>
      <p:ext uri="{BB962C8B-B14F-4D97-AF65-F5344CB8AC3E}">
        <p14:creationId xmlns:p14="http://schemas.microsoft.com/office/powerpoint/2010/main" val="3347473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DDE0689-077F-45B7-D241-B3D64A91BA47}"/>
              </a:ext>
            </a:extLst>
          </p:cNvPr>
          <p:cNvSpPr>
            <a:spLocks noGrp="1" noChangeArrowheads="1"/>
          </p:cNvSpPr>
          <p:nvPr>
            <p:ph type="dt" idx="10"/>
          </p:nvPr>
        </p:nvSpPr>
        <p:spPr>
          <a:ln/>
        </p:spPr>
        <p:txBody>
          <a:bodyPr/>
          <a:lstStyle>
            <a:lvl1pPr>
              <a:defRPr/>
            </a:lvl1pPr>
          </a:lstStyle>
          <a:p>
            <a:pPr>
              <a:defRPr/>
            </a:pPr>
            <a:endParaRPr lang="en-US"/>
          </a:p>
        </p:txBody>
      </p:sp>
      <p:sp>
        <p:nvSpPr>
          <p:cNvPr id="3" name="Rectangle 4">
            <a:extLst>
              <a:ext uri="{FF2B5EF4-FFF2-40B4-BE49-F238E27FC236}">
                <a16:creationId xmlns:a16="http://schemas.microsoft.com/office/drawing/2014/main" id="{928CD57C-DEDC-DE0E-72F7-7814552405B8}"/>
              </a:ext>
            </a:extLst>
          </p:cNvPr>
          <p:cNvSpPr>
            <a:spLocks noGrp="1" noChangeArrowheads="1"/>
          </p:cNvSpPr>
          <p:nvPr>
            <p:ph type="ftr" idx="11"/>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13127682-08EB-C71D-52B0-33D16863AD2D}"/>
              </a:ext>
            </a:extLst>
          </p:cNvPr>
          <p:cNvSpPr>
            <a:spLocks noGrp="1" noChangeArrowheads="1"/>
          </p:cNvSpPr>
          <p:nvPr>
            <p:ph type="sldNum" idx="12"/>
          </p:nvPr>
        </p:nvSpPr>
        <p:spPr>
          <a:ln/>
        </p:spPr>
        <p:txBody>
          <a:bodyPr/>
          <a:lstStyle>
            <a:lvl1pPr>
              <a:defRPr/>
            </a:lvl1pPr>
          </a:lstStyle>
          <a:p>
            <a:pPr>
              <a:defRPr/>
            </a:pPr>
            <a:fld id="{7E0DD825-BE77-4710-9B06-030647ED2D54}" type="slidenum">
              <a:rPr lang="en-US" altLang="en-US"/>
              <a:pPr>
                <a:defRPr/>
              </a:pPr>
              <a:t>‹#›</a:t>
            </a:fld>
            <a:endParaRPr lang="en-US" altLang="en-US"/>
          </a:p>
        </p:txBody>
      </p:sp>
    </p:spTree>
    <p:extLst>
      <p:ext uri="{BB962C8B-B14F-4D97-AF65-F5344CB8AC3E}">
        <p14:creationId xmlns:p14="http://schemas.microsoft.com/office/powerpoint/2010/main" val="286246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E44DC471-E663-3AFE-BC26-0BA0C8274E9A}"/>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ACF88EED-C3F3-5248-7F03-AA613D10570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AE81397-01EA-C7C4-B224-55AD22E1961C}"/>
              </a:ext>
            </a:extLst>
          </p:cNvPr>
          <p:cNvSpPr>
            <a:spLocks noGrp="1" noChangeArrowheads="1"/>
          </p:cNvSpPr>
          <p:nvPr>
            <p:ph type="sldNum" idx="12"/>
          </p:nvPr>
        </p:nvSpPr>
        <p:spPr>
          <a:ln/>
        </p:spPr>
        <p:txBody>
          <a:bodyPr/>
          <a:lstStyle>
            <a:lvl1pPr>
              <a:defRPr/>
            </a:lvl1pPr>
          </a:lstStyle>
          <a:p>
            <a:pPr>
              <a:defRPr/>
            </a:pPr>
            <a:fld id="{BB0ABF6F-14C9-4A41-81D2-61821EB766F1}" type="slidenum">
              <a:rPr lang="en-US" altLang="en-US"/>
              <a:pPr>
                <a:defRPr/>
              </a:pPr>
              <a:t>‹#›</a:t>
            </a:fld>
            <a:endParaRPr lang="en-US" altLang="en-US"/>
          </a:p>
        </p:txBody>
      </p:sp>
    </p:spTree>
    <p:extLst>
      <p:ext uri="{BB962C8B-B14F-4D97-AF65-F5344CB8AC3E}">
        <p14:creationId xmlns:p14="http://schemas.microsoft.com/office/powerpoint/2010/main" val="13593928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A6805466-F5D0-FB06-81C9-7E37433A920B}"/>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41A0F653-7D15-9265-AE37-54E10412B118}"/>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36CF49CE-7D38-6800-3207-5D049714BAB7}"/>
              </a:ext>
            </a:extLst>
          </p:cNvPr>
          <p:cNvSpPr>
            <a:spLocks noGrp="1" noChangeArrowheads="1"/>
          </p:cNvSpPr>
          <p:nvPr>
            <p:ph type="sldNum" idx="12"/>
          </p:nvPr>
        </p:nvSpPr>
        <p:spPr>
          <a:ln/>
        </p:spPr>
        <p:txBody>
          <a:bodyPr/>
          <a:lstStyle>
            <a:lvl1pPr>
              <a:defRPr/>
            </a:lvl1pPr>
          </a:lstStyle>
          <a:p>
            <a:pPr>
              <a:defRPr/>
            </a:pPr>
            <a:fld id="{A4771522-B0BC-44E3-A61B-A691213BC3AC}" type="slidenum">
              <a:rPr lang="en-US" altLang="en-US"/>
              <a:pPr>
                <a:defRPr/>
              </a:pPr>
              <a:t>‹#›</a:t>
            </a:fld>
            <a:endParaRPr lang="en-US" altLang="en-US"/>
          </a:p>
        </p:txBody>
      </p:sp>
    </p:spTree>
    <p:extLst>
      <p:ext uri="{BB962C8B-B14F-4D97-AF65-F5344CB8AC3E}">
        <p14:creationId xmlns:p14="http://schemas.microsoft.com/office/powerpoint/2010/main" val="293338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a:extLst>
              <a:ext uri="{FF2B5EF4-FFF2-40B4-BE49-F238E27FC236}">
                <a16:creationId xmlns:a16="http://schemas.microsoft.com/office/drawing/2014/main" id="{05FBABB6-A8A2-904F-1295-BA1B42129AF7}"/>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56DF0FBA-FF64-87B2-49B0-088E3D3EE302}"/>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21E6EB79-047F-BC4B-C728-BA0966DD25DF}"/>
              </a:ext>
            </a:extLst>
          </p:cNvPr>
          <p:cNvSpPr>
            <a:spLocks noGrp="1" noChangeArrowheads="1"/>
          </p:cNvSpPr>
          <p:nvPr>
            <p:ph type="sldNum" idx="12"/>
          </p:nvPr>
        </p:nvSpPr>
        <p:spPr>
          <a:ln/>
        </p:spPr>
        <p:txBody>
          <a:bodyPr/>
          <a:lstStyle>
            <a:lvl1pPr>
              <a:defRPr/>
            </a:lvl1pPr>
          </a:lstStyle>
          <a:p>
            <a:pPr>
              <a:defRPr/>
            </a:pPr>
            <a:fld id="{986E0E68-4010-48F6-A8B5-5FC76B089D42}" type="slidenum">
              <a:rPr lang="en-US" altLang="en-US"/>
              <a:pPr>
                <a:defRPr/>
              </a:pPr>
              <a:t>‹#›</a:t>
            </a:fld>
            <a:endParaRPr lang="en-US" altLang="en-US"/>
          </a:p>
        </p:txBody>
      </p:sp>
    </p:spTree>
    <p:extLst>
      <p:ext uri="{BB962C8B-B14F-4D97-AF65-F5344CB8AC3E}">
        <p14:creationId xmlns:p14="http://schemas.microsoft.com/office/powerpoint/2010/main" val="1119777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15B32AA-CFF9-73E2-ADA1-BCFDBBD269A0}"/>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E98047FB-DB22-D179-B53C-B8DC9C0C3FD0}"/>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D33949-D11E-934E-8082-B7A7A7570BF0}"/>
              </a:ext>
            </a:extLst>
          </p:cNvPr>
          <p:cNvSpPr>
            <a:spLocks noGrp="1" noChangeArrowheads="1"/>
          </p:cNvSpPr>
          <p:nvPr>
            <p:ph type="sldNum" idx="12"/>
          </p:nvPr>
        </p:nvSpPr>
        <p:spPr>
          <a:ln/>
        </p:spPr>
        <p:txBody>
          <a:bodyPr/>
          <a:lstStyle>
            <a:lvl1pPr>
              <a:defRPr/>
            </a:lvl1pPr>
          </a:lstStyle>
          <a:p>
            <a:pPr>
              <a:defRPr/>
            </a:pPr>
            <a:fld id="{8C2A76D9-B5AE-4EA6-93A4-2F63126EFD8B}" type="slidenum">
              <a:rPr lang="en-US" altLang="en-US"/>
              <a:pPr>
                <a:defRPr/>
              </a:pPr>
              <a:t>‹#›</a:t>
            </a:fld>
            <a:endParaRPr lang="en-US" altLang="en-US"/>
          </a:p>
        </p:txBody>
      </p:sp>
    </p:spTree>
    <p:extLst>
      <p:ext uri="{BB962C8B-B14F-4D97-AF65-F5344CB8AC3E}">
        <p14:creationId xmlns:p14="http://schemas.microsoft.com/office/powerpoint/2010/main" val="250804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ABE94783-E097-E671-F68F-4069FD8034BC}"/>
              </a:ext>
            </a:extLst>
          </p:cNvPr>
          <p:cNvSpPr>
            <a:spLocks noGrp="1" noChangeArrowheads="1"/>
          </p:cNvSpPr>
          <p:nvPr>
            <p:ph type="dt" idx="10"/>
          </p:nvPr>
        </p:nvSpPr>
        <p:spPr>
          <a:ln/>
        </p:spPr>
        <p:txBody>
          <a:bodyPr/>
          <a:lstStyle>
            <a:lvl1pPr>
              <a:defRPr/>
            </a:lvl1pPr>
          </a:lstStyle>
          <a:p>
            <a:pPr>
              <a:defRPr/>
            </a:pPr>
            <a:endParaRPr lang="en-US"/>
          </a:p>
        </p:txBody>
      </p:sp>
      <p:sp>
        <p:nvSpPr>
          <p:cNvPr id="5" name="Rectangle 4">
            <a:extLst>
              <a:ext uri="{FF2B5EF4-FFF2-40B4-BE49-F238E27FC236}">
                <a16:creationId xmlns:a16="http://schemas.microsoft.com/office/drawing/2014/main" id="{644B58CD-1053-9E8D-F4AB-CC26C235215A}"/>
              </a:ext>
            </a:extLst>
          </p:cNvPr>
          <p:cNvSpPr>
            <a:spLocks noGrp="1" noChangeArrowheads="1"/>
          </p:cNvSpPr>
          <p:nvPr>
            <p:ph type="ftr" idx="11"/>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8A6553-FACE-7A80-2C41-ACC69DC5A16E}"/>
              </a:ext>
            </a:extLst>
          </p:cNvPr>
          <p:cNvSpPr>
            <a:spLocks noGrp="1" noChangeArrowheads="1"/>
          </p:cNvSpPr>
          <p:nvPr>
            <p:ph type="sldNum" idx="12"/>
          </p:nvPr>
        </p:nvSpPr>
        <p:spPr>
          <a:ln/>
        </p:spPr>
        <p:txBody>
          <a:bodyPr/>
          <a:lstStyle>
            <a:lvl1pPr>
              <a:defRPr/>
            </a:lvl1pPr>
          </a:lstStyle>
          <a:p>
            <a:pPr>
              <a:defRPr/>
            </a:pPr>
            <a:fld id="{0C7B5C75-882E-40AF-9F15-1E5FB8A5911D}" type="slidenum">
              <a:rPr lang="en-US" altLang="en-US"/>
              <a:pPr>
                <a:defRPr/>
              </a:pPr>
              <a:t>‹#›</a:t>
            </a:fld>
            <a:endParaRPr lang="en-US" altLang="en-US"/>
          </a:p>
        </p:txBody>
      </p:sp>
    </p:spTree>
    <p:extLst>
      <p:ext uri="{BB962C8B-B14F-4D97-AF65-F5344CB8AC3E}">
        <p14:creationId xmlns:p14="http://schemas.microsoft.com/office/powerpoint/2010/main" val="173183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Rectangle 3">
            <a:extLst>
              <a:ext uri="{FF2B5EF4-FFF2-40B4-BE49-F238E27FC236}">
                <a16:creationId xmlns:a16="http://schemas.microsoft.com/office/drawing/2014/main" id="{39AC239A-C74A-5325-6344-6E2EBD1F094C}"/>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4">
            <a:extLst>
              <a:ext uri="{FF2B5EF4-FFF2-40B4-BE49-F238E27FC236}">
                <a16:creationId xmlns:a16="http://schemas.microsoft.com/office/drawing/2014/main" id="{DE5944D8-BDDE-284F-39D8-35E397C8D907}"/>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BA1B3A1-1CB7-F965-8478-6E7B05F4BD0B}"/>
              </a:ext>
            </a:extLst>
          </p:cNvPr>
          <p:cNvSpPr>
            <a:spLocks noGrp="1" noChangeArrowheads="1"/>
          </p:cNvSpPr>
          <p:nvPr>
            <p:ph type="sldNum" idx="12"/>
          </p:nvPr>
        </p:nvSpPr>
        <p:spPr>
          <a:ln/>
        </p:spPr>
        <p:txBody>
          <a:bodyPr/>
          <a:lstStyle>
            <a:lvl1pPr>
              <a:defRPr/>
            </a:lvl1pPr>
          </a:lstStyle>
          <a:p>
            <a:pPr>
              <a:defRPr/>
            </a:pPr>
            <a:fld id="{200679FE-5B41-42DD-9EDE-D0128274AE93}" type="slidenum">
              <a:rPr lang="en-US" altLang="en-US"/>
              <a:pPr>
                <a:defRPr/>
              </a:pPr>
              <a:t>‹#›</a:t>
            </a:fld>
            <a:endParaRPr lang="en-US" altLang="en-US"/>
          </a:p>
        </p:txBody>
      </p:sp>
    </p:spTree>
    <p:extLst>
      <p:ext uri="{BB962C8B-B14F-4D97-AF65-F5344CB8AC3E}">
        <p14:creationId xmlns:p14="http://schemas.microsoft.com/office/powerpoint/2010/main" val="11549795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3">
            <a:extLst>
              <a:ext uri="{FF2B5EF4-FFF2-40B4-BE49-F238E27FC236}">
                <a16:creationId xmlns:a16="http://schemas.microsoft.com/office/drawing/2014/main" id="{70489EFB-220A-D5D9-A9B4-779EA0919C88}"/>
              </a:ext>
            </a:extLst>
          </p:cNvPr>
          <p:cNvSpPr>
            <a:spLocks noGrp="1" noChangeArrowheads="1"/>
          </p:cNvSpPr>
          <p:nvPr>
            <p:ph type="dt" idx="10"/>
          </p:nvPr>
        </p:nvSpPr>
        <p:spPr>
          <a:ln/>
        </p:spPr>
        <p:txBody>
          <a:bodyPr/>
          <a:lstStyle>
            <a:lvl1pPr>
              <a:defRPr/>
            </a:lvl1pPr>
          </a:lstStyle>
          <a:p>
            <a:pPr>
              <a:defRPr/>
            </a:pPr>
            <a:endParaRPr lang="en-US"/>
          </a:p>
        </p:txBody>
      </p:sp>
      <p:sp>
        <p:nvSpPr>
          <p:cNvPr id="7" name="Rectangle 4">
            <a:extLst>
              <a:ext uri="{FF2B5EF4-FFF2-40B4-BE49-F238E27FC236}">
                <a16:creationId xmlns:a16="http://schemas.microsoft.com/office/drawing/2014/main" id="{B33C9C3A-1C8C-2820-E857-31943B18FAFB}"/>
              </a:ext>
            </a:extLst>
          </p:cNvPr>
          <p:cNvSpPr>
            <a:spLocks noGrp="1" noChangeArrowheads="1"/>
          </p:cNvSpPr>
          <p:nvPr>
            <p:ph type="ftr" idx="11"/>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7B9D088-C524-F1C6-5B96-032FA2637E43}"/>
              </a:ext>
            </a:extLst>
          </p:cNvPr>
          <p:cNvSpPr>
            <a:spLocks noGrp="1" noChangeArrowheads="1"/>
          </p:cNvSpPr>
          <p:nvPr>
            <p:ph type="sldNum" idx="12"/>
          </p:nvPr>
        </p:nvSpPr>
        <p:spPr>
          <a:ln/>
        </p:spPr>
        <p:txBody>
          <a:bodyPr/>
          <a:lstStyle>
            <a:lvl1pPr>
              <a:defRPr/>
            </a:lvl1pPr>
          </a:lstStyle>
          <a:p>
            <a:pPr>
              <a:defRPr/>
            </a:pPr>
            <a:fld id="{0B4BC552-84FE-4E1C-9281-DB93882C3C58}" type="slidenum">
              <a:rPr lang="en-US" altLang="en-US"/>
              <a:pPr>
                <a:defRPr/>
              </a:pPr>
              <a:t>‹#›</a:t>
            </a:fld>
            <a:endParaRPr lang="en-US" altLang="en-US"/>
          </a:p>
        </p:txBody>
      </p:sp>
    </p:spTree>
    <p:extLst>
      <p:ext uri="{BB962C8B-B14F-4D97-AF65-F5344CB8AC3E}">
        <p14:creationId xmlns:p14="http://schemas.microsoft.com/office/powerpoint/2010/main" val="1760349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89D1E006-80AF-9061-77B7-6B3CA0F52379}"/>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2D1A1D57-FFA6-38C1-CDB7-2DC88710DFE7}"/>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D153073-882F-4176-E08F-0E9DB4CB05A6}"/>
              </a:ext>
            </a:extLst>
          </p:cNvPr>
          <p:cNvSpPr>
            <a:spLocks noGrp="1" noChangeArrowheads="1"/>
          </p:cNvSpPr>
          <p:nvPr>
            <p:ph type="sldNum" idx="12"/>
          </p:nvPr>
        </p:nvSpPr>
        <p:spPr>
          <a:ln/>
        </p:spPr>
        <p:txBody>
          <a:bodyPr/>
          <a:lstStyle>
            <a:lvl1pPr>
              <a:defRPr/>
            </a:lvl1pPr>
          </a:lstStyle>
          <a:p>
            <a:pPr>
              <a:defRPr/>
            </a:pPr>
            <a:fld id="{F1F49CF5-5513-49EA-9AC4-DE73EDD27A89}" type="slidenum">
              <a:rPr lang="en-US" altLang="en-US"/>
              <a:pPr>
                <a:defRPr/>
              </a:pPr>
              <a:t>‹#›</a:t>
            </a:fld>
            <a:endParaRPr lang="en-US" altLang="en-US"/>
          </a:p>
        </p:txBody>
      </p:sp>
    </p:spTree>
    <p:extLst>
      <p:ext uri="{BB962C8B-B14F-4D97-AF65-F5344CB8AC3E}">
        <p14:creationId xmlns:p14="http://schemas.microsoft.com/office/powerpoint/2010/main" val="3034382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8013" cy="1141412"/>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7013"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6613"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7013"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6613" y="3938588"/>
            <a:ext cx="4038600" cy="2185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AEF38D61-A651-EA53-4BB0-9D6CBAB5021B}"/>
              </a:ext>
            </a:extLst>
          </p:cNvPr>
          <p:cNvSpPr>
            <a:spLocks noGrp="1" noChangeArrowheads="1"/>
          </p:cNvSpPr>
          <p:nvPr>
            <p:ph type="dt" idx="10"/>
          </p:nvPr>
        </p:nvSpPr>
        <p:spPr>
          <a:ln/>
        </p:spPr>
        <p:txBody>
          <a:bodyPr/>
          <a:lstStyle>
            <a:lvl1pPr>
              <a:defRPr/>
            </a:lvl1pPr>
          </a:lstStyle>
          <a:p>
            <a:pPr>
              <a:defRPr/>
            </a:pPr>
            <a:endParaRPr lang="en-US"/>
          </a:p>
        </p:txBody>
      </p:sp>
      <p:sp>
        <p:nvSpPr>
          <p:cNvPr id="8" name="Rectangle 4">
            <a:extLst>
              <a:ext uri="{FF2B5EF4-FFF2-40B4-BE49-F238E27FC236}">
                <a16:creationId xmlns:a16="http://schemas.microsoft.com/office/drawing/2014/main" id="{01C78AE0-C254-40AE-F756-98BD1022D224}"/>
              </a:ext>
            </a:extLst>
          </p:cNvPr>
          <p:cNvSpPr>
            <a:spLocks noGrp="1" noChangeArrowheads="1"/>
          </p:cNvSpPr>
          <p:nvPr>
            <p:ph type="ftr" idx="11"/>
          </p:nvPr>
        </p:nvSpPr>
        <p:spPr>
          <a:ln/>
        </p:spPr>
        <p:txBody>
          <a:bodyPr/>
          <a:lstStyle>
            <a:lvl1pPr>
              <a:defRPr/>
            </a:lvl1pPr>
          </a:lstStyle>
          <a:p>
            <a:pPr>
              <a:defRPr/>
            </a:pPr>
            <a:endParaRPr lang="en-US"/>
          </a:p>
        </p:txBody>
      </p:sp>
      <p:sp>
        <p:nvSpPr>
          <p:cNvPr id="9" name="Rectangle 5">
            <a:extLst>
              <a:ext uri="{FF2B5EF4-FFF2-40B4-BE49-F238E27FC236}">
                <a16:creationId xmlns:a16="http://schemas.microsoft.com/office/drawing/2014/main" id="{07A1AD27-CE8E-00D5-B647-59A54A33A9AE}"/>
              </a:ext>
            </a:extLst>
          </p:cNvPr>
          <p:cNvSpPr>
            <a:spLocks noGrp="1" noChangeArrowheads="1"/>
          </p:cNvSpPr>
          <p:nvPr>
            <p:ph type="sldNum" idx="12"/>
          </p:nvPr>
        </p:nvSpPr>
        <p:spPr>
          <a:ln/>
        </p:spPr>
        <p:txBody>
          <a:bodyPr/>
          <a:lstStyle>
            <a:lvl1pPr>
              <a:defRPr/>
            </a:lvl1pPr>
          </a:lstStyle>
          <a:p>
            <a:pPr>
              <a:defRPr/>
            </a:pPr>
            <a:fld id="{4FDEC82F-C98E-42E1-8710-A85194614738}" type="slidenum">
              <a:rPr lang="en-US" altLang="en-US"/>
              <a:pPr>
                <a:defRPr/>
              </a:pPr>
              <a:t>‹#›</a:t>
            </a:fld>
            <a:endParaRPr lang="en-US" altLang="en-US"/>
          </a:p>
        </p:txBody>
      </p:sp>
    </p:spTree>
    <p:extLst>
      <p:ext uri="{BB962C8B-B14F-4D97-AF65-F5344CB8AC3E}">
        <p14:creationId xmlns:p14="http://schemas.microsoft.com/office/powerpoint/2010/main" val="1923300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69BFAEF-FD3B-6FD3-0EF7-1619608228E0}"/>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FEF5B1A-31F6-71E9-4E7A-2ACE0988E5E9}"/>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58C03D9-31D8-5B5F-EF74-1EEB319B628E}"/>
              </a:ext>
            </a:extLst>
          </p:cNvPr>
          <p:cNvSpPr>
            <a:spLocks noGrp="1" noChangeArrowheads="1"/>
          </p:cNvSpPr>
          <p:nvPr>
            <p:ph type="sldNum" idx="12"/>
          </p:nvPr>
        </p:nvSpPr>
        <p:spPr>
          <a:ln/>
        </p:spPr>
        <p:txBody>
          <a:bodyPr/>
          <a:lstStyle>
            <a:lvl1pPr>
              <a:defRPr/>
            </a:lvl1pPr>
          </a:lstStyle>
          <a:p>
            <a:pPr>
              <a:defRPr/>
            </a:pPr>
            <a:fld id="{73A013BC-CD14-42EA-99A2-3D53A3F75843}" type="slidenum">
              <a:rPr lang="en-US" altLang="en-US"/>
              <a:pPr>
                <a:defRPr/>
              </a:pPr>
              <a:t>‹#›</a:t>
            </a:fld>
            <a:endParaRPr lang="en-US" altLang="en-US"/>
          </a:p>
        </p:txBody>
      </p:sp>
    </p:spTree>
    <p:extLst>
      <p:ext uri="{BB962C8B-B14F-4D97-AF65-F5344CB8AC3E}">
        <p14:creationId xmlns:p14="http://schemas.microsoft.com/office/powerpoint/2010/main" val="1238666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02AAB77-9272-B319-0486-69B1ACBD72D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1C400A60-3689-CBE8-23F3-4CE4E94B951E}"/>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6948AF9-5755-9FA3-67C0-C52555B66283}"/>
              </a:ext>
            </a:extLst>
          </p:cNvPr>
          <p:cNvSpPr>
            <a:spLocks noGrp="1" noChangeArrowheads="1"/>
          </p:cNvSpPr>
          <p:nvPr>
            <p:ph type="sldNum" idx="12"/>
          </p:nvPr>
        </p:nvSpPr>
        <p:spPr>
          <a:ln/>
        </p:spPr>
        <p:txBody>
          <a:bodyPr/>
          <a:lstStyle>
            <a:lvl1pPr>
              <a:defRPr/>
            </a:lvl1pPr>
          </a:lstStyle>
          <a:p>
            <a:pPr>
              <a:defRPr/>
            </a:pPr>
            <a:fld id="{DDF6FCE9-6960-444A-8DE4-5FA3EA703853}" type="slidenum">
              <a:rPr lang="en-US" altLang="en-US"/>
              <a:pPr>
                <a:defRPr/>
              </a:pPr>
              <a:t>‹#›</a:t>
            </a:fld>
            <a:endParaRPr lang="en-US" altLang="en-US"/>
          </a:p>
        </p:txBody>
      </p:sp>
    </p:spTree>
    <p:extLst>
      <p:ext uri="{BB962C8B-B14F-4D97-AF65-F5344CB8AC3E}">
        <p14:creationId xmlns:p14="http://schemas.microsoft.com/office/powerpoint/2010/main" val="3317195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2A05627-AE39-6D25-45B3-4A026EA3583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AAAAA087-1143-79E0-5F71-FF0D1E59D796}"/>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54D1A76D-E224-267D-CD4D-00969C47E53F}"/>
              </a:ext>
            </a:extLst>
          </p:cNvPr>
          <p:cNvSpPr>
            <a:spLocks noGrp="1" noChangeArrowheads="1"/>
          </p:cNvSpPr>
          <p:nvPr>
            <p:ph type="sldNum" idx="12"/>
          </p:nvPr>
        </p:nvSpPr>
        <p:spPr>
          <a:ln/>
        </p:spPr>
        <p:txBody>
          <a:bodyPr/>
          <a:lstStyle>
            <a:lvl1pPr>
              <a:defRPr/>
            </a:lvl1pPr>
          </a:lstStyle>
          <a:p>
            <a:pPr>
              <a:defRPr/>
            </a:pPr>
            <a:fld id="{B2BA38BB-2348-4406-A783-2FE30F04B001}" type="slidenum">
              <a:rPr lang="en-US" altLang="en-US"/>
              <a:pPr>
                <a:defRPr/>
              </a:pPr>
              <a:t>‹#›</a:t>
            </a:fld>
            <a:endParaRPr lang="en-US" altLang="en-US"/>
          </a:p>
        </p:txBody>
      </p:sp>
    </p:spTree>
    <p:extLst>
      <p:ext uri="{BB962C8B-B14F-4D97-AF65-F5344CB8AC3E}">
        <p14:creationId xmlns:p14="http://schemas.microsoft.com/office/powerpoint/2010/main" val="23524762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2C0291DA-3ED9-A9AF-2405-0E1D1AA5329F}"/>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3B35ACE9-5381-302D-A846-1270D9C7A76F}"/>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042772AA-5D0B-C98D-89C6-14E8D411BEC6}"/>
              </a:ext>
            </a:extLst>
          </p:cNvPr>
          <p:cNvSpPr>
            <a:spLocks noGrp="1" noChangeArrowheads="1"/>
          </p:cNvSpPr>
          <p:nvPr>
            <p:ph type="sldNum" idx="12"/>
          </p:nvPr>
        </p:nvSpPr>
        <p:spPr>
          <a:ln/>
        </p:spPr>
        <p:txBody>
          <a:bodyPr/>
          <a:lstStyle>
            <a:lvl1pPr>
              <a:defRPr/>
            </a:lvl1pPr>
          </a:lstStyle>
          <a:p>
            <a:pPr>
              <a:defRPr/>
            </a:pPr>
            <a:fld id="{4825C64E-8DD8-427E-B620-EE562DA260D4}" type="slidenum">
              <a:rPr lang="en-US" altLang="en-US"/>
              <a:pPr>
                <a:defRPr/>
              </a:pPr>
              <a:t>‹#›</a:t>
            </a:fld>
            <a:endParaRPr lang="en-US" altLang="en-US"/>
          </a:p>
        </p:txBody>
      </p:sp>
    </p:spTree>
    <p:extLst>
      <p:ext uri="{BB962C8B-B14F-4D97-AF65-F5344CB8AC3E}">
        <p14:creationId xmlns:p14="http://schemas.microsoft.com/office/powerpoint/2010/main" val="307978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E4C483F8-F7E3-C637-2820-87DB81C5FD1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4E942BF-A057-6F8B-055E-5A429D319DF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FC28342-96F4-0F66-8031-84409E4D7F01}"/>
              </a:ext>
            </a:extLst>
          </p:cNvPr>
          <p:cNvSpPr>
            <a:spLocks noGrp="1" noChangeArrowheads="1"/>
          </p:cNvSpPr>
          <p:nvPr>
            <p:ph type="sldNum" idx="12"/>
          </p:nvPr>
        </p:nvSpPr>
        <p:spPr>
          <a:ln/>
        </p:spPr>
        <p:txBody>
          <a:bodyPr/>
          <a:lstStyle>
            <a:lvl1pPr>
              <a:defRPr/>
            </a:lvl1pPr>
          </a:lstStyle>
          <a:p>
            <a:pPr>
              <a:defRPr/>
            </a:pPr>
            <a:fld id="{BB5B8C29-4FBE-4F70-913C-1CBEB077F9B6}" type="slidenum">
              <a:rPr lang="en-US" altLang="en-US"/>
              <a:pPr>
                <a:defRPr/>
              </a:pPr>
              <a:t>‹#›</a:t>
            </a:fld>
            <a:endParaRPr lang="en-US" altLang="en-US"/>
          </a:p>
        </p:txBody>
      </p:sp>
    </p:spTree>
    <p:extLst>
      <p:ext uri="{BB962C8B-B14F-4D97-AF65-F5344CB8AC3E}">
        <p14:creationId xmlns:p14="http://schemas.microsoft.com/office/powerpoint/2010/main" val="1380268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3D5611A8-F4A4-9895-F4EC-261458407B1B}"/>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BB8268A9-E456-F002-96B9-3E86B97B294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8E4026D9-C031-2AEA-1CF7-48C650C12CE8}"/>
              </a:ext>
            </a:extLst>
          </p:cNvPr>
          <p:cNvSpPr>
            <a:spLocks noGrp="1" noChangeArrowheads="1"/>
          </p:cNvSpPr>
          <p:nvPr>
            <p:ph type="sldNum" idx="12"/>
          </p:nvPr>
        </p:nvSpPr>
        <p:spPr>
          <a:ln/>
        </p:spPr>
        <p:txBody>
          <a:bodyPr/>
          <a:lstStyle>
            <a:lvl1pPr>
              <a:defRPr/>
            </a:lvl1pPr>
          </a:lstStyle>
          <a:p>
            <a:pPr>
              <a:defRPr/>
            </a:pPr>
            <a:fld id="{76F91F04-83AF-4AF1-926A-8C9C98B11B03}" type="slidenum">
              <a:rPr lang="en-US" altLang="en-US"/>
              <a:pPr>
                <a:defRPr/>
              </a:pPr>
              <a:t>‹#›</a:t>
            </a:fld>
            <a:endParaRPr lang="en-US" altLang="en-US"/>
          </a:p>
        </p:txBody>
      </p:sp>
    </p:spTree>
    <p:extLst>
      <p:ext uri="{BB962C8B-B14F-4D97-AF65-F5344CB8AC3E}">
        <p14:creationId xmlns:p14="http://schemas.microsoft.com/office/powerpoint/2010/main" val="9970415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7015DAF-90BB-D497-C299-C16CB7EDB09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57DFFA8B-A1DF-B97A-B3F5-BE4EAD59B8D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F8B100D-9BD4-BCAF-38B4-2AB1B6D23B46}"/>
              </a:ext>
            </a:extLst>
          </p:cNvPr>
          <p:cNvSpPr>
            <a:spLocks noGrp="1" noChangeArrowheads="1"/>
          </p:cNvSpPr>
          <p:nvPr>
            <p:ph type="sldNum" idx="12"/>
          </p:nvPr>
        </p:nvSpPr>
        <p:spPr>
          <a:ln/>
        </p:spPr>
        <p:txBody>
          <a:bodyPr/>
          <a:lstStyle>
            <a:lvl1pPr>
              <a:defRPr/>
            </a:lvl1pPr>
          </a:lstStyle>
          <a:p>
            <a:pPr>
              <a:defRPr/>
            </a:pPr>
            <a:fld id="{7E431EE3-54A3-4202-BC42-56AF4CE97018}" type="slidenum">
              <a:rPr lang="en-US" altLang="en-US"/>
              <a:pPr>
                <a:defRPr/>
              </a:pPr>
              <a:t>‹#›</a:t>
            </a:fld>
            <a:endParaRPr lang="en-US" altLang="en-US"/>
          </a:p>
        </p:txBody>
      </p:sp>
    </p:spTree>
    <p:extLst>
      <p:ext uri="{BB962C8B-B14F-4D97-AF65-F5344CB8AC3E}">
        <p14:creationId xmlns:p14="http://schemas.microsoft.com/office/powerpoint/2010/main" val="414025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5CF1C1A5-3B4C-F4F0-682F-5B26D4DC2414}"/>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F080BEBC-0CC6-CF76-90BF-F1E1BDB242DD}"/>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9F76399-8A1E-5463-9E79-4092F4D720C8}"/>
              </a:ext>
            </a:extLst>
          </p:cNvPr>
          <p:cNvSpPr>
            <a:spLocks noGrp="1" noChangeArrowheads="1"/>
          </p:cNvSpPr>
          <p:nvPr>
            <p:ph type="sldNum" idx="12"/>
          </p:nvPr>
        </p:nvSpPr>
        <p:spPr>
          <a:ln/>
        </p:spPr>
        <p:txBody>
          <a:bodyPr/>
          <a:lstStyle>
            <a:lvl1pPr>
              <a:defRPr/>
            </a:lvl1pPr>
          </a:lstStyle>
          <a:p>
            <a:pPr>
              <a:defRPr/>
            </a:pPr>
            <a:fld id="{8A5B225B-BA26-4386-9C46-B0852849B594}" type="slidenum">
              <a:rPr lang="en-US" altLang="en-US"/>
              <a:pPr>
                <a:defRPr/>
              </a:pPr>
              <a:t>‹#›</a:t>
            </a:fld>
            <a:endParaRPr lang="en-US" altLang="en-US"/>
          </a:p>
        </p:txBody>
      </p:sp>
    </p:spTree>
    <p:extLst>
      <p:ext uri="{BB962C8B-B14F-4D97-AF65-F5344CB8AC3E}">
        <p14:creationId xmlns:p14="http://schemas.microsoft.com/office/powerpoint/2010/main" val="3253082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BAA6CE31-A5C1-6AA6-DF89-B566D2566847}"/>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DFC91840-AE8E-299C-DC85-61AFE5E6282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1AC38D86-BA81-6D06-03D4-5C40EE415FC4}"/>
              </a:ext>
            </a:extLst>
          </p:cNvPr>
          <p:cNvSpPr>
            <a:spLocks noGrp="1" noChangeArrowheads="1"/>
          </p:cNvSpPr>
          <p:nvPr>
            <p:ph type="sldNum" idx="12"/>
          </p:nvPr>
        </p:nvSpPr>
        <p:spPr>
          <a:ln/>
        </p:spPr>
        <p:txBody>
          <a:bodyPr/>
          <a:lstStyle>
            <a:lvl1pPr>
              <a:defRPr/>
            </a:lvl1pPr>
          </a:lstStyle>
          <a:p>
            <a:pPr>
              <a:defRPr/>
            </a:pPr>
            <a:fld id="{40214485-6897-42D3-8531-43855AC0B800}" type="slidenum">
              <a:rPr lang="en-US" altLang="en-US"/>
              <a:pPr>
                <a:defRPr/>
              </a:pPr>
              <a:t>‹#›</a:t>
            </a:fld>
            <a:endParaRPr lang="en-US" altLang="en-US"/>
          </a:p>
        </p:txBody>
      </p:sp>
    </p:spTree>
    <p:extLst>
      <p:ext uri="{BB962C8B-B14F-4D97-AF65-F5344CB8AC3E}">
        <p14:creationId xmlns:p14="http://schemas.microsoft.com/office/powerpoint/2010/main" val="4049776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2A060CC3-59E9-3F6C-FC14-DBB0E0693DA1}"/>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8BA9D515-FE3F-A06D-4F00-1C8E7EF4DD21}"/>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6141E7D4-8FF9-0159-CC41-3E37F67DE0B6}"/>
              </a:ext>
            </a:extLst>
          </p:cNvPr>
          <p:cNvSpPr>
            <a:spLocks noGrp="1" noChangeArrowheads="1"/>
          </p:cNvSpPr>
          <p:nvPr>
            <p:ph type="sldNum" idx="12"/>
          </p:nvPr>
        </p:nvSpPr>
        <p:spPr>
          <a:ln/>
        </p:spPr>
        <p:txBody>
          <a:bodyPr/>
          <a:lstStyle>
            <a:lvl1pPr>
              <a:defRPr/>
            </a:lvl1pPr>
          </a:lstStyle>
          <a:p>
            <a:pPr>
              <a:defRPr/>
            </a:pPr>
            <a:fld id="{931AAAB3-8482-47A1-8E61-31DC282D90E3}" type="slidenum">
              <a:rPr lang="en-US" altLang="en-US"/>
              <a:pPr>
                <a:defRPr/>
              </a:pPr>
              <a:t>‹#›</a:t>
            </a:fld>
            <a:endParaRPr lang="en-US" altLang="en-US"/>
          </a:p>
        </p:txBody>
      </p:sp>
    </p:spTree>
    <p:extLst>
      <p:ext uri="{BB962C8B-B14F-4D97-AF65-F5344CB8AC3E}">
        <p14:creationId xmlns:p14="http://schemas.microsoft.com/office/powerpoint/2010/main" val="4601732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146BF00D-FFF3-1E84-1737-820FDC7AE605}"/>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91B028B4-F8C0-D9BC-9D65-B2C3DF1A587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7F30CE2-5B18-9A16-661D-A62A365B3516}"/>
              </a:ext>
            </a:extLst>
          </p:cNvPr>
          <p:cNvSpPr>
            <a:spLocks noGrp="1" noChangeArrowheads="1"/>
          </p:cNvSpPr>
          <p:nvPr>
            <p:ph type="sldNum" idx="12"/>
          </p:nvPr>
        </p:nvSpPr>
        <p:spPr>
          <a:ln/>
        </p:spPr>
        <p:txBody>
          <a:bodyPr/>
          <a:lstStyle>
            <a:lvl1pPr>
              <a:defRPr/>
            </a:lvl1pPr>
          </a:lstStyle>
          <a:p>
            <a:pPr>
              <a:defRPr/>
            </a:pPr>
            <a:fld id="{4FDA783C-D8E3-4D4B-A9FD-9511C1AB84DD}" type="slidenum">
              <a:rPr lang="en-US" altLang="en-US"/>
              <a:pPr>
                <a:defRPr/>
              </a:pPr>
              <a:t>‹#›</a:t>
            </a:fld>
            <a:endParaRPr lang="en-US" altLang="en-US"/>
          </a:p>
        </p:txBody>
      </p:sp>
    </p:spTree>
    <p:extLst>
      <p:ext uri="{BB962C8B-B14F-4D97-AF65-F5344CB8AC3E}">
        <p14:creationId xmlns:p14="http://schemas.microsoft.com/office/powerpoint/2010/main" val="4978576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5E2D81C9-AAD5-09FA-6DA6-B5DA19DB323E}"/>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5" name="Rectangle 4">
            <a:extLst>
              <a:ext uri="{FF2B5EF4-FFF2-40B4-BE49-F238E27FC236}">
                <a16:creationId xmlns:a16="http://schemas.microsoft.com/office/drawing/2014/main" id="{C4213E12-63C7-522D-44D4-CACA7AE18A90}"/>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C40DF4A-B562-3018-B285-9DD6CBAEDFE0}"/>
              </a:ext>
            </a:extLst>
          </p:cNvPr>
          <p:cNvSpPr>
            <a:spLocks noGrp="1" noChangeArrowheads="1"/>
          </p:cNvSpPr>
          <p:nvPr>
            <p:ph type="sldNum" idx="12"/>
          </p:nvPr>
        </p:nvSpPr>
        <p:spPr>
          <a:ln/>
        </p:spPr>
        <p:txBody>
          <a:bodyPr/>
          <a:lstStyle>
            <a:lvl1pPr>
              <a:defRPr/>
            </a:lvl1pPr>
          </a:lstStyle>
          <a:p>
            <a:pPr>
              <a:defRPr/>
            </a:pPr>
            <a:fld id="{17462769-3A2B-4484-88E5-CCE15404843B}" type="slidenum">
              <a:rPr lang="en-US" altLang="en-US"/>
              <a:pPr>
                <a:defRPr/>
              </a:pPr>
              <a:t>‹#›</a:t>
            </a:fld>
            <a:endParaRPr lang="en-US" altLang="en-US"/>
          </a:p>
        </p:txBody>
      </p:sp>
    </p:spTree>
    <p:extLst>
      <p:ext uri="{BB962C8B-B14F-4D97-AF65-F5344CB8AC3E}">
        <p14:creationId xmlns:p14="http://schemas.microsoft.com/office/powerpoint/2010/main" val="2855714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7013"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600200"/>
            <a:ext cx="4038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1799BBB4-4733-4437-240F-F877595F5FA4}"/>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D4BE8A9A-CC0D-9D60-1FF8-79E59A0EFE6A}"/>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91098933-CDBD-4BC4-FE0D-480B71072D52}"/>
              </a:ext>
            </a:extLst>
          </p:cNvPr>
          <p:cNvSpPr>
            <a:spLocks noGrp="1" noChangeArrowheads="1"/>
          </p:cNvSpPr>
          <p:nvPr>
            <p:ph type="sldNum" idx="12"/>
          </p:nvPr>
        </p:nvSpPr>
        <p:spPr>
          <a:ln/>
        </p:spPr>
        <p:txBody>
          <a:bodyPr/>
          <a:lstStyle>
            <a:lvl1pPr>
              <a:defRPr/>
            </a:lvl1pPr>
          </a:lstStyle>
          <a:p>
            <a:pPr>
              <a:defRPr/>
            </a:pPr>
            <a:fld id="{36AFB283-09F7-4770-8DFE-EF4BE2E25366}" type="slidenum">
              <a:rPr lang="en-US" altLang="en-US"/>
              <a:pPr>
                <a:defRPr/>
              </a:pPr>
              <a:t>‹#›</a:t>
            </a:fld>
            <a:endParaRPr lang="en-US" altLang="en-US"/>
          </a:p>
        </p:txBody>
      </p:sp>
    </p:spTree>
    <p:extLst>
      <p:ext uri="{BB962C8B-B14F-4D97-AF65-F5344CB8AC3E}">
        <p14:creationId xmlns:p14="http://schemas.microsoft.com/office/powerpoint/2010/main" val="2928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0BCDA19F-6BF0-5F36-D6C4-157AF65EC316}"/>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1EE64694-866B-C837-D0F0-2727B95BA43A}"/>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5DCA9D11-96BF-EF96-DDC3-7FC5B49636F5}"/>
              </a:ext>
            </a:extLst>
          </p:cNvPr>
          <p:cNvSpPr>
            <a:spLocks noGrp="1" noChangeArrowheads="1"/>
          </p:cNvSpPr>
          <p:nvPr>
            <p:ph type="sldNum" idx="12"/>
          </p:nvPr>
        </p:nvSpPr>
        <p:spPr>
          <a:ln/>
        </p:spPr>
        <p:txBody>
          <a:bodyPr/>
          <a:lstStyle>
            <a:lvl1pPr>
              <a:defRPr/>
            </a:lvl1pPr>
          </a:lstStyle>
          <a:p>
            <a:pPr>
              <a:defRPr/>
            </a:pPr>
            <a:fld id="{177EC837-E53A-484A-A83D-A6F60BC03E34}" type="slidenum">
              <a:rPr lang="en-US" altLang="en-US"/>
              <a:pPr>
                <a:defRPr/>
              </a:pPr>
              <a:t>‹#›</a:t>
            </a:fld>
            <a:endParaRPr lang="en-US" altLang="en-US"/>
          </a:p>
        </p:txBody>
      </p:sp>
    </p:spTree>
    <p:extLst>
      <p:ext uri="{BB962C8B-B14F-4D97-AF65-F5344CB8AC3E}">
        <p14:creationId xmlns:p14="http://schemas.microsoft.com/office/powerpoint/2010/main" val="60329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B517209E-7534-7ED5-ADF2-36E4E689703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4" name="Rectangle 4">
            <a:extLst>
              <a:ext uri="{FF2B5EF4-FFF2-40B4-BE49-F238E27FC236}">
                <a16:creationId xmlns:a16="http://schemas.microsoft.com/office/drawing/2014/main" id="{94547514-2F06-D731-9976-0C7879BF6213}"/>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906A62F-4263-534E-E523-DEA42464D0C8}"/>
              </a:ext>
            </a:extLst>
          </p:cNvPr>
          <p:cNvSpPr>
            <a:spLocks noGrp="1" noChangeArrowheads="1"/>
          </p:cNvSpPr>
          <p:nvPr>
            <p:ph type="sldNum" idx="12"/>
          </p:nvPr>
        </p:nvSpPr>
        <p:spPr>
          <a:ln/>
        </p:spPr>
        <p:txBody>
          <a:bodyPr/>
          <a:lstStyle>
            <a:lvl1pPr>
              <a:defRPr/>
            </a:lvl1pPr>
          </a:lstStyle>
          <a:p>
            <a:pPr>
              <a:defRPr/>
            </a:pPr>
            <a:fld id="{6E22A288-4693-4795-AF03-14AB2128CC71}" type="slidenum">
              <a:rPr lang="en-US" altLang="en-US"/>
              <a:pPr>
                <a:defRPr/>
              </a:pPr>
              <a:t>‹#›</a:t>
            </a:fld>
            <a:endParaRPr lang="en-US" altLang="en-US"/>
          </a:p>
        </p:txBody>
      </p:sp>
    </p:spTree>
    <p:extLst>
      <p:ext uri="{BB962C8B-B14F-4D97-AF65-F5344CB8AC3E}">
        <p14:creationId xmlns:p14="http://schemas.microsoft.com/office/powerpoint/2010/main" val="33621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FFCE613-9273-5652-8BCA-E200923B4B98}"/>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3" name="Rectangle 4">
            <a:extLst>
              <a:ext uri="{FF2B5EF4-FFF2-40B4-BE49-F238E27FC236}">
                <a16:creationId xmlns:a16="http://schemas.microsoft.com/office/drawing/2014/main" id="{CE7B05E3-E413-CCE7-EA26-8FD0A5706F9C}"/>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432F8A7-1338-7B35-C58F-0770E0113B55}"/>
              </a:ext>
            </a:extLst>
          </p:cNvPr>
          <p:cNvSpPr>
            <a:spLocks noGrp="1" noChangeArrowheads="1"/>
          </p:cNvSpPr>
          <p:nvPr>
            <p:ph type="sldNum" idx="12"/>
          </p:nvPr>
        </p:nvSpPr>
        <p:spPr>
          <a:ln/>
        </p:spPr>
        <p:txBody>
          <a:bodyPr/>
          <a:lstStyle>
            <a:lvl1pPr>
              <a:defRPr/>
            </a:lvl1pPr>
          </a:lstStyle>
          <a:p>
            <a:pPr>
              <a:defRPr/>
            </a:pPr>
            <a:fld id="{819A7CF3-5387-4AD0-8572-636FE75F789A}" type="slidenum">
              <a:rPr lang="en-US" altLang="en-US"/>
              <a:pPr>
                <a:defRPr/>
              </a:pPr>
              <a:t>‹#›</a:t>
            </a:fld>
            <a:endParaRPr lang="en-US" altLang="en-US"/>
          </a:p>
        </p:txBody>
      </p:sp>
    </p:spTree>
    <p:extLst>
      <p:ext uri="{BB962C8B-B14F-4D97-AF65-F5344CB8AC3E}">
        <p14:creationId xmlns:p14="http://schemas.microsoft.com/office/powerpoint/2010/main" val="2914420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4B60DA2C-CF09-21D9-95EB-904D91189F0D}"/>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374C73B8-E9FA-3769-799D-2E65D7CD81D4}"/>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E3647E6B-B494-3BB8-7F31-32DB5C1D3D97}"/>
              </a:ext>
            </a:extLst>
          </p:cNvPr>
          <p:cNvSpPr>
            <a:spLocks noGrp="1" noChangeArrowheads="1"/>
          </p:cNvSpPr>
          <p:nvPr>
            <p:ph type="sldNum" idx="12"/>
          </p:nvPr>
        </p:nvSpPr>
        <p:spPr>
          <a:ln/>
        </p:spPr>
        <p:txBody>
          <a:bodyPr/>
          <a:lstStyle>
            <a:lvl1pPr>
              <a:defRPr/>
            </a:lvl1pPr>
          </a:lstStyle>
          <a:p>
            <a:pPr>
              <a:defRPr/>
            </a:pPr>
            <a:fld id="{D542359D-387D-4C03-9DFC-492A41B61292}" type="slidenum">
              <a:rPr lang="en-US" altLang="en-US"/>
              <a:pPr>
                <a:defRPr/>
              </a:pPr>
              <a:t>‹#›</a:t>
            </a:fld>
            <a:endParaRPr lang="en-US" altLang="en-US"/>
          </a:p>
        </p:txBody>
      </p:sp>
    </p:spTree>
    <p:extLst>
      <p:ext uri="{BB962C8B-B14F-4D97-AF65-F5344CB8AC3E}">
        <p14:creationId xmlns:p14="http://schemas.microsoft.com/office/powerpoint/2010/main" val="1679616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3F5BCA2F-D6AA-7C79-B338-D05EC5B9DBAC}"/>
              </a:ext>
            </a:extLst>
          </p:cNvPr>
          <p:cNvSpPr>
            <a:spLocks noGrp="1" noChangeArrowheads="1"/>
          </p:cNvSpPr>
          <p:nvPr>
            <p:ph type="dt" idx="10"/>
          </p:nvPr>
        </p:nvSpPr>
        <p:spPr>
          <a:ln/>
        </p:spPr>
        <p:txBody>
          <a:bodyPr/>
          <a:lstStyle>
            <a:lvl1pPr>
              <a:defRPr/>
            </a:lvl1pPr>
          </a:lstStyle>
          <a:p>
            <a:pPr>
              <a:defRPr/>
            </a:pPr>
            <a:endParaRPr lang="en-US" altLang="en-US"/>
          </a:p>
        </p:txBody>
      </p:sp>
      <p:sp>
        <p:nvSpPr>
          <p:cNvPr id="6" name="Rectangle 4">
            <a:extLst>
              <a:ext uri="{FF2B5EF4-FFF2-40B4-BE49-F238E27FC236}">
                <a16:creationId xmlns:a16="http://schemas.microsoft.com/office/drawing/2014/main" id="{2CB4B2BB-66BA-9323-401A-72B4BF36FF6B}"/>
              </a:ext>
            </a:extLst>
          </p:cNvPr>
          <p:cNvSpPr>
            <a:spLocks noGrp="1" noChangeArrowheads="1"/>
          </p:cNvSpPr>
          <p:nvPr>
            <p:ph type="ftr" idx="11"/>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F514AAC2-1639-AB31-8C9A-B842D20E43D1}"/>
              </a:ext>
            </a:extLst>
          </p:cNvPr>
          <p:cNvSpPr>
            <a:spLocks noGrp="1" noChangeArrowheads="1"/>
          </p:cNvSpPr>
          <p:nvPr>
            <p:ph type="sldNum" idx="12"/>
          </p:nvPr>
        </p:nvSpPr>
        <p:spPr>
          <a:ln/>
        </p:spPr>
        <p:txBody>
          <a:bodyPr/>
          <a:lstStyle>
            <a:lvl1pPr>
              <a:defRPr/>
            </a:lvl1pPr>
          </a:lstStyle>
          <a:p>
            <a:pPr>
              <a:defRPr/>
            </a:pPr>
            <a:fld id="{10D0B2C5-2DA6-4CDE-8FDD-6979A4B49783}" type="slidenum">
              <a:rPr lang="en-US" altLang="en-US"/>
              <a:pPr>
                <a:defRPr/>
              </a:pPr>
              <a:t>‹#›</a:t>
            </a:fld>
            <a:endParaRPr lang="en-US" altLang="en-US"/>
          </a:p>
        </p:txBody>
      </p:sp>
    </p:spTree>
    <p:extLst>
      <p:ext uri="{BB962C8B-B14F-4D97-AF65-F5344CB8AC3E}">
        <p14:creationId xmlns:p14="http://schemas.microsoft.com/office/powerpoint/2010/main" val="157915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C880903-629C-FA18-3101-EEEE53B391CF}"/>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C0FD72B7-BE42-21D3-930B-25E1697601C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57C7E428-2F84-8066-4661-23321E04B004}"/>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FA9D6ADC-C15C-2943-CC3E-79CC6920C8A9}"/>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2B0F8F4C-3377-A5F4-01CF-B02BDB362C1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54F4AB6-1096-4FF5-99F9-3258E8F8AD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DEE6E85-E772-0395-5649-54F4BAFC06D2}"/>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4E7C0693-6E26-DA36-13EE-201516FEB4B1}"/>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Rectangle 3">
            <a:extLst>
              <a:ext uri="{FF2B5EF4-FFF2-40B4-BE49-F238E27FC236}">
                <a16:creationId xmlns:a16="http://schemas.microsoft.com/office/drawing/2014/main" id="{7C13904E-5452-AB18-CDF5-EEEA5E606E23}"/>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3" name="Rectangle 4">
            <a:extLst>
              <a:ext uri="{FF2B5EF4-FFF2-40B4-BE49-F238E27FC236}">
                <a16:creationId xmlns:a16="http://schemas.microsoft.com/office/drawing/2014/main" id="{6A6CB02D-A19C-6F76-7460-0303FEF9481D}"/>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2054" name="Rectangle 5">
            <a:extLst>
              <a:ext uri="{FF2B5EF4-FFF2-40B4-BE49-F238E27FC236}">
                <a16:creationId xmlns:a16="http://schemas.microsoft.com/office/drawing/2014/main" id="{7692A0CA-FA28-2F66-330B-A8615BA6812B}"/>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BBDB2A4F-53CC-4C81-869A-F1D8B29DD7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5293DF05-CC90-7FFA-8CF8-493C60E1291B}"/>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E5412264-8F8D-1B68-2B0D-3FB1C658EA39}"/>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F12AFBC-E9FF-FAC8-E637-9DD94132B146}"/>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8" name="Rectangle 4">
            <a:extLst>
              <a:ext uri="{FF2B5EF4-FFF2-40B4-BE49-F238E27FC236}">
                <a16:creationId xmlns:a16="http://schemas.microsoft.com/office/drawing/2014/main" id="{7C605798-F6F8-8733-2046-C53C168434B4}"/>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itchFamily="18"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2E635C54-A6DE-40BE-3B29-8706D2F49A62}"/>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smtClean="0">
                <a:solidFill>
                  <a:srgbClr val="000000"/>
                </a:solidFill>
                <a:latin typeface="Times New Roman" panose="02020603050405020304" pitchFamily="18" charset="0"/>
              </a:defRPr>
            </a:lvl1pPr>
          </a:lstStyle>
          <a:p>
            <a:pPr>
              <a:defRPr/>
            </a:pPr>
            <a:fld id="{70515AFB-78AD-44C4-8B6B-231BD9B4B731}" type="slidenum">
              <a:rPr lang="en-US" altLang="en-US"/>
              <a:pPr>
                <a:defRPr/>
              </a:pPr>
              <a:t>‹#›</a:t>
            </a:fld>
            <a:endParaRPr lang="en-US" altLang="en-US"/>
          </a:p>
        </p:txBody>
      </p:sp>
    </p:spTree>
    <p:extLst>
      <p:ext uri="{BB962C8B-B14F-4D97-AF65-F5344CB8AC3E}">
        <p14:creationId xmlns:p14="http://schemas.microsoft.com/office/powerpoint/2010/main" val="387516388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hdr="0" ftr="0" dt="0"/>
  <p:txStyles>
    <p:titleStyle>
      <a:lvl1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57200"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57200" rtl="0" fontAlgn="base">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57200"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D39C9BE0-4E1C-C38E-184C-28DB0077867C}"/>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4ABED64A-0DA6-2BEB-D6E1-BF27F4EFDA5B}"/>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1028" name="Rectangle 3">
            <a:extLst>
              <a:ext uri="{FF2B5EF4-FFF2-40B4-BE49-F238E27FC236}">
                <a16:creationId xmlns:a16="http://schemas.microsoft.com/office/drawing/2014/main" id="{E059F90B-F917-6F29-44D0-25AA9E6E9FC6}"/>
              </a:ext>
            </a:extLst>
          </p:cNvPr>
          <p:cNvSpPr>
            <a:spLocks noGrp="1" noChangeArrowheads="1"/>
          </p:cNvSpPr>
          <p:nvPr>
            <p:ph type="dt"/>
          </p:nvPr>
        </p:nvSpPr>
        <p:spPr bwMode="auto">
          <a:xfrm>
            <a:off x="457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29" name="Rectangle 4">
            <a:extLst>
              <a:ext uri="{FF2B5EF4-FFF2-40B4-BE49-F238E27FC236}">
                <a16:creationId xmlns:a16="http://schemas.microsoft.com/office/drawing/2014/main" id="{6E0B928F-CCE9-8C3D-5704-F6A95C5219F7}"/>
              </a:ext>
            </a:extLst>
          </p:cNvPr>
          <p:cNvSpPr>
            <a:spLocks noGrp="1" noChangeArrowheads="1"/>
          </p:cNvSpPr>
          <p:nvPr>
            <p:ph type="ftr"/>
          </p:nvPr>
        </p:nvSpPr>
        <p:spPr bwMode="auto">
          <a:xfrm>
            <a:off x="3124200" y="6245225"/>
            <a:ext cx="2894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endParaRPr lang="en-US" altLang="en-US"/>
          </a:p>
        </p:txBody>
      </p:sp>
      <p:sp>
        <p:nvSpPr>
          <p:cNvPr id="1030" name="Rectangle 5">
            <a:extLst>
              <a:ext uri="{FF2B5EF4-FFF2-40B4-BE49-F238E27FC236}">
                <a16:creationId xmlns:a16="http://schemas.microsoft.com/office/drawing/2014/main" id="{6A8BC0A9-158B-615C-DBA8-53DE9A06DEEF}"/>
              </a:ext>
            </a:extLst>
          </p:cNvPr>
          <p:cNvSpPr>
            <a:spLocks noGrp="1" noChangeArrowheads="1"/>
          </p:cNvSpPr>
          <p:nvPr>
            <p:ph type="sldNum"/>
          </p:nvPr>
        </p:nvSpPr>
        <p:spPr bwMode="auto">
          <a:xfrm>
            <a:off x="6553200" y="6245225"/>
            <a:ext cx="2132013" cy="474663"/>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aseline="0">
                <a:solidFill>
                  <a:srgbClr val="000000"/>
                </a:solidFill>
                <a:latin typeface="Times New Roman" panose="02020603050405020304" pitchFamily="18" charset="0"/>
              </a:defRPr>
            </a:lvl1pPr>
          </a:lstStyle>
          <a:p>
            <a:pPr>
              <a:defRPr/>
            </a:pPr>
            <a:fld id="{2B8B2711-D61F-4404-B371-6FE0441FFCEC}" type="slidenum">
              <a:rPr lang="en-US" altLang="en-US"/>
              <a:pPr>
                <a:defRPr/>
              </a:pPr>
              <a:t>‹#›</a:t>
            </a:fld>
            <a:endParaRPr lang="en-US" altLang="en-US"/>
          </a:p>
        </p:txBody>
      </p:sp>
    </p:spTree>
    <p:extLst>
      <p:ext uri="{BB962C8B-B14F-4D97-AF65-F5344CB8AC3E}">
        <p14:creationId xmlns:p14="http://schemas.microsoft.com/office/powerpoint/2010/main" val="116005804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457200" rtl="0" eaLnBrk="0" fontAlgn="base" hangingPunct="0">
        <a:spcBef>
          <a:spcPct val="0"/>
        </a:spcBef>
        <a:spcAft>
          <a:spcPct val="0"/>
        </a:spcAft>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4572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9144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13716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1828800" algn="ctr" defTabSz="457200" rtl="0" eaLnBrk="0" fontAlgn="base" hangingPunct="0">
        <a:spcBef>
          <a:spcPct val="0"/>
        </a:spcBef>
        <a:spcAft>
          <a:spcPct val="0"/>
        </a:spcAft>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ts val="800"/>
        </a:spcBef>
        <a:spcAft>
          <a:spcPct val="0"/>
        </a:spcAft>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spcBef>
          <a:spcPts val="700"/>
        </a:spcBef>
        <a:spcAft>
          <a:spcPct val="0"/>
        </a:spcAft>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spcBef>
          <a:spcPts val="600"/>
        </a:spcBef>
        <a:spcAft>
          <a:spcPct val="0"/>
        </a:spcAft>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spcBef>
          <a:spcPts val="500"/>
        </a:spcBef>
        <a:spcAft>
          <a:spcPct val="0"/>
        </a:spcAft>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aztcs.org/" TargetMode="External"/><Relationship Id="rId1" Type="http://schemas.openxmlformats.org/officeDocument/2006/relationships/slideLayout" Target="../slideLayouts/slideLayout18.xml"/><Relationship Id="rId6" Type="http://schemas.openxmlformats.org/officeDocument/2006/relationships/image" Target="../media/image3.jpeg"/><Relationship Id="rId5" Type="http://schemas.openxmlformats.org/officeDocument/2006/relationships/hyperlink" Target="http://apcug.org/"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3" Type="http://schemas.openxmlformats.org/officeDocument/2006/relationships/hyperlink" Target="https://www.amazon.com/dp/B0BYRMKKPF?psc=1"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hyperlink" Target="https://www.amazon.com/Screwdriver-Different-Screwdrivers-Precision-Jewelers/dp/B0CLV4T6NR/" TargetMode="Externa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hyperlink" Target="https://aztcs.apcug.org/meeting_notes/winhardsig/harddrives/SSDs/M.2/1-M.2-enclosures.pdf"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a:extLst>
              <a:ext uri="{FF2B5EF4-FFF2-40B4-BE49-F238E27FC236}">
                <a16:creationId xmlns:a16="http://schemas.microsoft.com/office/drawing/2014/main" id="{4466294D-AEEA-80BB-998D-77C9BF741B0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FB6D272-58CF-43CB-B32D-B79D1600559D}" type="slidenum">
              <a:rPr lang="en-US" altLang="en-US" sz="2400" baseline="0">
                <a:latin typeface="Times New Roman" panose="02020603050405020304" pitchFamily="18" charset="0"/>
              </a:rPr>
              <a:pPr eaLnBrk="1" hangingPunct="1">
                <a:spcBef>
                  <a:spcPct val="0"/>
                </a:spcBef>
              </a:pPr>
              <a:t>1</a:t>
            </a:fld>
            <a:endParaRPr lang="en-US" altLang="en-US" sz="2400" baseline="0">
              <a:latin typeface="Times New Roman" panose="02020603050405020304" pitchFamily="18" charset="0"/>
            </a:endParaRPr>
          </a:p>
        </p:txBody>
      </p:sp>
      <p:sp>
        <p:nvSpPr>
          <p:cNvPr id="4099" name="Rectangle 2">
            <a:extLst>
              <a:ext uri="{FF2B5EF4-FFF2-40B4-BE49-F238E27FC236}">
                <a16:creationId xmlns:a16="http://schemas.microsoft.com/office/drawing/2014/main" id="{0B1F4BC7-5BBD-1F6A-A8A3-8E00163C9695}"/>
              </a:ext>
            </a:extLst>
          </p:cNvPr>
          <p:cNvSpPr>
            <a:spLocks noChangeArrowheads="1"/>
          </p:cNvSpPr>
          <p:nvPr/>
        </p:nvSpPr>
        <p:spPr bwMode="auto">
          <a:xfrm>
            <a:off x="0" y="920287"/>
            <a:ext cx="9144000" cy="14487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algn="ctr" eaLnBrk="1" hangingPunct="1">
              <a:spcBef>
                <a:spcPct val="0"/>
              </a:spcBef>
            </a:pPr>
            <a:r>
              <a:rPr lang="en-US" altLang="en-US" sz="4400" b="1" baseline="0" dirty="0">
                <a:solidFill>
                  <a:srgbClr val="32946A"/>
                </a:solidFill>
                <a:cs typeface="Times New Roman" panose="02020603050405020304" pitchFamily="18" charset="0"/>
              </a:rPr>
              <a:t>000-DRIVE CONFIGURATIONS</a:t>
            </a:r>
          </a:p>
          <a:p>
            <a:pPr algn="ctr" eaLnBrk="1" hangingPunct="1">
              <a:spcBef>
                <a:spcPct val="0"/>
              </a:spcBef>
            </a:pPr>
            <a:r>
              <a:rPr lang="en-US" altLang="en-US" sz="4400" b="1" baseline="0" dirty="0">
                <a:solidFill>
                  <a:srgbClr val="32946A"/>
                </a:solidFill>
                <a:cs typeface="Times New Roman" panose="02020603050405020304" pitchFamily="18" charset="0"/>
              </a:rPr>
              <a:t>IN PERSONAL COMPUTERS</a:t>
            </a:r>
          </a:p>
        </p:txBody>
      </p:sp>
      <p:sp>
        <p:nvSpPr>
          <p:cNvPr id="4100" name="Rectangle 3">
            <a:extLst>
              <a:ext uri="{FF2B5EF4-FFF2-40B4-BE49-F238E27FC236}">
                <a16:creationId xmlns:a16="http://schemas.microsoft.com/office/drawing/2014/main" id="{2A047E66-B61E-8AB0-0BE4-8F0AA543F7D3}"/>
              </a:ext>
            </a:extLst>
          </p:cNvPr>
          <p:cNvSpPr>
            <a:spLocks noChangeArrowheads="1"/>
          </p:cNvSpPr>
          <p:nvPr/>
        </p:nvSpPr>
        <p:spPr bwMode="auto">
          <a:xfrm>
            <a:off x="574675" y="-854075"/>
            <a:ext cx="3289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1" name="Rectangle 4">
            <a:extLst>
              <a:ext uri="{FF2B5EF4-FFF2-40B4-BE49-F238E27FC236}">
                <a16:creationId xmlns:a16="http://schemas.microsoft.com/office/drawing/2014/main" id="{1A6E7442-4B67-1AC8-4B28-57185A2EA7B4}"/>
              </a:ext>
            </a:extLst>
          </p:cNvPr>
          <p:cNvSpPr>
            <a:spLocks noChangeArrowheads="1"/>
          </p:cNvSpPr>
          <p:nvPr/>
        </p:nvSpPr>
        <p:spPr bwMode="auto">
          <a:xfrm>
            <a:off x="574675" y="-854075"/>
            <a:ext cx="3556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2" name="Rectangle 5">
            <a:extLst>
              <a:ext uri="{FF2B5EF4-FFF2-40B4-BE49-F238E27FC236}">
                <a16:creationId xmlns:a16="http://schemas.microsoft.com/office/drawing/2014/main" id="{E6D3117C-BBFD-400D-60A2-893EC0EE93B9}"/>
              </a:ext>
            </a:extLst>
          </p:cNvPr>
          <p:cNvSpPr>
            <a:spLocks noChangeArrowheads="1"/>
          </p:cNvSpPr>
          <p:nvPr/>
        </p:nvSpPr>
        <p:spPr bwMode="auto">
          <a:xfrm>
            <a:off x="574675" y="-854075"/>
            <a:ext cx="68453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SzPct val="100000"/>
              <a:buFont typeface="Times New Roman" panose="02020603050405020304" pitchFamily="18" charset="0"/>
              <a:buNone/>
            </a:pPr>
            <a:endParaRPr lang="en-US" altLang="en-US">
              <a:solidFill>
                <a:srgbClr val="FFFFFF"/>
              </a:solidFill>
            </a:endParaRPr>
          </a:p>
        </p:txBody>
      </p:sp>
      <p:sp>
        <p:nvSpPr>
          <p:cNvPr id="4103" name="Rectangle 6">
            <a:extLst>
              <a:ext uri="{FF2B5EF4-FFF2-40B4-BE49-F238E27FC236}">
                <a16:creationId xmlns:a16="http://schemas.microsoft.com/office/drawing/2014/main" id="{E1BC93C8-E725-6994-6AA1-515AB660CD95}"/>
              </a:ext>
            </a:extLst>
          </p:cNvPr>
          <p:cNvSpPr>
            <a:spLocks noChangeArrowheads="1"/>
          </p:cNvSpPr>
          <p:nvPr/>
        </p:nvSpPr>
        <p:spPr bwMode="auto">
          <a:xfrm>
            <a:off x="3887788" y="-1084263"/>
            <a:ext cx="21907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r>
              <a:rPr lang="en-US" altLang="en-US" sz="1200" baseline="0">
                <a:latin typeface="Times New Roman" panose="02020603050405020304" pitchFamily="18" charset="0"/>
                <a:cs typeface="Times New Roman" panose="02020603050405020304" pitchFamily="18" charset="0"/>
              </a:rPr>
              <a:t> </a:t>
            </a:r>
          </a:p>
          <a:p>
            <a:pPr>
              <a:spcBef>
                <a:spcPct val="0"/>
              </a:spcBef>
            </a:pPr>
            <a:endParaRPr lang="en-US" altLang="en-US" sz="1200" baseline="0">
              <a:latin typeface="Times New Roman" panose="02020603050405020304" pitchFamily="18" charset="0"/>
              <a:cs typeface="Times New Roman" panose="02020603050405020304" pitchFamily="18" charset="0"/>
            </a:endParaRPr>
          </a:p>
        </p:txBody>
      </p:sp>
      <p:pic>
        <p:nvPicPr>
          <p:cNvPr id="4105" name="Picture 8">
            <a:hlinkClick r:id="rId2"/>
            <a:extLst>
              <a:ext uri="{FF2B5EF4-FFF2-40B4-BE49-F238E27FC236}">
                <a16:creationId xmlns:a16="http://schemas.microsoft.com/office/drawing/2014/main" id="{1FD482E5-9382-6AA7-16DF-CFE37A2F2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985" y="5177719"/>
            <a:ext cx="2801937" cy="9302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6" name="Picture 27">
            <a:extLst>
              <a:ext uri="{FF2B5EF4-FFF2-40B4-BE49-F238E27FC236}">
                <a16:creationId xmlns:a16="http://schemas.microsoft.com/office/drawing/2014/main" id="{EB99457C-1D49-CAB2-8607-6C0A1A1E26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100" t="8652" r="6902" b="37166"/>
          <a:stretch>
            <a:fillRect/>
          </a:stretch>
        </p:blipFill>
        <p:spPr bwMode="auto">
          <a:xfrm>
            <a:off x="1882775" y="3042701"/>
            <a:ext cx="4495800" cy="1193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7" name="Slide Number Placeholder 1">
            <a:extLst>
              <a:ext uri="{FF2B5EF4-FFF2-40B4-BE49-F238E27FC236}">
                <a16:creationId xmlns:a16="http://schemas.microsoft.com/office/drawing/2014/main" id="{AA27E02E-5F84-F264-0AF5-B5C5943545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49351D3F-1630-460C-BC3F-9FEA48D354AA}" type="slidenum">
              <a:rPr lang="en-US" altLang="en-US" sz="2400" baseline="0">
                <a:solidFill>
                  <a:srgbClr val="000000"/>
                </a:solidFill>
                <a:latin typeface="Times New Roman" panose="02020603050405020304" pitchFamily="18" charset="0"/>
              </a:rPr>
              <a:pPr/>
              <a:t>1</a:t>
            </a:fld>
            <a:endParaRPr lang="en-US" altLang="en-US" sz="2400" baseline="0">
              <a:solidFill>
                <a:srgbClr val="000000"/>
              </a:solidFill>
              <a:latin typeface="Times New Roman" panose="02020603050405020304" pitchFamily="18" charset="0"/>
            </a:endParaRPr>
          </a:p>
        </p:txBody>
      </p:sp>
      <p:pic>
        <p:nvPicPr>
          <p:cNvPr id="4108" name="Picture 2">
            <a:hlinkClick r:id="rId5"/>
            <a:extLst>
              <a:ext uri="{FF2B5EF4-FFF2-40B4-BE49-F238E27FC236}">
                <a16:creationId xmlns:a16="http://schemas.microsoft.com/office/drawing/2014/main" id="{03615303-96B1-8317-063D-4F60D5ADDA5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26073" y="3548521"/>
            <a:ext cx="21082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Slide Number Placeholder 6">
            <a:extLst>
              <a:ext uri="{FF2B5EF4-FFF2-40B4-BE49-F238E27FC236}">
                <a16:creationId xmlns:a16="http://schemas.microsoft.com/office/drawing/2014/main" id="{F5AB259E-2330-44C2-E5EF-17EB961FE19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ACFF04B-85F5-479C-B769-FA0E41B28626}"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363" name="Rectangle 1">
            <a:extLst>
              <a:ext uri="{FF2B5EF4-FFF2-40B4-BE49-F238E27FC236}">
                <a16:creationId xmlns:a16="http://schemas.microsoft.com/office/drawing/2014/main" id="{09514E4F-FCCD-B017-8550-208E99BBD3AB}"/>
              </a:ext>
            </a:extLst>
          </p:cNvPr>
          <p:cNvSpPr>
            <a:spLocks noGrp="1" noChangeArrowheads="1"/>
          </p:cNvSpPr>
          <p:nvPr>
            <p:ph type="title"/>
          </p:nvPr>
        </p:nvSpPr>
        <p:spPr>
          <a:xfrm>
            <a:off x="-76078" y="90"/>
            <a:ext cx="9220078" cy="60967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15364" name="Rectangle 2">
            <a:extLst>
              <a:ext uri="{FF2B5EF4-FFF2-40B4-BE49-F238E27FC236}">
                <a16:creationId xmlns:a16="http://schemas.microsoft.com/office/drawing/2014/main" id="{4774DE95-71F8-D9D1-00F5-A2D71CC53A2A}"/>
              </a:ext>
            </a:extLst>
          </p:cNvPr>
          <p:cNvSpPr>
            <a:spLocks noGrp="1" noChangeArrowheads="1"/>
          </p:cNvSpPr>
          <p:nvPr>
            <p:ph type="body" idx="1"/>
          </p:nvPr>
        </p:nvSpPr>
        <p:spPr>
          <a:xfrm>
            <a:off x="76198" y="1295456"/>
            <a:ext cx="8991484" cy="5181464"/>
          </a:xfrm>
        </p:spPr>
        <p:txBody>
          <a:bodyPr/>
          <a:lstStyle/>
          <a:p>
            <a:pPr marL="571500" indent="-571500">
              <a:buFont typeface="Arial" panose="020B0604020202020204" pitchFamily="34" charset="0"/>
              <a:buChar char="•"/>
            </a:pPr>
            <a:r>
              <a:rPr lang="en-US" altLang="en-US" sz="4000" dirty="0"/>
              <a:t>For the past 5 years, the </a:t>
            </a:r>
            <a:r>
              <a:rPr lang="en-US" altLang="en-US" sz="4000" dirty="0" err="1"/>
              <a:t>the</a:t>
            </a:r>
            <a:r>
              <a:rPr lang="en-US" altLang="en-US" sz="4000" dirty="0"/>
              <a:t> bootable C: drives of most Windows.. computers consist of an M.2 Solid State Drive because they are much faster than 2.5-in. SATA SSDs or the even slower 3.5-in spinning hard drives</a:t>
            </a:r>
          </a:p>
          <a:p>
            <a:pPr marL="571500" indent="-571500">
              <a:buFont typeface="Arial" panose="020B0604020202020204" pitchFamily="34" charset="0"/>
              <a:buChar cha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Slide Number Placeholder 6">
            <a:extLst>
              <a:ext uri="{FF2B5EF4-FFF2-40B4-BE49-F238E27FC236}">
                <a16:creationId xmlns:a16="http://schemas.microsoft.com/office/drawing/2014/main" id="{ACE6B4F0-3634-A066-2F7A-8AF9F942281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041D6BD3-30B9-4FBC-B69C-06C8884DD77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1507" name="Rectangle 1">
            <a:extLst>
              <a:ext uri="{FF2B5EF4-FFF2-40B4-BE49-F238E27FC236}">
                <a16:creationId xmlns:a16="http://schemas.microsoft.com/office/drawing/2014/main" id="{54C53918-83C4-8873-EB10-D639CB0D1A59}"/>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5124" name="Rectangle 2">
            <a:extLst>
              <a:ext uri="{FF2B5EF4-FFF2-40B4-BE49-F238E27FC236}">
                <a16:creationId xmlns:a16="http://schemas.microsoft.com/office/drawing/2014/main" id="{93F5842D-72A4-0BBE-2AE6-27300BF0D650}"/>
              </a:ext>
            </a:extLst>
          </p:cNvPr>
          <p:cNvSpPr>
            <a:spLocks noGrp="1" noChangeArrowheads="1"/>
          </p:cNvSpPr>
          <p:nvPr>
            <p:ph type="body" idx="1"/>
          </p:nvPr>
        </p:nvSpPr>
        <p:spPr>
          <a:xfrm>
            <a:off x="152400" y="1524000"/>
            <a:ext cx="8991600" cy="4114800"/>
          </a:xfrm>
        </p:spPr>
        <p:txBody>
          <a:bodyPr/>
          <a:lstStyle/>
          <a:p>
            <a:pPr marL="571500" indent="-571500">
              <a:buFont typeface="Arial" pitchFamily="34" charset="0"/>
              <a:buChar char="•"/>
              <a:defRPr/>
            </a:pPr>
            <a:r>
              <a:rPr lang="en-US" sz="4000" dirty="0"/>
              <a:t>Maximum cable length of 39.37 inches for SATA data cables                        (1 meter)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92A8A06E-C568-951E-18E8-72769B1C841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4863FA6-F03F-458B-B316-F14A4E4BE0FA}"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1747" name="Rectangle 1">
            <a:extLst>
              <a:ext uri="{FF2B5EF4-FFF2-40B4-BE49-F238E27FC236}">
                <a16:creationId xmlns:a16="http://schemas.microsoft.com/office/drawing/2014/main" id="{EA8644E1-AACA-6FA6-CA1F-69584281DD8A}"/>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31748" name="Rectangle 2">
            <a:extLst>
              <a:ext uri="{FF2B5EF4-FFF2-40B4-BE49-F238E27FC236}">
                <a16:creationId xmlns:a16="http://schemas.microsoft.com/office/drawing/2014/main" id="{F4177C89-45EF-82E4-131D-3F82A7225AF0}"/>
              </a:ext>
            </a:extLst>
          </p:cNvPr>
          <p:cNvSpPr>
            <a:spLocks noGrp="1" noChangeArrowheads="1"/>
          </p:cNvSpPr>
          <p:nvPr>
            <p:ph type="body" idx="1"/>
          </p:nvPr>
        </p:nvSpPr>
        <p:spPr>
          <a:xfrm>
            <a:off x="152400" y="1752600"/>
            <a:ext cx="8915400" cy="4876800"/>
          </a:xfrm>
        </p:spPr>
        <p:txBody>
          <a:bodyPr/>
          <a:lstStyle/>
          <a:p>
            <a:pPr marL="571500" indent="-571500">
              <a:buFont typeface="Arial" panose="020B0604020202020204" pitchFamily="34" charset="0"/>
              <a:buChar char="•"/>
            </a:pPr>
            <a:r>
              <a:rPr lang="en-US" altLang="en-US" sz="4000" dirty="0"/>
              <a:t>SATA data connections from motherboard to SATA hard drive: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CDAD07DC-32B6-2637-6831-DF90A2DD97F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E3F76A5-2F89-4D58-A280-BE5675357CE3}"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3795" name="Picture 1">
            <a:extLst>
              <a:ext uri="{FF2B5EF4-FFF2-40B4-BE49-F238E27FC236}">
                <a16:creationId xmlns:a16="http://schemas.microsoft.com/office/drawing/2014/main" id="{F2DEF16C-E198-F882-4BD7-668552FC20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676400"/>
            <a:ext cx="87677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5F4F5A7A-D45E-3D5B-9126-750FB4E4269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04A4C56-C17E-4032-ADE4-C8910BB85379}"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5843" name="Picture 1">
            <a:extLst>
              <a:ext uri="{FF2B5EF4-FFF2-40B4-BE49-F238E27FC236}">
                <a16:creationId xmlns:a16="http://schemas.microsoft.com/office/drawing/2014/main" id="{3B7B5B4A-A44A-592E-75A5-84310F41EF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47800"/>
            <a:ext cx="9144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F1525BC2-D98D-6DBE-DBED-BAEBDE57336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BC3A349-9A8D-46DD-8BB7-4C36380E924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939" name="Rectangle 1">
            <a:extLst>
              <a:ext uri="{FF2B5EF4-FFF2-40B4-BE49-F238E27FC236}">
                <a16:creationId xmlns:a16="http://schemas.microsoft.com/office/drawing/2014/main" id="{FE53F9D9-6533-E911-4BB3-599174FA7358}"/>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39940" name="Rectangle 2">
            <a:extLst>
              <a:ext uri="{FF2B5EF4-FFF2-40B4-BE49-F238E27FC236}">
                <a16:creationId xmlns:a16="http://schemas.microsoft.com/office/drawing/2014/main" id="{5C0D605D-40E9-9C98-5927-ED01D5BC4A55}"/>
              </a:ext>
            </a:extLst>
          </p:cNvPr>
          <p:cNvSpPr>
            <a:spLocks noGrp="1" noChangeArrowheads="1"/>
          </p:cNvSpPr>
          <p:nvPr>
            <p:ph type="body" idx="1"/>
          </p:nvPr>
        </p:nvSpPr>
        <p:spPr>
          <a:xfrm>
            <a:off x="152400" y="1752600"/>
            <a:ext cx="8915400" cy="4876800"/>
          </a:xfrm>
        </p:spPr>
        <p:txBody>
          <a:bodyPr/>
          <a:lstStyle/>
          <a:p>
            <a:pPr marL="571500" indent="-571500">
              <a:buFont typeface="Arial" panose="020B0604020202020204" pitchFamily="34" charset="0"/>
              <a:buChar char="•"/>
            </a:pPr>
            <a:r>
              <a:rPr lang="en-US" altLang="en-US" sz="4000" dirty="0"/>
              <a:t>The following images show the bottom side of a typical SATA hard drive:</a:t>
            </a:r>
          </a:p>
        </p:txBody>
      </p:sp>
    </p:spTree>
    <p:extLst>
      <p:ext uri="{BB962C8B-B14F-4D97-AF65-F5344CB8AC3E}">
        <p14:creationId xmlns:p14="http://schemas.microsoft.com/office/powerpoint/2010/main" val="2354508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Slide Number Placeholder 6">
            <a:extLst>
              <a:ext uri="{FF2B5EF4-FFF2-40B4-BE49-F238E27FC236}">
                <a16:creationId xmlns:a16="http://schemas.microsoft.com/office/drawing/2014/main" id="{53AE2C67-1FC4-4AD1-0ED5-4D7CA34A401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7384893-9745-40EF-A81F-3448484EA91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37891" name="Picture 6">
            <a:extLst>
              <a:ext uri="{FF2B5EF4-FFF2-40B4-BE49-F238E27FC236}">
                <a16:creationId xmlns:a16="http://schemas.microsoft.com/office/drawing/2014/main" id="{F6291445-EBE9-CF56-3523-70D4313589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52400"/>
            <a:ext cx="7964488"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F1525BC2-D98D-6DBE-DBED-BAEBDE57336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BC3A349-9A8D-46DD-8BB7-4C36380E9241}"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939" name="Rectangle 1">
            <a:extLst>
              <a:ext uri="{FF2B5EF4-FFF2-40B4-BE49-F238E27FC236}">
                <a16:creationId xmlns:a16="http://schemas.microsoft.com/office/drawing/2014/main" id="{FE53F9D9-6533-E911-4BB3-599174FA7358}"/>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39940" name="Rectangle 2">
            <a:extLst>
              <a:ext uri="{FF2B5EF4-FFF2-40B4-BE49-F238E27FC236}">
                <a16:creationId xmlns:a16="http://schemas.microsoft.com/office/drawing/2014/main" id="{5C0D605D-40E9-9C98-5927-ED01D5BC4A55}"/>
              </a:ext>
            </a:extLst>
          </p:cNvPr>
          <p:cNvSpPr>
            <a:spLocks noGrp="1" noChangeArrowheads="1"/>
          </p:cNvSpPr>
          <p:nvPr>
            <p:ph type="body" idx="1"/>
          </p:nvPr>
        </p:nvSpPr>
        <p:spPr>
          <a:xfrm>
            <a:off x="152400" y="1752600"/>
            <a:ext cx="8915400" cy="4876800"/>
          </a:xfrm>
        </p:spPr>
        <p:txBody>
          <a:bodyPr/>
          <a:lstStyle/>
          <a:p>
            <a:pPr marL="571500" indent="-571500">
              <a:buFont typeface="Arial" panose="020B0604020202020204" pitchFamily="34" charset="0"/>
              <a:buChar char="•"/>
            </a:pPr>
            <a:r>
              <a:rPr lang="en-US" altLang="en-US" sz="4000"/>
              <a:t>SATA data connection from motherboard to an internal SATA hard drive: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Slide Number Placeholder 6">
            <a:extLst>
              <a:ext uri="{FF2B5EF4-FFF2-40B4-BE49-F238E27FC236}">
                <a16:creationId xmlns:a16="http://schemas.microsoft.com/office/drawing/2014/main" id="{CAA10B2C-1C96-F04C-09DE-553F17358ED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98CBA42-C441-43CA-8BAD-5CD0FC8D23CC}"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1987" name="Picture 1">
            <a:extLst>
              <a:ext uri="{FF2B5EF4-FFF2-40B4-BE49-F238E27FC236}">
                <a16:creationId xmlns:a16="http://schemas.microsoft.com/office/drawing/2014/main" id="{CAFFC027-5A06-DEA4-93C6-E9EE05E4D6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04800"/>
            <a:ext cx="8890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988" name="Straight Arrow Connector 2">
            <a:extLst>
              <a:ext uri="{FF2B5EF4-FFF2-40B4-BE49-F238E27FC236}">
                <a16:creationId xmlns:a16="http://schemas.microsoft.com/office/drawing/2014/main" id="{53CFB5EF-F132-41A5-0E6F-FA6B2D102D2F}"/>
              </a:ext>
            </a:extLst>
          </p:cNvPr>
          <p:cNvCxnSpPr>
            <a:cxnSpLocks/>
          </p:cNvCxnSpPr>
          <p:nvPr/>
        </p:nvCxnSpPr>
        <p:spPr bwMode="auto">
          <a:xfrm>
            <a:off x="127000" y="2895600"/>
            <a:ext cx="1930400" cy="381000"/>
          </a:xfrm>
          <a:prstGeom prst="straightConnector1">
            <a:avLst/>
          </a:prstGeom>
          <a:noFill/>
          <a:ln w="2381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FA508747-750A-5B6F-5F40-5B95BC748A1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8626166-2300-44B3-99D6-1AFCB5721D5B}"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44035" name="Rectangle 1">
            <a:extLst>
              <a:ext uri="{FF2B5EF4-FFF2-40B4-BE49-F238E27FC236}">
                <a16:creationId xmlns:a16="http://schemas.microsoft.com/office/drawing/2014/main" id="{B12BA08B-FE81-6868-A728-25922BCC8A88}"/>
              </a:ext>
            </a:extLst>
          </p:cNvPr>
          <p:cNvSpPr>
            <a:spLocks noGrp="1" noChangeArrowheads="1"/>
          </p:cNvSpPr>
          <p:nvPr>
            <p:ph type="title"/>
          </p:nvPr>
        </p:nvSpPr>
        <p:spPr>
          <a:xfrm>
            <a:off x="0" y="1524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44036" name="Rectangle 2">
            <a:extLst>
              <a:ext uri="{FF2B5EF4-FFF2-40B4-BE49-F238E27FC236}">
                <a16:creationId xmlns:a16="http://schemas.microsoft.com/office/drawing/2014/main" id="{2897E6FA-5D34-C202-D066-1A5B046E4F90}"/>
              </a:ext>
            </a:extLst>
          </p:cNvPr>
          <p:cNvSpPr>
            <a:spLocks noGrp="1" noChangeArrowheads="1"/>
          </p:cNvSpPr>
          <p:nvPr>
            <p:ph type="body" idx="1"/>
          </p:nvPr>
        </p:nvSpPr>
        <p:spPr>
          <a:xfrm>
            <a:off x="152400" y="1752600"/>
            <a:ext cx="8915400" cy="4876800"/>
          </a:xfrm>
        </p:spPr>
        <p:txBody>
          <a:bodyPr/>
          <a:lstStyle/>
          <a:p>
            <a:pPr marL="571500" indent="-571500">
              <a:buFont typeface="Arial" panose="020B0604020202020204" pitchFamily="34" charset="0"/>
              <a:buChar char="•"/>
            </a:pPr>
            <a:r>
              <a:rPr lang="en-US" altLang="en-US" sz="4000"/>
              <a:t>SATA power cable from power supply of a desktop computer to an internal SATA hard drive: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D17288C1-FF97-588F-302B-A6F3C188F0A0}"/>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FB4A9F33-BDAF-488A-9D45-5B889A1350F8}"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5123" name="Rectangle 1">
            <a:extLst>
              <a:ext uri="{FF2B5EF4-FFF2-40B4-BE49-F238E27FC236}">
                <a16:creationId xmlns:a16="http://schemas.microsoft.com/office/drawing/2014/main" id="{4B9A1048-D847-54E4-3C54-0D72FF51A702}"/>
              </a:ext>
            </a:extLst>
          </p:cNvPr>
          <p:cNvSpPr>
            <a:spLocks noGrp="1" noChangeArrowheads="1"/>
          </p:cNvSpPr>
          <p:nvPr>
            <p:ph type="title" idx="4294967295"/>
          </p:nvPr>
        </p:nvSpPr>
        <p:spPr>
          <a:xfrm>
            <a:off x="685800" y="228684"/>
            <a:ext cx="7924800" cy="17526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Web location for this presentation:</a:t>
            </a:r>
          </a:p>
        </p:txBody>
      </p:sp>
      <p:sp>
        <p:nvSpPr>
          <p:cNvPr id="5124" name="Rectangle 2">
            <a:extLst>
              <a:ext uri="{FF2B5EF4-FFF2-40B4-BE49-F238E27FC236}">
                <a16:creationId xmlns:a16="http://schemas.microsoft.com/office/drawing/2014/main" id="{C827E604-78C8-C9B4-C207-6DAA596B27A6}"/>
              </a:ext>
            </a:extLst>
          </p:cNvPr>
          <p:cNvSpPr>
            <a:spLocks noGrp="1" noChangeArrowheads="1"/>
          </p:cNvSpPr>
          <p:nvPr>
            <p:ph type="body" idx="4294967295"/>
          </p:nvPr>
        </p:nvSpPr>
        <p:spPr>
          <a:xfrm>
            <a:off x="304912" y="2133634"/>
            <a:ext cx="8839088" cy="3886098"/>
          </a:xfrm>
        </p:spPr>
        <p:txBody>
          <a:bodyPr/>
          <a:lstStyle/>
          <a:p>
            <a:pPr marL="0" indent="0"/>
            <a:r>
              <a:rPr lang="en-US" altLang="en-US" sz="6000" dirty="0">
                <a:solidFill>
                  <a:srgbClr val="FF0000"/>
                </a:solidFill>
              </a:rPr>
              <a:t>http://aztcs.apcug.org</a:t>
            </a:r>
          </a:p>
          <a:p>
            <a:pPr marL="0" indent="0"/>
            <a:r>
              <a:rPr lang="en-US" altLang="en-US" sz="6000" dirty="0"/>
              <a:t>Click on </a:t>
            </a:r>
            <a:r>
              <a:rPr lang="en-US" altLang="en-US" sz="6000" dirty="0">
                <a:solidFill>
                  <a:srgbClr val="FF0000"/>
                </a:solidFill>
              </a:rPr>
              <a:t>"Meeting Notes"       </a:t>
            </a:r>
          </a:p>
          <a:p>
            <a:pPr marL="0" indent="0"/>
            <a:r>
              <a:rPr lang="en-US" altLang="en-US" sz="6000" dirty="0"/>
              <a:t>or contact </a:t>
            </a:r>
            <a:r>
              <a:rPr lang="en-US" altLang="en-US" sz="6000" dirty="0">
                <a:solidFill>
                  <a:srgbClr val="FF0000"/>
                </a:solidFill>
              </a:rPr>
              <a:t>fchao2@yahoo.com</a:t>
            </a:r>
            <a:endParaRPr lang="en-US" altLang="en-US" sz="6000" dirty="0"/>
          </a:p>
        </p:txBody>
      </p:sp>
      <p:sp>
        <p:nvSpPr>
          <p:cNvPr id="5125" name="Slide Number Placeholder 1">
            <a:extLst>
              <a:ext uri="{FF2B5EF4-FFF2-40B4-BE49-F238E27FC236}">
                <a16:creationId xmlns:a16="http://schemas.microsoft.com/office/drawing/2014/main" id="{37F694D5-B02E-1F2A-AB19-F23E8A3CA7D4}"/>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BAAFEC92-F8C8-46D9-B6F3-838CCA0981FA}"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Slide Number Placeholder 6">
            <a:extLst>
              <a:ext uri="{FF2B5EF4-FFF2-40B4-BE49-F238E27FC236}">
                <a16:creationId xmlns:a16="http://schemas.microsoft.com/office/drawing/2014/main" id="{552EC478-7058-0054-6506-1C89CB2884C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BDCA24E-D480-4DB1-89DE-47EAC66CCBA6}"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6083" name="Picture 1">
            <a:extLst>
              <a:ext uri="{FF2B5EF4-FFF2-40B4-BE49-F238E27FC236}">
                <a16:creationId xmlns:a16="http://schemas.microsoft.com/office/drawing/2014/main" id="{CE3EB09C-C8D1-4EB3-146A-5F54000AD5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304800"/>
            <a:ext cx="8890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6084" name="Straight Arrow Connector 3">
            <a:extLst>
              <a:ext uri="{FF2B5EF4-FFF2-40B4-BE49-F238E27FC236}">
                <a16:creationId xmlns:a16="http://schemas.microsoft.com/office/drawing/2014/main" id="{E80FAEA4-F9C3-66B6-9AA5-43DD74FA0882}"/>
              </a:ext>
            </a:extLst>
          </p:cNvPr>
          <p:cNvCxnSpPr>
            <a:cxnSpLocks/>
          </p:cNvCxnSpPr>
          <p:nvPr/>
        </p:nvCxnSpPr>
        <p:spPr bwMode="auto">
          <a:xfrm flipH="1" flipV="1">
            <a:off x="5867400" y="4267200"/>
            <a:ext cx="2514600" cy="1978025"/>
          </a:xfrm>
          <a:prstGeom prst="straightConnector1">
            <a:avLst/>
          </a:prstGeom>
          <a:noFill/>
          <a:ln w="23812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Slide Number Placeholder 6">
            <a:extLst>
              <a:ext uri="{FF2B5EF4-FFF2-40B4-BE49-F238E27FC236}">
                <a16:creationId xmlns:a16="http://schemas.microsoft.com/office/drawing/2014/main" id="{926A9A87-42B9-63E6-BE51-94DE24BBA2A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3EA1D9D-42C6-480F-94FA-227D79E4713A}"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50179" name="Picture 1">
            <a:extLst>
              <a:ext uri="{FF2B5EF4-FFF2-40B4-BE49-F238E27FC236}">
                <a16:creationId xmlns:a16="http://schemas.microsoft.com/office/drawing/2014/main" id="{3698C698-E7E8-E36D-C171-73C5987CA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638" y="1676400"/>
            <a:ext cx="87677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AE02FE2F-909C-3BDA-E638-DDE4A8378F5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58453BC-33F4-476E-ABF4-F61AC1BCFE2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6563" name="Rectangle 1">
            <a:extLst>
              <a:ext uri="{FF2B5EF4-FFF2-40B4-BE49-F238E27FC236}">
                <a16:creationId xmlns:a16="http://schemas.microsoft.com/office/drawing/2014/main" id="{AF3C203B-5889-9EDB-72CB-8864703CA06F}"/>
              </a:ext>
            </a:extLst>
          </p:cNvPr>
          <p:cNvSpPr>
            <a:spLocks noGrp="1" noChangeArrowheads="1"/>
          </p:cNvSpPr>
          <p:nvPr>
            <p:ph type="title"/>
          </p:nvPr>
        </p:nvSpPr>
        <p:spPr>
          <a:xfrm>
            <a:off x="0" y="90"/>
            <a:ext cx="9144000" cy="99066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"M.2 </a:t>
            </a:r>
            <a:r>
              <a:rPr lang="en-US" altLang="en-US" sz="4000" b="1" dirty="0" err="1"/>
              <a:t>NVMe</a:t>
            </a:r>
            <a:r>
              <a:rPr lang="en-US" altLang="en-US" sz="4000" b="1" dirty="0"/>
              <a:t> PCIe" SSDs</a:t>
            </a:r>
          </a:p>
        </p:txBody>
      </p:sp>
      <p:sp>
        <p:nvSpPr>
          <p:cNvPr id="66564" name="Rectangle 2">
            <a:extLst>
              <a:ext uri="{FF2B5EF4-FFF2-40B4-BE49-F238E27FC236}">
                <a16:creationId xmlns:a16="http://schemas.microsoft.com/office/drawing/2014/main" id="{5D6E1907-8840-2FD5-643F-CEA4B67CAFA9}"/>
              </a:ext>
            </a:extLst>
          </p:cNvPr>
          <p:cNvSpPr>
            <a:spLocks noGrp="1" noChangeArrowheads="1"/>
          </p:cNvSpPr>
          <p:nvPr>
            <p:ph type="body" idx="1"/>
          </p:nvPr>
        </p:nvSpPr>
        <p:spPr>
          <a:xfrm>
            <a:off x="152400" y="838140"/>
            <a:ext cx="9144000" cy="6019860"/>
          </a:xfrm>
        </p:spPr>
        <p:txBody>
          <a:bodyPr/>
          <a:lstStyle/>
          <a:p>
            <a:pPr marL="571500" indent="-571500">
              <a:buFont typeface="Arial" panose="020B0604020202020204" pitchFamily="34" charset="0"/>
              <a:buChar char="•"/>
            </a:pPr>
            <a:r>
              <a:rPr lang="en-US" altLang="en-US" sz="4000" dirty="0"/>
              <a:t>"M.2" is pronounced "M dot two".</a:t>
            </a:r>
          </a:p>
          <a:p>
            <a:pPr marL="571500" indent="-571500">
              <a:buFont typeface="Arial" panose="020B0604020202020204" pitchFamily="34" charset="0"/>
              <a:buChar char="•"/>
            </a:pPr>
            <a:r>
              <a:rPr lang="en-US" altLang="en-US" sz="4000" dirty="0"/>
              <a:t>"NVME" stands for "Non-volatile 	Memory express"</a:t>
            </a:r>
          </a:p>
          <a:p>
            <a:pPr marL="571500" indent="-571500">
              <a:buFont typeface="Arial" panose="020B0604020202020204" pitchFamily="34" charset="0"/>
              <a:buChar char="•"/>
            </a:pPr>
            <a:r>
              <a:rPr lang="en-US" altLang="en-US" sz="4000" dirty="0"/>
              <a:t>The current up-to-date M.2 NVME SSDs only has an M key:</a:t>
            </a:r>
          </a:p>
          <a:p>
            <a:pPr marL="571500" indent="-571500">
              <a:buFont typeface="Arial" panose="020B0604020202020204" pitchFamily="34" charset="0"/>
              <a:buChar char="•"/>
            </a:pPr>
            <a:r>
              <a:rPr lang="en-US" altLang="en-US" sz="4000" dirty="0"/>
              <a:t>Requires an M.2 socket that has printed circuit board traces that go back to 4 separate PCIe lanes of the processor chip set</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AE02FE2F-909C-3BDA-E638-DDE4A8378F5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58453BC-33F4-476E-ABF4-F61AC1BCFE2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6563" name="Rectangle 1">
            <a:extLst>
              <a:ext uri="{FF2B5EF4-FFF2-40B4-BE49-F238E27FC236}">
                <a16:creationId xmlns:a16="http://schemas.microsoft.com/office/drawing/2014/main" id="{AF3C203B-5889-9EDB-72CB-8864703CA06F}"/>
              </a:ext>
            </a:extLst>
          </p:cNvPr>
          <p:cNvSpPr>
            <a:spLocks noGrp="1" noChangeArrowheads="1"/>
          </p:cNvSpPr>
          <p:nvPr>
            <p:ph type="title"/>
          </p:nvPr>
        </p:nvSpPr>
        <p:spPr>
          <a:xfrm>
            <a:off x="0" y="152400"/>
            <a:ext cx="9144000" cy="99066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66564" name="Rectangle 2">
            <a:extLst>
              <a:ext uri="{FF2B5EF4-FFF2-40B4-BE49-F238E27FC236}">
                <a16:creationId xmlns:a16="http://schemas.microsoft.com/office/drawing/2014/main" id="{5D6E1907-8840-2FD5-643F-CEA4B67CAFA9}"/>
              </a:ext>
            </a:extLst>
          </p:cNvPr>
          <p:cNvSpPr>
            <a:spLocks noGrp="1" noChangeArrowheads="1"/>
          </p:cNvSpPr>
          <p:nvPr>
            <p:ph type="body" idx="1"/>
          </p:nvPr>
        </p:nvSpPr>
        <p:spPr>
          <a:xfrm>
            <a:off x="152400" y="1219258"/>
            <a:ext cx="8915400" cy="4876800"/>
          </a:xfrm>
        </p:spPr>
        <p:txBody>
          <a:bodyPr/>
          <a:lstStyle/>
          <a:p>
            <a:pPr marL="571500" indent="-571500">
              <a:buFont typeface="Arial" panose="020B0604020202020204" pitchFamily="34" charset="0"/>
              <a:buChar char="•"/>
            </a:pPr>
            <a:r>
              <a:rPr lang="en-US" altLang="en-US" sz="4000" dirty="0"/>
              <a:t>From a top view of an M.2 NVME PCIe SSD, the M key looks like this:</a:t>
            </a:r>
          </a:p>
        </p:txBody>
      </p:sp>
    </p:spTree>
    <p:extLst>
      <p:ext uri="{BB962C8B-B14F-4D97-AF65-F5344CB8AC3E}">
        <p14:creationId xmlns:p14="http://schemas.microsoft.com/office/powerpoint/2010/main" val="21858551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62A52C0D-2B25-6F70-E43C-B652FCBAF42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5786A55-66CD-4BBC-8943-30F2B83DF1CF}"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AA6572A-44DE-2540-5DA0-E17C38923012}"/>
              </a:ext>
            </a:extLst>
          </p:cNvPr>
          <p:cNvPicPr>
            <a:picLocks noChangeAspect="1"/>
          </p:cNvPicPr>
          <p:nvPr/>
        </p:nvPicPr>
        <p:blipFill rotWithShape="1">
          <a:blip r:embed="rId3"/>
          <a:srcRect t="48676" b="14197"/>
          <a:stretch/>
        </p:blipFill>
        <p:spPr>
          <a:xfrm>
            <a:off x="609704" y="2492544"/>
            <a:ext cx="8307004" cy="2514534"/>
          </a:xfrm>
          <a:prstGeom prst="rect">
            <a:avLst/>
          </a:prstGeom>
        </p:spPr>
      </p:pic>
      <p:cxnSp>
        <p:nvCxnSpPr>
          <p:cNvPr id="3" name="Straight Arrow Connector 2">
            <a:extLst>
              <a:ext uri="{FF2B5EF4-FFF2-40B4-BE49-F238E27FC236}">
                <a16:creationId xmlns:a16="http://schemas.microsoft.com/office/drawing/2014/main" id="{D345CF3B-AD83-1C1A-5361-11F6C8AAB924}"/>
              </a:ext>
            </a:extLst>
          </p:cNvPr>
          <p:cNvCxnSpPr/>
          <p:nvPr/>
        </p:nvCxnSpPr>
        <p:spPr bwMode="auto">
          <a:xfrm flipV="1">
            <a:off x="4455260" y="4343376"/>
            <a:ext cx="4079036" cy="1447762"/>
          </a:xfrm>
          <a:prstGeom prst="straightConnector1">
            <a:avLst/>
          </a:prstGeom>
          <a:solidFill>
            <a:srgbClr val="00B8FF"/>
          </a:solidFill>
          <a:ln w="984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014075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62A52C0D-2B25-6F70-E43C-B652FCBAF42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5786A55-66CD-4BBC-8943-30F2B83DF1CF}"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AA6572A-44DE-2540-5DA0-E17C38923012}"/>
              </a:ext>
            </a:extLst>
          </p:cNvPr>
          <p:cNvPicPr>
            <a:picLocks noChangeAspect="1"/>
          </p:cNvPicPr>
          <p:nvPr/>
        </p:nvPicPr>
        <p:blipFill rotWithShape="1">
          <a:blip r:embed="rId3"/>
          <a:srcRect l="68628" t="48676" r="551" b="14197"/>
          <a:stretch/>
        </p:blipFill>
        <p:spPr>
          <a:xfrm>
            <a:off x="1756793" y="381080"/>
            <a:ext cx="5741323" cy="5638652"/>
          </a:xfrm>
          <a:prstGeom prst="rect">
            <a:avLst/>
          </a:prstGeom>
        </p:spPr>
      </p:pic>
      <p:cxnSp>
        <p:nvCxnSpPr>
          <p:cNvPr id="3" name="Straight Arrow Connector 2">
            <a:extLst>
              <a:ext uri="{FF2B5EF4-FFF2-40B4-BE49-F238E27FC236}">
                <a16:creationId xmlns:a16="http://schemas.microsoft.com/office/drawing/2014/main" id="{D345CF3B-AD83-1C1A-5361-11F6C8AAB924}"/>
              </a:ext>
            </a:extLst>
          </p:cNvPr>
          <p:cNvCxnSpPr/>
          <p:nvPr/>
        </p:nvCxnSpPr>
        <p:spPr bwMode="auto">
          <a:xfrm flipV="1">
            <a:off x="2362258" y="4571970"/>
            <a:ext cx="4079036" cy="1447762"/>
          </a:xfrm>
          <a:prstGeom prst="straightConnector1">
            <a:avLst/>
          </a:prstGeom>
          <a:solidFill>
            <a:srgbClr val="00B8FF"/>
          </a:solidFill>
          <a:ln w="161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02106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Slide Number Placeholder 6">
            <a:extLst>
              <a:ext uri="{FF2B5EF4-FFF2-40B4-BE49-F238E27FC236}">
                <a16:creationId xmlns:a16="http://schemas.microsoft.com/office/drawing/2014/main" id="{1747480B-DE75-C58C-C3AD-1E15E2A28C9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D3F311EE-B1AB-4F64-9BF9-B83774003826}"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68611" name="Picture 2">
            <a:extLst>
              <a:ext uri="{FF2B5EF4-FFF2-40B4-BE49-F238E27FC236}">
                <a16:creationId xmlns:a16="http://schemas.microsoft.com/office/drawing/2014/main" id="{F5170CA7-D755-D677-9EE5-B751E32FE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2057400"/>
            <a:ext cx="813752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Slide Number Placeholder 6">
            <a:extLst>
              <a:ext uri="{FF2B5EF4-FFF2-40B4-BE49-F238E27FC236}">
                <a16:creationId xmlns:a16="http://schemas.microsoft.com/office/drawing/2014/main" id="{E26E9362-5A80-3640-1925-7591C72563B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511ED24D-99C3-4F66-946B-246F0A617F5B}"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70659" name="Picture 3">
            <a:extLst>
              <a:ext uri="{FF2B5EF4-FFF2-40B4-BE49-F238E27FC236}">
                <a16:creationId xmlns:a16="http://schemas.microsoft.com/office/drawing/2014/main" id="{5C77DF2A-D256-A934-0FC8-703148B79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1828800"/>
            <a:ext cx="80454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9D7F8EB5-FDAE-CF14-0C63-B30D4E48BCBD}"/>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408891B4-863E-4471-A5BA-8E2ED0599C9D}" type="slidenum">
              <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3555" name="Rectangle 1">
            <a:extLst>
              <a:ext uri="{FF2B5EF4-FFF2-40B4-BE49-F238E27FC236}">
                <a16:creationId xmlns:a16="http://schemas.microsoft.com/office/drawing/2014/main" id="{3EC15A10-6246-48DC-2117-648141C18A6A}"/>
              </a:ext>
            </a:extLst>
          </p:cNvPr>
          <p:cNvSpPr>
            <a:spLocks noGrp="1" noChangeArrowheads="1"/>
          </p:cNvSpPr>
          <p:nvPr>
            <p:ph type="title" idx="4294967295"/>
          </p:nvPr>
        </p:nvSpPr>
        <p:spPr>
          <a:xfrm>
            <a:off x="76200" y="-228600"/>
            <a:ext cx="9067800" cy="1066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3600" dirty="0"/>
              <a:t>"M.2 </a:t>
            </a:r>
            <a:r>
              <a:rPr lang="en-US" altLang="en-US" sz="3600" dirty="0" err="1"/>
              <a:t>NVMe</a:t>
            </a:r>
            <a:r>
              <a:rPr lang="en-US" altLang="en-US" sz="3600" dirty="0"/>
              <a:t> PCIe" SSDs (continued)</a:t>
            </a:r>
            <a:endParaRPr lang="en-US" altLang="en-US" sz="3800" dirty="0"/>
          </a:p>
        </p:txBody>
      </p:sp>
      <p:sp>
        <p:nvSpPr>
          <p:cNvPr id="23556" name="Rectangle 2">
            <a:extLst>
              <a:ext uri="{FF2B5EF4-FFF2-40B4-BE49-F238E27FC236}">
                <a16:creationId xmlns:a16="http://schemas.microsoft.com/office/drawing/2014/main" id="{697FF740-5184-7AAD-787F-A8CF24E5C006}"/>
              </a:ext>
            </a:extLst>
          </p:cNvPr>
          <p:cNvSpPr>
            <a:spLocks noGrp="1" noChangeArrowheads="1"/>
          </p:cNvSpPr>
          <p:nvPr>
            <p:ph type="body" idx="4294967295"/>
          </p:nvPr>
        </p:nvSpPr>
        <p:spPr>
          <a:xfrm>
            <a:off x="0" y="1066800"/>
            <a:ext cx="9144000" cy="4735513"/>
          </a:xfrm>
        </p:spPr>
        <p:txBody>
          <a:bodyPr/>
          <a:lstStyle/>
          <a:p>
            <a:pPr indent="0"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Some of cheaper manufacturers put their label on the bottom side of the M.2 SSD:               The key to locating the top side of the M.2 SSD is to locate the missing gold trace which is only on the top side of the SSD:</a:t>
            </a:r>
          </a:p>
        </p:txBody>
      </p:sp>
      <p:sp>
        <p:nvSpPr>
          <p:cNvPr id="23557" name="Slide Number Placeholder 1">
            <a:extLst>
              <a:ext uri="{FF2B5EF4-FFF2-40B4-BE49-F238E27FC236}">
                <a16:creationId xmlns:a16="http://schemas.microsoft.com/office/drawing/2014/main" id="{F54094BF-64B2-71A5-8964-64A4ED6C8B2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24A01E2E-FFC8-4D8C-BA40-878EDD1B302C}"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l" defTabSz="457200" rtl="0" eaLnBrk="1" fontAlgn="base" latinLnBrk="0" hangingPunct="1">
                <a:lnSpc>
                  <a:spcPct val="100000"/>
                </a:lnSpc>
                <a:spcBef>
                  <a:spcPct val="0"/>
                </a:spcBef>
                <a:spcAft>
                  <a:spcPct val="0"/>
                </a:spcAft>
                <a:buClrTx/>
                <a:buSzPct val="100000"/>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137279964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62A52C0D-2B25-6F70-E43C-B652FCBAF42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5786A55-66CD-4BBC-8943-30F2B83DF1CF}"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AA6572A-44DE-2540-5DA0-E17C38923012}"/>
              </a:ext>
            </a:extLst>
          </p:cNvPr>
          <p:cNvPicPr>
            <a:picLocks noChangeAspect="1"/>
          </p:cNvPicPr>
          <p:nvPr/>
        </p:nvPicPr>
        <p:blipFill rotWithShape="1">
          <a:blip r:embed="rId3"/>
          <a:srcRect t="48676" b="14197"/>
          <a:stretch/>
        </p:blipFill>
        <p:spPr>
          <a:xfrm>
            <a:off x="685902" y="2514624"/>
            <a:ext cx="8307004" cy="2514534"/>
          </a:xfrm>
          <a:prstGeom prst="rect">
            <a:avLst/>
          </a:prstGeom>
        </p:spPr>
      </p:pic>
      <p:cxnSp>
        <p:nvCxnSpPr>
          <p:cNvPr id="3" name="Straight Arrow Connector 2">
            <a:extLst>
              <a:ext uri="{FF2B5EF4-FFF2-40B4-BE49-F238E27FC236}">
                <a16:creationId xmlns:a16="http://schemas.microsoft.com/office/drawing/2014/main" id="{D345CF3B-AD83-1C1A-5361-11F6C8AAB924}"/>
              </a:ext>
            </a:extLst>
          </p:cNvPr>
          <p:cNvCxnSpPr/>
          <p:nvPr/>
        </p:nvCxnSpPr>
        <p:spPr bwMode="auto">
          <a:xfrm flipV="1">
            <a:off x="6781794" y="4571970"/>
            <a:ext cx="1828700" cy="1447762"/>
          </a:xfrm>
          <a:prstGeom prst="straightConnector1">
            <a:avLst/>
          </a:prstGeom>
          <a:solidFill>
            <a:srgbClr val="00B8FF"/>
          </a:solidFill>
          <a:ln w="984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656153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6146" name="Slide Number Placeholder 5">
            <a:extLst>
              <a:ext uri="{FF2B5EF4-FFF2-40B4-BE49-F238E27FC236}">
                <a16:creationId xmlns:a16="http://schemas.microsoft.com/office/drawing/2014/main" id="{9DEC67D8-E1F9-89EA-AC43-C9373038228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E8ED6574-5CF9-4669-BDAE-5950A2183F9E}" type="slidenum">
              <a:rPr lang="en-US" altLang="en-US" sz="2400" baseline="0">
                <a:latin typeface="Times New Roman" panose="02020603050405020304" pitchFamily="18" charset="0"/>
              </a:rPr>
              <a:pPr eaLnBrk="1" hangingPunct="1">
                <a:spcBef>
                  <a:spcPct val="0"/>
                </a:spcBef>
              </a:pPr>
              <a:t>3</a:t>
            </a:fld>
            <a:endParaRPr lang="en-US" altLang="en-US" sz="2400" baseline="0">
              <a:latin typeface="Times New Roman" panose="02020603050405020304" pitchFamily="18" charset="0"/>
            </a:endParaRPr>
          </a:p>
        </p:txBody>
      </p:sp>
      <p:sp>
        <p:nvSpPr>
          <p:cNvPr id="6147" name="Rectangle 1">
            <a:extLst>
              <a:ext uri="{FF2B5EF4-FFF2-40B4-BE49-F238E27FC236}">
                <a16:creationId xmlns:a16="http://schemas.microsoft.com/office/drawing/2014/main" id="{B1662392-4BB7-4179-1BEB-44C8D6AAFA46}"/>
              </a:ext>
            </a:extLst>
          </p:cNvPr>
          <p:cNvSpPr>
            <a:spLocks noGrp="1" noChangeArrowheads="1"/>
          </p:cNvSpPr>
          <p:nvPr>
            <p:ph type="title" idx="4294967295"/>
          </p:nvPr>
        </p:nvSpPr>
        <p:spPr>
          <a:xfrm>
            <a:off x="0" y="152468"/>
            <a:ext cx="91440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6600" dirty="0"/>
              <a:t>SUMMARY</a:t>
            </a:r>
          </a:p>
        </p:txBody>
      </p:sp>
      <p:sp>
        <p:nvSpPr>
          <p:cNvPr id="6148" name="Rectangle 2">
            <a:extLst>
              <a:ext uri="{FF2B5EF4-FFF2-40B4-BE49-F238E27FC236}">
                <a16:creationId xmlns:a16="http://schemas.microsoft.com/office/drawing/2014/main" id="{A97A4C50-231C-B410-C095-FC0E9EFA2BF1}"/>
              </a:ext>
            </a:extLst>
          </p:cNvPr>
          <p:cNvSpPr>
            <a:spLocks noGrp="1" noChangeArrowheads="1"/>
          </p:cNvSpPr>
          <p:nvPr>
            <p:ph type="body" idx="4294967295"/>
          </p:nvPr>
        </p:nvSpPr>
        <p:spPr>
          <a:xfrm>
            <a:off x="76200" y="990514"/>
            <a:ext cx="8915400" cy="5715000"/>
          </a:xfrm>
        </p:spPr>
        <p:txBody>
          <a:bodyPr/>
          <a:lstStyle/>
          <a:p>
            <a:pPr indent="-341313" eaLnBrk="1" hangingPunct="1">
              <a:spcBef>
                <a:spcPts val="900"/>
              </a:spcBef>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  Your desktop or laptop computer has internal hard drives and internal solid state drives. Most computer users also purchase and attach external USB hard drives, USB external solid state drives, USB drive enclosures, and USB flash drives to use with their computers.</a:t>
            </a:r>
          </a:p>
        </p:txBody>
      </p:sp>
      <p:sp>
        <p:nvSpPr>
          <p:cNvPr id="6149" name="Slide Number Placeholder 1">
            <a:extLst>
              <a:ext uri="{FF2B5EF4-FFF2-40B4-BE49-F238E27FC236}">
                <a16:creationId xmlns:a16="http://schemas.microsoft.com/office/drawing/2014/main" id="{91BE073E-8789-3909-70F2-B911B97C80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020F4182-A244-493C-8EF7-15EC7F46AED8}" type="slidenum">
              <a:rPr lang="en-US" altLang="en-US" sz="2400" baseline="0">
                <a:solidFill>
                  <a:srgbClr val="000000"/>
                </a:solidFill>
                <a:latin typeface="Times New Roman" panose="02020603050405020304" pitchFamily="18" charset="0"/>
              </a:rPr>
              <a:pPr/>
              <a:t>3</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a:extLst>
              <a:ext uri="{FF2B5EF4-FFF2-40B4-BE49-F238E27FC236}">
                <a16:creationId xmlns:a16="http://schemas.microsoft.com/office/drawing/2014/main" id="{62A52C0D-2B25-6F70-E43C-B652FCBAF42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5786A55-66CD-4BBC-8943-30F2B83DF1CF}"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30</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4" name="Picture 3">
            <a:extLst>
              <a:ext uri="{FF2B5EF4-FFF2-40B4-BE49-F238E27FC236}">
                <a16:creationId xmlns:a16="http://schemas.microsoft.com/office/drawing/2014/main" id="{CAA6572A-44DE-2540-5DA0-E17C38923012}"/>
              </a:ext>
            </a:extLst>
          </p:cNvPr>
          <p:cNvPicPr>
            <a:picLocks noChangeAspect="1"/>
          </p:cNvPicPr>
          <p:nvPr/>
        </p:nvPicPr>
        <p:blipFill rotWithShape="1">
          <a:blip r:embed="rId3"/>
          <a:srcRect l="68628" t="48676" r="551" b="14197"/>
          <a:stretch/>
        </p:blipFill>
        <p:spPr>
          <a:xfrm>
            <a:off x="1371684" y="381080"/>
            <a:ext cx="6126432" cy="6016874"/>
          </a:xfrm>
          <a:prstGeom prst="rect">
            <a:avLst/>
          </a:prstGeom>
        </p:spPr>
      </p:pic>
      <p:cxnSp>
        <p:nvCxnSpPr>
          <p:cNvPr id="3" name="Straight Arrow Connector 2">
            <a:extLst>
              <a:ext uri="{FF2B5EF4-FFF2-40B4-BE49-F238E27FC236}">
                <a16:creationId xmlns:a16="http://schemas.microsoft.com/office/drawing/2014/main" id="{D345CF3B-AD83-1C1A-5361-11F6C8AAB924}"/>
              </a:ext>
            </a:extLst>
          </p:cNvPr>
          <p:cNvCxnSpPr/>
          <p:nvPr/>
        </p:nvCxnSpPr>
        <p:spPr bwMode="auto">
          <a:xfrm flipV="1">
            <a:off x="2590852" y="5181554"/>
            <a:ext cx="4079036" cy="1447762"/>
          </a:xfrm>
          <a:prstGeom prst="straightConnector1">
            <a:avLst/>
          </a:prstGeom>
          <a:solidFill>
            <a:srgbClr val="00B8FF"/>
          </a:solidFill>
          <a:ln w="161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386674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Slide Number Placeholder 6">
            <a:extLst>
              <a:ext uri="{FF2B5EF4-FFF2-40B4-BE49-F238E27FC236}">
                <a16:creationId xmlns:a16="http://schemas.microsoft.com/office/drawing/2014/main" id="{609223DE-8430-CECB-92E4-7E3CC442DC1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CF33C4F9-A3CF-4884-B768-FF388CE2CDCD}"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31</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84995" name="Rectangle 1">
            <a:extLst>
              <a:ext uri="{FF2B5EF4-FFF2-40B4-BE49-F238E27FC236}">
                <a16:creationId xmlns:a16="http://schemas.microsoft.com/office/drawing/2014/main" id="{5CE5F5E1-34BA-467D-E42A-554EF7A80D50}"/>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 (continued)</a:t>
            </a:r>
          </a:p>
        </p:txBody>
      </p:sp>
      <p:sp>
        <p:nvSpPr>
          <p:cNvPr id="84996" name="Rectangle 2">
            <a:extLst>
              <a:ext uri="{FF2B5EF4-FFF2-40B4-BE49-F238E27FC236}">
                <a16:creationId xmlns:a16="http://schemas.microsoft.com/office/drawing/2014/main" id="{9395330C-8BA7-7C1A-D06B-7C28578808DF}"/>
              </a:ext>
            </a:extLst>
          </p:cNvPr>
          <p:cNvSpPr>
            <a:spLocks noGrp="1" noChangeArrowheads="1"/>
          </p:cNvSpPr>
          <p:nvPr>
            <p:ph type="body" idx="1"/>
          </p:nvPr>
        </p:nvSpPr>
        <p:spPr>
          <a:xfrm>
            <a:off x="152400" y="1371600"/>
            <a:ext cx="8915400" cy="4876800"/>
          </a:xfrm>
        </p:spPr>
        <p:txBody>
          <a:bodyPr/>
          <a:lstStyle/>
          <a:p>
            <a:pPr marL="571500" indent="-571500">
              <a:buFont typeface="Arial" panose="020B0604020202020204" pitchFamily="34" charset="0"/>
              <a:buChar char="•"/>
            </a:pPr>
            <a:r>
              <a:rPr lang="en-US" altLang="en-US" sz="4000" dirty="0"/>
              <a:t>The M.2 form factor SSD is inserted into the M.2 connector with the M.2 form factor board at a 25 degree angle relative to the printed circuit board.</a:t>
            </a:r>
          </a:p>
          <a:p>
            <a:pPr marL="571500" indent="-571500">
              <a:buFont typeface="Arial" panose="020B0604020202020204" pitchFamily="34" charset="0"/>
              <a:buChar char="•"/>
            </a:pPr>
            <a:endParaRPr lang="en-US" altLang="en-US" sz="40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Slide Number Placeholder 6">
            <a:extLst>
              <a:ext uri="{FF2B5EF4-FFF2-40B4-BE49-F238E27FC236}">
                <a16:creationId xmlns:a16="http://schemas.microsoft.com/office/drawing/2014/main" id="{44D4E97C-4C00-8DF0-A6EE-E78588583F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1B6BF4-E1F6-482B-9035-CB08CC19CD3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32</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7043" name="Picture 2">
            <a:extLst>
              <a:ext uri="{FF2B5EF4-FFF2-40B4-BE49-F238E27FC236}">
                <a16:creationId xmlns:a16="http://schemas.microsoft.com/office/drawing/2014/main" id="{00969E89-CE84-D628-0DE8-1BFA3BC8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692DA81-2A17-1182-7A3F-2903F4FC96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F90B0CC-E325-425E-8DE8-05A08949431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33</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
            <a:extLst>
              <a:ext uri="{FF2B5EF4-FFF2-40B4-BE49-F238E27FC236}">
                <a16:creationId xmlns:a16="http://schemas.microsoft.com/office/drawing/2014/main" id="{D6D146B5-5971-9F8E-45EA-2A65E47472FA}"/>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72708" name="Rectangle 2">
            <a:extLst>
              <a:ext uri="{FF2B5EF4-FFF2-40B4-BE49-F238E27FC236}">
                <a16:creationId xmlns:a16="http://schemas.microsoft.com/office/drawing/2014/main" id="{6F43DE60-203C-99EA-9C41-30781108D7D2}"/>
              </a:ext>
            </a:extLst>
          </p:cNvPr>
          <p:cNvSpPr>
            <a:spLocks noGrp="1" noChangeArrowheads="1"/>
          </p:cNvSpPr>
          <p:nvPr>
            <p:ph type="body" idx="1"/>
          </p:nvPr>
        </p:nvSpPr>
        <p:spPr>
          <a:xfrm>
            <a:off x="152516" y="1371600"/>
            <a:ext cx="8915284" cy="5029122"/>
          </a:xfrm>
        </p:spPr>
        <p:txBody>
          <a:bodyPr/>
          <a:lstStyle/>
          <a:p>
            <a:pPr marL="571500" indent="-571500">
              <a:buFont typeface="Arial" panose="020B0604020202020204" pitchFamily="34" charset="0"/>
              <a:buChar char="•"/>
            </a:pPr>
            <a:r>
              <a:rPr lang="en-US" altLang="en-US" sz="4000" dirty="0"/>
              <a:t>Push down so that the drive is parallel to the plane of the motherboard or add-on board</a:t>
            </a:r>
          </a:p>
        </p:txBody>
      </p:sp>
    </p:spTree>
    <p:extLst>
      <p:ext uri="{BB962C8B-B14F-4D97-AF65-F5344CB8AC3E}">
        <p14:creationId xmlns:p14="http://schemas.microsoft.com/office/powerpoint/2010/main" val="1768289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Slide Number Placeholder 6">
            <a:extLst>
              <a:ext uri="{FF2B5EF4-FFF2-40B4-BE49-F238E27FC236}">
                <a16:creationId xmlns:a16="http://schemas.microsoft.com/office/drawing/2014/main" id="{44D4E97C-4C00-8DF0-A6EE-E78588583F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1B6BF4-E1F6-482B-9035-CB08CC19CD3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34</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7043" name="Picture 2">
            <a:extLst>
              <a:ext uri="{FF2B5EF4-FFF2-40B4-BE49-F238E27FC236}">
                <a16:creationId xmlns:a16="http://schemas.microsoft.com/office/drawing/2014/main" id="{00969E89-CE84-D628-0DE8-1BFA3BC8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Arrow Connector 1">
            <a:extLst>
              <a:ext uri="{FF2B5EF4-FFF2-40B4-BE49-F238E27FC236}">
                <a16:creationId xmlns:a16="http://schemas.microsoft.com/office/drawing/2014/main" id="{5750E66B-D7A9-1ADD-0DE9-095C4EA624F4}"/>
              </a:ext>
            </a:extLst>
          </p:cNvPr>
          <p:cNvCxnSpPr/>
          <p:nvPr/>
        </p:nvCxnSpPr>
        <p:spPr bwMode="auto">
          <a:xfrm flipH="1">
            <a:off x="8381900" y="457278"/>
            <a:ext cx="76198" cy="1752554"/>
          </a:xfrm>
          <a:prstGeom prst="straightConnector1">
            <a:avLst/>
          </a:prstGeom>
          <a:solidFill>
            <a:srgbClr val="00B8FF"/>
          </a:solidFill>
          <a:ln w="161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5631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692DA81-2A17-1182-7A3F-2903F4FC96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F90B0CC-E325-425E-8DE8-05A08949431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35</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
            <a:extLst>
              <a:ext uri="{FF2B5EF4-FFF2-40B4-BE49-F238E27FC236}">
                <a16:creationId xmlns:a16="http://schemas.microsoft.com/office/drawing/2014/main" id="{D6D146B5-5971-9F8E-45EA-2A65E47472FA}"/>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72708" name="Rectangle 2">
            <a:extLst>
              <a:ext uri="{FF2B5EF4-FFF2-40B4-BE49-F238E27FC236}">
                <a16:creationId xmlns:a16="http://schemas.microsoft.com/office/drawing/2014/main" id="{6F43DE60-203C-99EA-9C41-30781108D7D2}"/>
              </a:ext>
            </a:extLst>
          </p:cNvPr>
          <p:cNvSpPr>
            <a:spLocks noGrp="1" noChangeArrowheads="1"/>
          </p:cNvSpPr>
          <p:nvPr>
            <p:ph type="body" idx="1"/>
          </p:nvPr>
        </p:nvSpPr>
        <p:spPr>
          <a:xfrm>
            <a:off x="152516" y="1371600"/>
            <a:ext cx="8915284" cy="5029122"/>
          </a:xfrm>
        </p:spPr>
        <p:txBody>
          <a:bodyPr/>
          <a:lstStyle/>
          <a:p>
            <a:pPr marL="571500" indent="-571500">
              <a:buFont typeface="Arial" panose="020B0604020202020204" pitchFamily="34" charset="0"/>
              <a:buChar char="•"/>
            </a:pPr>
            <a:r>
              <a:rPr lang="en-US" altLang="en-US" sz="4000" dirty="0"/>
              <a:t>Install a Philips hold-down screw that is provided by the motherboard or M.2 enclosure manufacturer:</a:t>
            </a:r>
          </a:p>
        </p:txBody>
      </p:sp>
    </p:spTree>
    <p:extLst>
      <p:ext uri="{BB962C8B-B14F-4D97-AF65-F5344CB8AC3E}">
        <p14:creationId xmlns:p14="http://schemas.microsoft.com/office/powerpoint/2010/main" val="18887811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Slide Number Placeholder 6">
            <a:extLst>
              <a:ext uri="{FF2B5EF4-FFF2-40B4-BE49-F238E27FC236}">
                <a16:creationId xmlns:a16="http://schemas.microsoft.com/office/drawing/2014/main" id="{44D4E97C-4C00-8DF0-A6EE-E78588583F79}"/>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181B6BF4-E1F6-482B-9035-CB08CC19CD32}"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87043" name="Picture 2">
            <a:extLst>
              <a:ext uri="{FF2B5EF4-FFF2-40B4-BE49-F238E27FC236}">
                <a16:creationId xmlns:a16="http://schemas.microsoft.com/office/drawing/2014/main" id="{00969E89-CE84-D628-0DE8-1BFA3BC805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90678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 name="Straight Arrow Connector 1">
            <a:extLst>
              <a:ext uri="{FF2B5EF4-FFF2-40B4-BE49-F238E27FC236}">
                <a16:creationId xmlns:a16="http://schemas.microsoft.com/office/drawing/2014/main" id="{5750E66B-D7A9-1ADD-0DE9-095C4EA624F4}"/>
              </a:ext>
            </a:extLst>
          </p:cNvPr>
          <p:cNvCxnSpPr/>
          <p:nvPr/>
        </p:nvCxnSpPr>
        <p:spPr bwMode="auto">
          <a:xfrm>
            <a:off x="1828872" y="838268"/>
            <a:ext cx="6553028" cy="1371564"/>
          </a:xfrm>
          <a:prstGeom prst="straightConnector1">
            <a:avLst/>
          </a:prstGeom>
          <a:solidFill>
            <a:srgbClr val="00B8FF"/>
          </a:solidFill>
          <a:ln w="1619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12736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692DA81-2A17-1182-7A3F-2903F4FC96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F90B0CC-E325-425E-8DE8-05A08949431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37</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
            <a:extLst>
              <a:ext uri="{FF2B5EF4-FFF2-40B4-BE49-F238E27FC236}">
                <a16:creationId xmlns:a16="http://schemas.microsoft.com/office/drawing/2014/main" id="{D6D146B5-5971-9F8E-45EA-2A65E47472FA}"/>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72708" name="Rectangle 2">
            <a:extLst>
              <a:ext uri="{FF2B5EF4-FFF2-40B4-BE49-F238E27FC236}">
                <a16:creationId xmlns:a16="http://schemas.microsoft.com/office/drawing/2014/main" id="{6F43DE60-203C-99EA-9C41-30781108D7D2}"/>
              </a:ext>
            </a:extLst>
          </p:cNvPr>
          <p:cNvSpPr>
            <a:spLocks noGrp="1" noChangeArrowheads="1"/>
          </p:cNvSpPr>
          <p:nvPr>
            <p:ph type="body" idx="1"/>
          </p:nvPr>
        </p:nvSpPr>
        <p:spPr>
          <a:xfrm>
            <a:off x="152400" y="1371526"/>
            <a:ext cx="8915400" cy="4876800"/>
          </a:xfrm>
        </p:spPr>
        <p:txBody>
          <a:bodyPr/>
          <a:lstStyle/>
          <a:p>
            <a:pPr marL="571500" indent="-571500">
              <a:buFont typeface="Arial" panose="020B0604020202020204" pitchFamily="34" charset="0"/>
              <a:buChar char="•"/>
            </a:pPr>
            <a:r>
              <a:rPr lang="en-US" altLang="en-US" sz="4000" dirty="0"/>
              <a:t>When removing or inserting a M.2 SSD into an M.2 slot that is on the motherboard of computer, you will need two small tools:                                   1) a "screw-holding jeweler's pick up tool"                                                       and                                                  2) a "jeweler's Phillips screwdriver":</a:t>
            </a:r>
          </a:p>
        </p:txBody>
      </p:sp>
    </p:spTree>
    <p:extLst>
      <p:ext uri="{BB962C8B-B14F-4D97-AF65-F5344CB8AC3E}">
        <p14:creationId xmlns:p14="http://schemas.microsoft.com/office/powerpoint/2010/main" val="164804433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692DA81-2A17-1182-7A3F-2903F4FC96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F90B0CC-E325-425E-8DE8-05A08949431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
            <a:extLst>
              <a:ext uri="{FF2B5EF4-FFF2-40B4-BE49-F238E27FC236}">
                <a16:creationId xmlns:a16="http://schemas.microsoft.com/office/drawing/2014/main" id="{D6D146B5-5971-9F8E-45EA-2A65E47472FA}"/>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72708" name="Rectangle 2">
            <a:extLst>
              <a:ext uri="{FF2B5EF4-FFF2-40B4-BE49-F238E27FC236}">
                <a16:creationId xmlns:a16="http://schemas.microsoft.com/office/drawing/2014/main" id="{6F43DE60-203C-99EA-9C41-30781108D7D2}"/>
              </a:ext>
            </a:extLst>
          </p:cNvPr>
          <p:cNvSpPr>
            <a:spLocks noGrp="1" noChangeArrowheads="1"/>
          </p:cNvSpPr>
          <p:nvPr>
            <p:ph type="body" idx="1"/>
          </p:nvPr>
        </p:nvSpPr>
        <p:spPr>
          <a:xfrm>
            <a:off x="152400" y="1371526"/>
            <a:ext cx="8915400" cy="4876800"/>
          </a:xfrm>
        </p:spPr>
        <p:txBody>
          <a:bodyPr/>
          <a:lstStyle/>
          <a:p>
            <a:pPr marL="571500" indent="-571500">
              <a:buFont typeface="Arial" panose="020B0604020202020204" pitchFamily="34" charset="0"/>
              <a:buChar char="•"/>
            </a:pPr>
            <a:r>
              <a:rPr lang="en-US" altLang="en-US" sz="4000" dirty="0"/>
              <a:t>A set of jeweler's pickup tools is available at                               </a:t>
            </a:r>
            <a:r>
              <a:rPr lang="en-US" altLang="en-US" sz="4000" dirty="0">
                <a:hlinkClick r:id="rId3"/>
              </a:rPr>
              <a:t>https://www.amazon.com/dp/B0BYRMKKPF?psc=1</a:t>
            </a:r>
            <a:endParaRPr lang="en-US" altLang="en-US" sz="4000" dirty="0"/>
          </a:p>
        </p:txBody>
      </p:sp>
    </p:spTree>
    <p:extLst>
      <p:ext uri="{BB962C8B-B14F-4D97-AF65-F5344CB8AC3E}">
        <p14:creationId xmlns:p14="http://schemas.microsoft.com/office/powerpoint/2010/main" val="527719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2692DA81-2A17-1182-7A3F-2903F4FC969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3F90B0CC-E325-425E-8DE8-05A089494310}"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72707" name="Rectangle 1">
            <a:extLst>
              <a:ext uri="{FF2B5EF4-FFF2-40B4-BE49-F238E27FC236}">
                <a16:creationId xmlns:a16="http://schemas.microsoft.com/office/drawing/2014/main" id="{D6D146B5-5971-9F8E-45EA-2A65E47472FA}"/>
              </a:ext>
            </a:extLst>
          </p:cNvPr>
          <p:cNvSpPr>
            <a:spLocks noGrp="1" noChangeArrowheads="1"/>
          </p:cNvSpPr>
          <p:nvPr>
            <p:ph type="title"/>
          </p:nvPr>
        </p:nvSpPr>
        <p:spPr>
          <a:xfrm>
            <a:off x="76200" y="152400"/>
            <a:ext cx="90678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"M.2 </a:t>
            </a:r>
            <a:r>
              <a:rPr lang="en-US" altLang="en-US" sz="4000" dirty="0" err="1"/>
              <a:t>NVMe</a:t>
            </a:r>
            <a:r>
              <a:rPr lang="en-US" altLang="en-US" sz="4000" dirty="0"/>
              <a:t> PCIe" SSDs (continued)</a:t>
            </a:r>
          </a:p>
        </p:txBody>
      </p:sp>
      <p:sp>
        <p:nvSpPr>
          <p:cNvPr id="72708" name="Rectangle 2">
            <a:extLst>
              <a:ext uri="{FF2B5EF4-FFF2-40B4-BE49-F238E27FC236}">
                <a16:creationId xmlns:a16="http://schemas.microsoft.com/office/drawing/2014/main" id="{6F43DE60-203C-99EA-9C41-30781108D7D2}"/>
              </a:ext>
            </a:extLst>
          </p:cNvPr>
          <p:cNvSpPr>
            <a:spLocks noGrp="1" noChangeArrowheads="1"/>
          </p:cNvSpPr>
          <p:nvPr>
            <p:ph type="body" idx="1"/>
          </p:nvPr>
        </p:nvSpPr>
        <p:spPr>
          <a:xfrm>
            <a:off x="152400" y="1371526"/>
            <a:ext cx="8915400" cy="4876800"/>
          </a:xfrm>
        </p:spPr>
        <p:txBody>
          <a:bodyPr/>
          <a:lstStyle/>
          <a:p>
            <a:pPr marL="571500" indent="-571500">
              <a:buFont typeface="Arial" panose="020B0604020202020204" pitchFamily="34" charset="0"/>
              <a:buChar char="•"/>
            </a:pPr>
            <a:r>
              <a:rPr lang="en-US" altLang="en-US" sz="4000" dirty="0"/>
              <a:t>A set of jeweler's screwdrivers is available at                               </a:t>
            </a:r>
            <a:r>
              <a:rPr lang="en-US" altLang="en-US" sz="4000" dirty="0">
                <a:hlinkClick r:id="rId3"/>
              </a:rPr>
              <a:t>https://www.amazon.com/Screwdriver-Different-Screwdrivers-Precision-Jewelers/dp/B0CLV4T6NR/</a:t>
            </a:r>
            <a:endParaRPr lang="en-US" altLang="en-US" sz="4000" dirty="0"/>
          </a:p>
        </p:txBody>
      </p:sp>
    </p:spTree>
    <p:extLst>
      <p:ext uri="{BB962C8B-B14F-4D97-AF65-F5344CB8AC3E}">
        <p14:creationId xmlns:p14="http://schemas.microsoft.com/office/powerpoint/2010/main" val="28119945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68580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t>TOPICS</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518940"/>
            <a:ext cx="9144000" cy="6491366"/>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Drives Inside Most Computers:              	M.2 Solid State Drives                             	3 1/2-in. SATA hard drives                       	2 1/2-in. SATA drives</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External Drives For Computers                  	USB flash drives                                            	USB drives                                                   	USB SATA drives and enclosures	USB M.2 drive enclosures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a:t>
            </a:fld>
            <a:endParaRPr lang="en-US" altLang="en-US" sz="2400" baseline="0">
              <a:solidFill>
                <a:srgbClr val="000000"/>
              </a:solidFill>
              <a:latin typeface="Times New Roman" panose="02020603050405020304" pitchFamily="18" charset="0"/>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40</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76284"/>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External Drives For Computers                  	USB flash drives                                            	USB drives                                                   	USB SATA drives and enclosures  	USB M.2 drives and enclosures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9565335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41</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447690"/>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External USB-attached drives and USB-attached drive enclosures </a:t>
            </a:r>
            <a:r>
              <a:rPr lang="en-US" altLang="en-US" sz="4000" b="1" dirty="0"/>
              <a:t>cannot</a:t>
            </a:r>
            <a:r>
              <a:rPr lang="en-US" altLang="en-US" sz="4000" dirty="0"/>
              <a:t> be used for the operating system of "Windows 10.."  and "Windows 11":</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xfrm>
            <a:off x="6553200" y="6307049"/>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41</a:t>
            </a:fld>
            <a:endParaRPr lang="en-US" altLang="en-US" sz="24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2886743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42</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447690"/>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In other words, for "Windows 10" or "Windows 11" computers, the C: hard drive has to reside </a:t>
            </a:r>
            <a:r>
              <a:rPr lang="en-US" altLang="en-US" sz="4000" b="1" dirty="0"/>
              <a:t>inside</a:t>
            </a:r>
            <a:r>
              <a:rPr lang="en-US" altLang="en-US" sz="4000" dirty="0"/>
              <a:t> the computer as either a SATA drive or a M.2 drive</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xfrm>
            <a:off x="6553200" y="6307049"/>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42</a:t>
            </a:fld>
            <a:endParaRPr lang="en-US" altLang="en-US" sz="24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22789555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43</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447690"/>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In other words, for a Windows 10 or 11 computer,  if you </a:t>
            </a:r>
            <a:r>
              <a:rPr lang="en-US" altLang="en-US" sz="4000" b="1" dirty="0"/>
              <a:t>clone </a:t>
            </a:r>
            <a:r>
              <a:rPr lang="en-US" altLang="en-US" sz="4000" dirty="0"/>
              <a:t>the bootable drive that contains the C: drive partition and the target drive is attached to the computer by means of a USB connection, you cannot use this newly-cloned drive to boot up the Windows.. computer</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xfrm>
            <a:off x="6553200" y="6307049"/>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43</a:t>
            </a:fld>
            <a:endParaRPr lang="en-US" altLang="en-US" sz="24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13932068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44</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76284"/>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(To get around this problem, I use 1-meter long SATA cables and separate SATA power supplies to put bootable Windows.. drives outside of my Windows 11.. computer)</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xfrm>
            <a:off x="6553200" y="6307049"/>
            <a:ext cx="2132013" cy="474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44</a:t>
            </a:fld>
            <a:endParaRPr lang="en-US" altLang="en-US" sz="2400" baseline="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3809194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45</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00086"/>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External USB-attached drives can be used for the operating system of any distribution of Linux.                                               In other words, for any distribution of Linux, the Linux operating system can reside on either an internal drive or an external USB-attached drive</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44836884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46</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00086"/>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For the past 5 years, almost all Windows.. computer, both desktops and laptops have an internal M.2 solid state drive where the C: drive and other operating system components are located.</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5080958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47</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00086"/>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For gamers and people who transfer large files and folders between their computers and cloud services, the poorly ventilated M.2 drives inside the these computers often result in the overheating and speed throttling of M.2 drives.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92486199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48</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228714" y="76288"/>
            <a:ext cx="8991486" cy="114297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219096"/>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For me, after overheating and destroying various M.2 solid state drives, I embarked on a technical adventure of installing active M.2 extension cables, and M.2 cooling devices with fans to stop the overheating of M.2 drives, as explained at                   </a:t>
            </a:r>
            <a:r>
              <a:rPr lang="en-US" altLang="en-US" sz="3600" dirty="0">
                <a:hlinkClick r:id="rId2"/>
              </a:rPr>
              <a:t>https://aztcs.apcug.org/meeting_notes/winhardsig/harddrives/SSDs/M.2/1-M.2-enclosures.pdf</a:t>
            </a:r>
            <a:endParaRPr lang="en-US" altLang="en-US" sz="3600" dirty="0"/>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48</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931167807"/>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49</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0" y="0"/>
            <a:ext cx="9220200" cy="1524050"/>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600086"/>
            <a:ext cx="9067800" cy="495303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use free </a:t>
            </a:r>
            <a:r>
              <a:rPr lang="en-US" altLang="en-US" sz="4000" dirty="0" err="1"/>
              <a:t>Rescuezilla</a:t>
            </a:r>
            <a:r>
              <a:rPr lang="en-US" altLang="en-US" sz="4000" dirty="0"/>
              <a:t> or the free "CLONEZILLA LIVE" to clone or image a drive that is inside your computer, you will usually need to provide a USB drive or a USB drive enclosure for the "target" of the cloning or imaging process.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49</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39416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5</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76078" y="0"/>
            <a:ext cx="9296278"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DRIVES INSIDE MOST COMPUTERS</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219096"/>
            <a:ext cx="9144000" cy="5500792"/>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Most desktop and laptop computers have two types of drives inside them:                                                     SATA drives                                                and                                                          M.2 drives                                                 </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en-US" sz="4000" dirty="0"/>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SATA stands for "Serial AT Attachment"</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5</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60509054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50</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76200" y="0"/>
            <a:ext cx="9144000" cy="137165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295294"/>
            <a:ext cx="8991482" cy="5562706"/>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use free </a:t>
            </a:r>
            <a:r>
              <a:rPr lang="en-US" altLang="en-US" sz="4000" dirty="0" err="1"/>
              <a:t>Rescuezilla</a:t>
            </a:r>
            <a:r>
              <a:rPr lang="en-US" altLang="en-US" sz="4000" dirty="0"/>
              <a:t> or the free "CLONEZILLA LIVE" to clone a </a:t>
            </a:r>
            <a:r>
              <a:rPr lang="en-US" altLang="en-US" sz="4000" b="1" dirty="0"/>
              <a:t>bootable</a:t>
            </a:r>
            <a:r>
              <a:rPr lang="en-US" altLang="en-US" sz="4000" dirty="0"/>
              <a:t> Windows.. drive that is inside your computer, you will have to move the target external USB drive to the existing location of the internal C: drive if and when it fails, before the target drive can be used to boot up the computer.</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50</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294179953"/>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51</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38218" y="0"/>
            <a:ext cx="9181982" cy="1295456"/>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114418" y="1217663"/>
            <a:ext cx="8991364" cy="5333950"/>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This is because the Windows 10 and Windows 11 operating system will not boot from an external USB-attached drive or drive enclosure.            Only Windows 10 and Windows 11 have this problem:                          Linux and macOS can both boot from external USB-attached bootable drives.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51</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7172133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52</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152516" y="0"/>
            <a:ext cx="9067684" cy="1295294"/>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dirty="0"/>
              <a:t>EXTERNAL DRIVES FOR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295294"/>
            <a:ext cx="8991482" cy="5562706"/>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4000" dirty="0"/>
              <a:t>If you use free </a:t>
            </a:r>
            <a:r>
              <a:rPr lang="en-US" altLang="en-US" sz="4000" dirty="0" err="1"/>
              <a:t>Rescuezilla</a:t>
            </a:r>
            <a:r>
              <a:rPr lang="en-US" altLang="en-US" sz="4000" dirty="0"/>
              <a:t> or the free "CLONEZILLA LIVE" to clone a bootable Linux drive that is inside your computer, you can use the </a:t>
            </a:r>
            <a:r>
              <a:rPr lang="en-US" altLang="en-US" sz="4000" dirty="0" err="1"/>
              <a:t>the</a:t>
            </a:r>
            <a:r>
              <a:rPr lang="en-US" altLang="en-US" sz="4000" dirty="0"/>
              <a:t> target drive and attach the target drive via a </a:t>
            </a:r>
            <a:r>
              <a:rPr lang="en-US" altLang="en-US" sz="4000" b="1" dirty="0"/>
              <a:t>USB enclosure or adapter</a:t>
            </a:r>
            <a:r>
              <a:rPr lang="en-US" altLang="en-US" sz="4000" dirty="0"/>
              <a:t> to the computer and use it to boot up your computer if and when the internal bootable drive fails.</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52</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63257257"/>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A27CEC9D-A74D-00C1-90AE-7CA34F84A017}"/>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54D596AA-6BFE-4F32-BD00-F96028E2B6E7}" type="slidenum">
              <a:rPr lang="en-US" altLang="en-US" sz="2400" baseline="0">
                <a:latin typeface="Times New Roman" panose="02020603050405020304" pitchFamily="18" charset="0"/>
              </a:rPr>
              <a:pPr eaLnBrk="1" hangingPunct="1">
                <a:spcBef>
                  <a:spcPct val="0"/>
                </a:spcBef>
              </a:pPr>
              <a:t>53</a:t>
            </a:fld>
            <a:endParaRPr lang="en-US" altLang="en-US" sz="2400" baseline="0">
              <a:latin typeface="Times New Roman" panose="02020603050405020304" pitchFamily="18" charset="0"/>
            </a:endParaRPr>
          </a:p>
        </p:txBody>
      </p:sp>
      <p:sp>
        <p:nvSpPr>
          <p:cNvPr id="8197" name="Slide Number Placeholder 1">
            <a:extLst>
              <a:ext uri="{FF2B5EF4-FFF2-40B4-BE49-F238E27FC236}">
                <a16:creationId xmlns:a16="http://schemas.microsoft.com/office/drawing/2014/main" id="{DCF312AC-74E4-B2A5-F9BF-CDE22832DEE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A50A4E1B-6E28-4A5C-B283-F39AA76962DA}" type="slidenum">
              <a:rPr lang="en-US" altLang="en-US" sz="2400" baseline="0">
                <a:solidFill>
                  <a:srgbClr val="000000"/>
                </a:solidFill>
                <a:latin typeface="Times New Roman" panose="02020603050405020304" pitchFamily="18" charset="0"/>
              </a:rPr>
              <a:pPr/>
              <a:t>53</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0285378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6</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76078" y="0"/>
            <a:ext cx="9296278"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DRIVES INSIDE MOST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371654"/>
            <a:ext cx="9067800" cy="5105428"/>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A SATA drives has two connectors:                	a "SATA data port"                                           	and                                                       	a "SATA power port"</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The "SATA data port" connects to a 	"SATA port" on the motherboard</a:t>
            </a:r>
          </a:p>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700" dirty="0"/>
              <a:t>"SATA power port" connects to a               	"SATA power port" on the                     	"Power Supply Unit" of the computer</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6</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24112746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FC56A642-6CB7-6B53-9783-7D4E5B14ACE9}"/>
              </a:ext>
            </a:extLst>
          </p:cNvPr>
          <p:cNvSpPr txBox="1">
            <a:spLocks noGrp="1" noChangeArrowheads="1"/>
          </p:cNvSpPr>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marL="342900" indent="-342900">
              <a:spcBef>
                <a:spcPts val="8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eaLnBrk="1" hangingPunct="1">
              <a:spcBef>
                <a:spcPct val="0"/>
              </a:spcBef>
            </a:pPr>
            <a:fld id="{4414B61E-48B8-404D-BCC3-02FE45B10233}" type="slidenum">
              <a:rPr lang="en-US" altLang="en-US" sz="2400" baseline="0">
                <a:latin typeface="Times New Roman" panose="02020603050405020304" pitchFamily="18" charset="0"/>
              </a:rPr>
              <a:pPr eaLnBrk="1" hangingPunct="1">
                <a:spcBef>
                  <a:spcPct val="0"/>
                </a:spcBef>
              </a:pPr>
              <a:t>7</a:t>
            </a:fld>
            <a:endParaRPr lang="en-US" altLang="en-US" sz="2400" baseline="0">
              <a:latin typeface="Times New Roman" panose="02020603050405020304" pitchFamily="18" charset="0"/>
            </a:endParaRPr>
          </a:p>
        </p:txBody>
      </p:sp>
      <p:sp>
        <p:nvSpPr>
          <p:cNvPr id="7171" name="Rectangle 1">
            <a:extLst>
              <a:ext uri="{FF2B5EF4-FFF2-40B4-BE49-F238E27FC236}">
                <a16:creationId xmlns:a16="http://schemas.microsoft.com/office/drawing/2014/main" id="{5D83213B-A1F4-6676-4473-041E97324F46}"/>
              </a:ext>
            </a:extLst>
          </p:cNvPr>
          <p:cNvSpPr>
            <a:spLocks noGrp="1" noChangeArrowheads="1"/>
          </p:cNvSpPr>
          <p:nvPr>
            <p:ph type="title" idx="4294967295"/>
          </p:nvPr>
        </p:nvSpPr>
        <p:spPr>
          <a:xfrm>
            <a:off x="-76078" y="0"/>
            <a:ext cx="9296278" cy="1447852"/>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DRIVES INSIDE MOST COMPUTERS (continued)</a:t>
            </a:r>
          </a:p>
        </p:txBody>
      </p:sp>
      <p:sp>
        <p:nvSpPr>
          <p:cNvPr id="7172" name="Rectangle 2">
            <a:extLst>
              <a:ext uri="{FF2B5EF4-FFF2-40B4-BE49-F238E27FC236}">
                <a16:creationId xmlns:a16="http://schemas.microsoft.com/office/drawing/2014/main" id="{2E0C3AF5-BE78-7167-0EBA-50534FD30DE6}"/>
              </a:ext>
            </a:extLst>
          </p:cNvPr>
          <p:cNvSpPr>
            <a:spLocks noGrp="1" noChangeArrowheads="1"/>
          </p:cNvSpPr>
          <p:nvPr>
            <p:ph type="body" idx="4294967295"/>
          </p:nvPr>
        </p:nvSpPr>
        <p:spPr>
          <a:xfrm>
            <a:off x="76200" y="1523888"/>
            <a:ext cx="9067800" cy="5105428"/>
          </a:xfrm>
        </p:spPr>
        <p:txBody>
          <a:bodyPr/>
          <a:lstStyle/>
          <a:p>
            <a:pPr marL="571500" indent="-571500" eaLnBrk="1" hangingPunct="1">
              <a:spcBef>
                <a:spcPct val="0"/>
              </a:spcBef>
              <a:buFont typeface="Arial" panose="020B0604020202020204" pitchFamily="34" charset="0"/>
              <a:buChar cha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en-US" sz="3600" dirty="0"/>
              <a:t>Some older laptops use mSATA drives where the SATA data connector and the SATA power connector are combined into a single connector.                                           </a:t>
            </a:r>
          </a:p>
        </p:txBody>
      </p:sp>
      <p:sp>
        <p:nvSpPr>
          <p:cNvPr id="7173" name="Slide Number Placeholder 1">
            <a:extLst>
              <a:ext uri="{FF2B5EF4-FFF2-40B4-BE49-F238E27FC236}">
                <a16:creationId xmlns:a16="http://schemas.microsoft.com/office/drawing/2014/main" id="{4A7DBD37-60AE-A2C9-4105-ACF761635D0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4000" baseline="-25000">
                <a:solidFill>
                  <a:schemeClr val="bg1"/>
                </a:solidFill>
                <a:latin typeface="Arial" panose="020B0604020202020204" pitchFamily="34" charset="0"/>
                <a:cs typeface="Arial" panose="020B0604020202020204" pitchFamily="34" charset="0"/>
              </a:defRPr>
            </a:lvl9pPr>
          </a:lstStyle>
          <a:p>
            <a:fld id="{384FC8D9-DBB1-495F-A82F-339D00813453}" type="slidenum">
              <a:rPr lang="en-US" altLang="en-US" sz="2400" baseline="0">
                <a:solidFill>
                  <a:srgbClr val="000000"/>
                </a:solidFill>
                <a:latin typeface="Times New Roman" panose="02020603050405020304" pitchFamily="18" charset="0"/>
              </a:rPr>
              <a:pPr/>
              <a:t>7</a:t>
            </a:fld>
            <a:endParaRPr lang="en-US" altLang="en-US" sz="2400" baseline="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419754677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Slide Number Placeholder 6">
            <a:extLst>
              <a:ext uri="{FF2B5EF4-FFF2-40B4-BE49-F238E27FC236}">
                <a16:creationId xmlns:a16="http://schemas.microsoft.com/office/drawing/2014/main" id="{42965EB2-44C9-4EB7-3E8E-6C4A53BCB188}"/>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EE7CC569-3672-4394-BD47-204E407B33CD}"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8</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267" name="Rectangle 1">
            <a:extLst>
              <a:ext uri="{FF2B5EF4-FFF2-40B4-BE49-F238E27FC236}">
                <a16:creationId xmlns:a16="http://schemas.microsoft.com/office/drawing/2014/main" id="{5FF40628-61E0-B8EC-788C-D7623FC54E90}"/>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a:t>
            </a:r>
          </a:p>
        </p:txBody>
      </p:sp>
      <p:sp>
        <p:nvSpPr>
          <p:cNvPr id="5124" name="Rectangle 2">
            <a:extLst>
              <a:ext uri="{FF2B5EF4-FFF2-40B4-BE49-F238E27FC236}">
                <a16:creationId xmlns:a16="http://schemas.microsoft.com/office/drawing/2014/main" id="{BCA5A38C-68B3-55E6-397C-6642CBAD39E1}"/>
              </a:ext>
            </a:extLst>
          </p:cNvPr>
          <p:cNvSpPr>
            <a:spLocks noGrp="1" noChangeArrowheads="1"/>
          </p:cNvSpPr>
          <p:nvPr>
            <p:ph type="body" idx="1"/>
          </p:nvPr>
        </p:nvSpPr>
        <p:spPr>
          <a:xfrm>
            <a:off x="152400" y="990600"/>
            <a:ext cx="8915400" cy="4876800"/>
          </a:xfrm>
        </p:spPr>
        <p:txBody>
          <a:bodyPr/>
          <a:lstStyle/>
          <a:p>
            <a:pPr marL="571500" indent="-571500">
              <a:buFont typeface="Arial" pitchFamily="34" charset="0"/>
              <a:buChar char="•"/>
              <a:defRPr/>
            </a:pPr>
            <a:r>
              <a:rPr lang="en-US" sz="4000" dirty="0"/>
              <a:t>"SATA" means  "Serial AT 	 	Attachment"                                                 "AT"</a:t>
            </a:r>
            <a:r>
              <a:rPr lang="en-US" sz="3600" dirty="0"/>
              <a:t> stands for "Advanced Technology"</a:t>
            </a:r>
          </a:p>
          <a:p>
            <a:pPr marL="0" indent="0">
              <a:defRPr/>
            </a:pPr>
            <a:r>
              <a:rPr lang="en-US" sz="4000" dirty="0"/>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Slide Number Placeholder 6">
            <a:extLst>
              <a:ext uri="{FF2B5EF4-FFF2-40B4-BE49-F238E27FC236}">
                <a16:creationId xmlns:a16="http://schemas.microsoft.com/office/drawing/2014/main" id="{96679AA3-734D-A33D-9254-32E2028EF9C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cs typeface="Arial" panose="020B0604020202020204" pitchFamily="34" charset="0"/>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cs typeface="Arial" panose="020B0604020202020204" pitchFamily="34" charset="0"/>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cs typeface="Arial" panose="020B0604020202020204" pitchFamily="34" charset="0"/>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cs typeface="Arial" panose="020B0604020202020204" pitchFamily="34" charset="0"/>
              </a:defRPr>
            </a:lvl9pPr>
          </a:lstStyle>
          <a:p>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7FEFBEAF-C88B-43FC-86C7-F103C709D108}" type="slidenum">
              <a:rPr kumimoji="0" lang="en-US" altLang="en-US" sz="2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pPr marL="342900" marR="0" lvl="0" indent="-342900" algn="l" defTabSz="4572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315" name="Rectangle 1">
            <a:extLst>
              <a:ext uri="{FF2B5EF4-FFF2-40B4-BE49-F238E27FC236}">
                <a16:creationId xmlns:a16="http://schemas.microsoft.com/office/drawing/2014/main" id="{4DDA7925-3124-275D-AEAE-24DA10BE4ED0}"/>
              </a:ext>
            </a:extLst>
          </p:cNvPr>
          <p:cNvSpPr>
            <a:spLocks noGrp="1" noChangeArrowheads="1"/>
          </p:cNvSpPr>
          <p:nvPr>
            <p:ph type="title"/>
          </p:nvPr>
        </p:nvSpPr>
        <p:spPr>
          <a:xfrm>
            <a:off x="0" y="76200"/>
            <a:ext cx="9144000" cy="1066800"/>
          </a:xfrm>
        </p:spPr>
        <p:txBody>
          <a:bodyPr/>
          <a:lstStyle/>
          <a:p>
            <a:pPr eaLnBrk="1" hangingPunct="1">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4000" b="1" dirty="0"/>
              <a:t>SATA BASICS (continued)</a:t>
            </a:r>
          </a:p>
        </p:txBody>
      </p:sp>
      <p:sp>
        <p:nvSpPr>
          <p:cNvPr id="13316" name="Rectangle 2">
            <a:extLst>
              <a:ext uri="{FF2B5EF4-FFF2-40B4-BE49-F238E27FC236}">
                <a16:creationId xmlns:a16="http://schemas.microsoft.com/office/drawing/2014/main" id="{08F6424C-EF50-3CC9-0DB5-750F340820ED}"/>
              </a:ext>
            </a:extLst>
          </p:cNvPr>
          <p:cNvSpPr>
            <a:spLocks noGrp="1" noChangeArrowheads="1"/>
          </p:cNvSpPr>
          <p:nvPr>
            <p:ph type="body" idx="1"/>
          </p:nvPr>
        </p:nvSpPr>
        <p:spPr>
          <a:xfrm>
            <a:off x="152400" y="1143000"/>
            <a:ext cx="9067800" cy="4800600"/>
          </a:xfrm>
        </p:spPr>
        <p:txBody>
          <a:bodyPr/>
          <a:lstStyle/>
          <a:p>
            <a:pPr marL="571500" indent="-571500">
              <a:buFont typeface="Arial" panose="020B0604020202020204" pitchFamily="34" charset="0"/>
              <a:buChar char="•"/>
            </a:pPr>
            <a:r>
              <a:rPr lang="en-US" altLang="en-US" sz="4000"/>
              <a:t>Older SATA hard drives conform to standard called "SATA Revision 2"   = "SATA II" which runs at 3 Gigabits per second.</a:t>
            </a:r>
          </a:p>
          <a:p>
            <a:pPr marL="571500" indent="-571500">
              <a:buFont typeface="Arial" panose="020B0604020202020204" pitchFamily="34" charset="0"/>
              <a:buChar char="•"/>
            </a:pPr>
            <a:r>
              <a:rPr lang="en-US" altLang="en-US" sz="4000"/>
              <a:t>Current SATA hard drives and SSDs conform to standard called "SATA Revision 3" = "SATA III" which runs at 6 Gigabits per second.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1_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1_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4000" b="0" i="0" u="none" strike="noStrike" cap="none" normalizeH="0" baseline="-2500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kumimoji="0" lang="en-GB" altLang="en-US" sz="4000" b="0" i="0" u="none" strike="noStrike" cap="none" normalizeH="0" baseline="-2500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00FF"/>
        </a:hlink>
        <a:folHlink>
          <a:srgbClr val="FF00FF"/>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FF00FF"/>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5990</TotalTime>
  <Words>1664</Words>
  <Application>Microsoft Office PowerPoint</Application>
  <PresentationFormat>On-screen Show (4:3)</PresentationFormat>
  <Paragraphs>193</Paragraphs>
  <Slides>53</Slides>
  <Notes>31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53</vt:i4>
      </vt:variant>
    </vt:vector>
  </HeadingPairs>
  <TitlesOfParts>
    <vt:vector size="59" baseType="lpstr">
      <vt:lpstr>Arial</vt:lpstr>
      <vt:lpstr>Times New Roman</vt:lpstr>
      <vt:lpstr>Default Design</vt:lpstr>
      <vt:lpstr>1_Default Design</vt:lpstr>
      <vt:lpstr>2_Default Design</vt:lpstr>
      <vt:lpstr>3_Default Design</vt:lpstr>
      <vt:lpstr>PowerPoint Presentation</vt:lpstr>
      <vt:lpstr>Web location for this presentation:</vt:lpstr>
      <vt:lpstr>SUMMARY</vt:lpstr>
      <vt:lpstr>TOPICS</vt:lpstr>
      <vt:lpstr>DRIVES INSIDE MOST COMPUTERS</vt:lpstr>
      <vt:lpstr>DRIVES INSIDE MOST COMPUTERS (continued)</vt:lpstr>
      <vt:lpstr>DRIVES INSIDE MOST COMPUTERS (continued)</vt:lpstr>
      <vt:lpstr>SATA BASICS</vt:lpstr>
      <vt:lpstr>SATA BASICS (continued)</vt:lpstr>
      <vt:lpstr>SATA BASICS (continued)</vt:lpstr>
      <vt:lpstr>SATA BASICS (continued)</vt:lpstr>
      <vt:lpstr>SATA BASICS (continued)</vt:lpstr>
      <vt:lpstr>PowerPoint Presentation</vt:lpstr>
      <vt:lpstr>PowerPoint Presentation</vt:lpstr>
      <vt:lpstr>SATA BASICS (continued)</vt:lpstr>
      <vt:lpstr>PowerPoint Presentation</vt:lpstr>
      <vt:lpstr>SATA BASICS (continued)</vt:lpstr>
      <vt:lpstr>PowerPoint Presentation</vt:lpstr>
      <vt:lpstr>SATA BASICS (continued)</vt:lpstr>
      <vt:lpstr>PowerPoint Presentation</vt:lpstr>
      <vt:lpstr>PowerPoint Presentation</vt:lpstr>
      <vt:lpstr>"M.2 NVMe PCIe" SSDs</vt:lpstr>
      <vt:lpstr>"M.2 NVMe PCIe" SSDs (continued)</vt:lpstr>
      <vt:lpstr>PowerPoint Presentation</vt:lpstr>
      <vt:lpstr>PowerPoint Presentation</vt:lpstr>
      <vt:lpstr>PowerPoint Presentation</vt:lpstr>
      <vt:lpstr>PowerPoint Presentation</vt:lpstr>
      <vt:lpstr>"M.2 NVMe PCIe" SSDs (continued)</vt:lpstr>
      <vt:lpstr>PowerPoint Presentation</vt:lpstr>
      <vt:lpstr>PowerPoint Presentation</vt:lpstr>
      <vt:lpstr>"M.2 NVMe PCIe" SSD (continued)</vt:lpstr>
      <vt:lpstr>PowerPoint Presentation</vt:lpstr>
      <vt:lpstr>"M.2 NVMe PCIe" SSDs (continued)</vt:lpstr>
      <vt:lpstr>PowerPoint Presentation</vt:lpstr>
      <vt:lpstr>"M.2 NVMe PCIe" SSDs (continued)</vt:lpstr>
      <vt:lpstr>PowerPoint Presentation</vt:lpstr>
      <vt:lpstr>"M.2 NVMe PCIe" SSDs (continued)</vt:lpstr>
      <vt:lpstr>"M.2 NVMe PCIe" SSDs (continued)</vt:lpstr>
      <vt:lpstr>"M.2 NVMe PCIe" SSDs (continued)</vt:lpstr>
      <vt:lpstr>EXTERNAL DRIVES FOR COMPUTERS</vt:lpstr>
      <vt:lpstr>EXTERNAL DRIVES FOR COMPUTERS</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EXTERNAL DRIVES FOR COMPUTERS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testuser</dc:creator>
  <cp:lastModifiedBy>Francis Chao</cp:lastModifiedBy>
  <cp:revision>644</cp:revision>
  <dcterms:modified xsi:type="dcterms:W3CDTF">2024-08-14T18:12:36Z</dcterms:modified>
</cp:coreProperties>
</file>