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664" r:id="rId2"/>
  </p:sldMasterIdLst>
  <p:notesMasterIdLst>
    <p:notesMasterId r:id="rId23"/>
  </p:notesMasterIdLst>
  <p:sldIdLst>
    <p:sldId id="738" r:id="rId3"/>
    <p:sldId id="1420" r:id="rId4"/>
    <p:sldId id="257" r:id="rId5"/>
    <p:sldId id="1140" r:id="rId6"/>
    <p:sldId id="1452" r:id="rId7"/>
    <p:sldId id="1453" r:id="rId8"/>
    <p:sldId id="1445" r:id="rId9"/>
    <p:sldId id="1447" r:id="rId10"/>
    <p:sldId id="1451" r:id="rId11"/>
    <p:sldId id="1446" r:id="rId12"/>
    <p:sldId id="1448" r:id="rId13"/>
    <p:sldId id="1454" r:id="rId14"/>
    <p:sldId id="1444" r:id="rId15"/>
    <p:sldId id="1402" r:id="rId16"/>
    <p:sldId id="1442" r:id="rId17"/>
    <p:sldId id="1443" r:id="rId18"/>
    <p:sldId id="1421" r:id="rId19"/>
    <p:sldId id="1449" r:id="rId20"/>
    <p:sldId id="1450" r:id="rId21"/>
    <p:sldId id="1432" r:id="rId22"/>
  </p:sldIdLst>
  <p:sldSz cx="9144000" cy="6858000" type="screen4x3"/>
  <p:notesSz cx="7315200" cy="9601200"/>
  <p:defaultTextStyle>
    <a:defPPr>
      <a:defRPr lang="en-GB"/>
    </a:defPPr>
    <a:lvl1pPr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1pPr>
    <a:lvl2pPr marL="742950" indent="-28575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2pPr>
    <a:lvl3pPr marL="11430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3pPr>
    <a:lvl4pPr marL="16002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4pPr>
    <a:lvl5pPr marL="2057400" indent="-228600" algn="l" defTabSz="457200" rtl="0" eaLnBrk="0" fontAlgn="base" hangingPunct="0">
      <a:spcBef>
        <a:spcPct val="0"/>
      </a:spcBef>
      <a:spcAft>
        <a:spcPct val="0"/>
      </a:spcAft>
      <a:defRPr sz="4000" kern="1200" baseline="-25000">
        <a:solidFill>
          <a:schemeClr val="bg1"/>
        </a:solidFill>
        <a:latin typeface="Arial" panose="020B0604020202020204" pitchFamily="34" charset="0"/>
        <a:ea typeface="+mn-ea"/>
        <a:cs typeface="Arial" panose="020B0604020202020204" pitchFamily="34" charset="0"/>
      </a:defRPr>
    </a:lvl5pPr>
    <a:lvl6pPr marL="22860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6pPr>
    <a:lvl7pPr marL="27432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7pPr>
    <a:lvl8pPr marL="32004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8pPr>
    <a:lvl9pPr marL="3657600" algn="l" defTabSz="914400" rtl="0" eaLnBrk="1" latinLnBrk="0" hangingPunct="1">
      <a:defRPr sz="4000" kern="1200" baseline="-25000">
        <a:solidFill>
          <a:schemeClr val="bg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80" autoAdjust="0"/>
    <p:restoredTop sz="94660"/>
  </p:normalViewPr>
  <p:slideViewPr>
    <p:cSldViewPr>
      <p:cViewPr varScale="1">
        <p:scale>
          <a:sx n="42" d="100"/>
          <a:sy n="42" d="100"/>
        </p:scale>
        <p:origin x="473" y="12"/>
      </p:cViewPr>
      <p:guideLst>
        <p:guide orient="horz" pos="2160"/>
        <p:guide pos="2880"/>
      </p:guideLst>
    </p:cSldViewPr>
  </p:slideViewPr>
  <p:notesTextViewPr>
    <p:cViewPr>
      <p:scale>
        <a:sx n="1" d="1"/>
        <a:sy n="1" d="1"/>
      </p:scale>
      <p:origin x="0" y="0"/>
    </p:cViewPr>
  </p:notesText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9E838D7A-3889-BD06-F84D-EC68B829B1C4}"/>
              </a:ext>
            </a:extLst>
          </p:cNvPr>
          <p:cNvSpPr>
            <a:spLocks noChangeArrowheads="1"/>
          </p:cNvSpPr>
          <p:nvPr/>
        </p:nvSpPr>
        <p:spPr bwMode="auto">
          <a:xfrm>
            <a:off x="0" y="0"/>
            <a:ext cx="7315200" cy="9601200"/>
          </a:xfrm>
          <a:prstGeom prst="roundRect">
            <a:avLst>
              <a:gd name="adj" fmla="val 23"/>
            </a:avLst>
          </a:prstGeom>
          <a:solidFill>
            <a:srgbClr val="FFFF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p>
        </p:txBody>
      </p:sp>
      <p:sp>
        <p:nvSpPr>
          <p:cNvPr id="3075" name="Rectangle 2">
            <a:extLst>
              <a:ext uri="{FF2B5EF4-FFF2-40B4-BE49-F238E27FC236}">
                <a16:creationId xmlns:a16="http://schemas.microsoft.com/office/drawing/2014/main" id="{C96FCDB2-3BA6-18B1-549B-5C222F5E9BD3}"/>
              </a:ext>
            </a:extLst>
          </p:cNvPr>
          <p:cNvSpPr>
            <a:spLocks noGrp="1" noChangeArrowheads="1"/>
          </p:cNvSpPr>
          <p:nvPr>
            <p:ph type="hdr"/>
          </p:nvPr>
        </p:nvSpPr>
        <p:spPr bwMode="auto">
          <a:xfrm>
            <a:off x="0"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76" name="Rectangle 3">
            <a:extLst>
              <a:ext uri="{FF2B5EF4-FFF2-40B4-BE49-F238E27FC236}">
                <a16:creationId xmlns:a16="http://schemas.microsoft.com/office/drawing/2014/main" id="{41F22A65-3022-2446-650D-0CDFFB8A5DDA}"/>
              </a:ext>
            </a:extLst>
          </p:cNvPr>
          <p:cNvSpPr>
            <a:spLocks noGrp="1" noChangeArrowheads="1"/>
          </p:cNvSpPr>
          <p:nvPr>
            <p:ph type="dt"/>
          </p:nvPr>
        </p:nvSpPr>
        <p:spPr bwMode="auto">
          <a:xfrm>
            <a:off x="4143375" y="0"/>
            <a:ext cx="3168650" cy="477838"/>
          </a:xfrm>
          <a:prstGeom prst="rect">
            <a:avLst/>
          </a:prstGeom>
          <a:noFill/>
          <a:ln>
            <a:noFill/>
          </a:ln>
          <a:effectLst/>
        </p:spPr>
        <p:txBody>
          <a:bodyPr vert="horz" wrap="square" lIns="95139" tIns="49472" rIns="95139" bIns="49472" numCol="1" anchor="t" anchorCtr="0" compatLnSpc="1">
            <a:prstTxWarp prst="textNoShape">
              <a:avLst/>
            </a:prstTxWarp>
          </a:bodyPr>
          <a:lstStyle>
            <a:lvl1pPr algn="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77" name="Rectangle 4">
            <a:extLst>
              <a:ext uri="{FF2B5EF4-FFF2-40B4-BE49-F238E27FC236}">
                <a16:creationId xmlns:a16="http://schemas.microsoft.com/office/drawing/2014/main" id="{A7EAB800-26CC-A625-163F-C69CD8146596}"/>
              </a:ext>
            </a:extLst>
          </p:cNvPr>
          <p:cNvSpPr>
            <a:spLocks noGrp="1" noRot="1" noChangeAspect="1" noChangeArrowheads="1"/>
          </p:cNvSpPr>
          <p:nvPr>
            <p:ph type="sldImg"/>
          </p:nvPr>
        </p:nvSpPr>
        <p:spPr bwMode="auto">
          <a:xfrm>
            <a:off x="1257300" y="720725"/>
            <a:ext cx="4799013" cy="35988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3078" name="Rectangle 5">
            <a:extLst>
              <a:ext uri="{FF2B5EF4-FFF2-40B4-BE49-F238E27FC236}">
                <a16:creationId xmlns:a16="http://schemas.microsoft.com/office/drawing/2014/main" id="{136F0B75-76A6-4070-8512-CC4CFF22AFAC}"/>
              </a:ext>
            </a:extLst>
          </p:cNvPr>
          <p:cNvSpPr>
            <a:spLocks noGrp="1" noChangeArrowheads="1"/>
          </p:cNvSpPr>
          <p:nvPr>
            <p:ph type="body"/>
          </p:nvPr>
        </p:nvSpPr>
        <p:spPr bwMode="auto">
          <a:xfrm>
            <a:off x="731838" y="4560888"/>
            <a:ext cx="5849937" cy="4318000"/>
          </a:xfrm>
          <a:prstGeom prst="rect">
            <a:avLst/>
          </a:prstGeom>
          <a:noFill/>
          <a:ln>
            <a:noFill/>
          </a:ln>
          <a:effectLst/>
        </p:spPr>
        <p:txBody>
          <a:bodyPr vert="horz" wrap="square" lIns="95139" tIns="49472" rIns="95139" bIns="49472" numCol="1" anchor="ctr" anchorCtr="0" compatLnSpc="1">
            <a:prstTxWarp prst="textNoShape">
              <a:avLst/>
            </a:prstTxWarp>
          </a:bodyPr>
          <a:lstStyle/>
          <a:p>
            <a:pPr lvl="0"/>
            <a:endParaRPr lang="en-US" altLang="en-US" noProof="0"/>
          </a:p>
        </p:txBody>
      </p:sp>
      <p:sp>
        <p:nvSpPr>
          <p:cNvPr id="3079" name="Rectangle 6">
            <a:extLst>
              <a:ext uri="{FF2B5EF4-FFF2-40B4-BE49-F238E27FC236}">
                <a16:creationId xmlns:a16="http://schemas.microsoft.com/office/drawing/2014/main" id="{7A48EF38-8EEB-79D9-14A4-1B309B1629A7}"/>
              </a:ext>
            </a:extLst>
          </p:cNvPr>
          <p:cNvSpPr>
            <a:spLocks noGrp="1" noChangeArrowheads="1"/>
          </p:cNvSpPr>
          <p:nvPr>
            <p:ph type="ftr"/>
          </p:nvPr>
        </p:nvSpPr>
        <p:spPr bwMode="auto">
          <a:xfrm>
            <a:off x="0"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a:solidFill>
                  <a:srgbClr val="000000"/>
                </a:solidFill>
                <a:latin typeface="Times New Roman" panose="02020603050405020304" pitchFamily="18" charset="0"/>
              </a:defRPr>
            </a:lvl1pPr>
          </a:lstStyle>
          <a:p>
            <a:pPr>
              <a:defRPr/>
            </a:pPr>
            <a:endParaRPr lang="en-US" altLang="en-US"/>
          </a:p>
        </p:txBody>
      </p:sp>
      <p:sp>
        <p:nvSpPr>
          <p:cNvPr id="3080" name="Rectangle 7">
            <a:extLst>
              <a:ext uri="{FF2B5EF4-FFF2-40B4-BE49-F238E27FC236}">
                <a16:creationId xmlns:a16="http://schemas.microsoft.com/office/drawing/2014/main" id="{09077032-6EB4-D799-7387-1D8FF6F1E749}"/>
              </a:ext>
            </a:extLst>
          </p:cNvPr>
          <p:cNvSpPr>
            <a:spLocks noGrp="1" noChangeArrowheads="1"/>
          </p:cNvSpPr>
          <p:nvPr>
            <p:ph type="sldNum"/>
          </p:nvPr>
        </p:nvSpPr>
        <p:spPr bwMode="auto">
          <a:xfrm>
            <a:off x="4143375" y="9120188"/>
            <a:ext cx="3168650" cy="477837"/>
          </a:xfrm>
          <a:prstGeom prst="rect">
            <a:avLst/>
          </a:prstGeom>
          <a:noFill/>
          <a:ln>
            <a:noFill/>
          </a:ln>
          <a:effectLst/>
        </p:spPr>
        <p:txBody>
          <a:bodyPr vert="horz" wrap="square" lIns="95139" tIns="49472" rIns="95139" bIns="49472" numCol="1" anchor="b" anchorCtr="0" compatLnSpc="1">
            <a:prstTxWarp prst="textNoShape">
              <a:avLst/>
            </a:prstTxWarp>
          </a:bodyPr>
          <a:lstStyle>
            <a:lvl1pPr algn="r" defTabSz="482600" eaLnBrk="1" hangingPunct="1">
              <a:buSzPct val="100000"/>
              <a:buFont typeface="Arial" panose="020B0604020202020204" pitchFamily="34" charset="0"/>
              <a:buNone/>
              <a:tabLst>
                <a:tab pos="0" algn="l"/>
                <a:tab pos="966788" algn="l"/>
                <a:tab pos="1933575" algn="l"/>
                <a:tab pos="2900363" algn="l"/>
                <a:tab pos="3867150" algn="l"/>
                <a:tab pos="4832350" algn="l"/>
                <a:tab pos="5799138" algn="l"/>
                <a:tab pos="6765925" algn="l"/>
                <a:tab pos="7732713" algn="l"/>
                <a:tab pos="8699500" algn="l"/>
                <a:tab pos="9666288" algn="l"/>
                <a:tab pos="10633075" algn="l"/>
              </a:tabLst>
              <a:defRPr sz="1300" baseline="0" smtClean="0">
                <a:solidFill>
                  <a:srgbClr val="000000"/>
                </a:solidFill>
                <a:latin typeface="Times New Roman" panose="02020603050405020304" pitchFamily="18" charset="0"/>
              </a:defRPr>
            </a:lvl1pPr>
          </a:lstStyle>
          <a:p>
            <a:pPr>
              <a:defRPr/>
            </a:pPr>
            <a:fld id="{69B03CE6-E617-4C64-9E09-89CFE684278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64522226-673C-E423-DEB9-27291705EE51}"/>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90099060-591C-4B08-D86C-7BD5F285FDC8}"/>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DC25C24B-D97A-50E7-FB6C-4C7ADA583A81}"/>
              </a:ext>
            </a:extLst>
          </p:cNvPr>
          <p:cNvSpPr>
            <a:spLocks noGrp="1" noChangeArrowheads="1"/>
          </p:cNvSpPr>
          <p:nvPr>
            <p:ph type="sldNum" idx="12"/>
          </p:nvPr>
        </p:nvSpPr>
        <p:spPr>
          <a:ln/>
        </p:spPr>
        <p:txBody>
          <a:bodyPr/>
          <a:lstStyle>
            <a:lvl1pPr>
              <a:defRPr/>
            </a:lvl1pPr>
          </a:lstStyle>
          <a:p>
            <a:pPr>
              <a:defRPr/>
            </a:pPr>
            <a:fld id="{D8B10391-92CE-4010-8DAC-089216E036D5}" type="slidenum">
              <a:rPr lang="en-US" altLang="en-US"/>
              <a:pPr>
                <a:defRPr/>
              </a:pPr>
              <a:t>‹#›</a:t>
            </a:fld>
            <a:endParaRPr lang="en-US" altLang="en-US"/>
          </a:p>
        </p:txBody>
      </p:sp>
    </p:spTree>
    <p:extLst>
      <p:ext uri="{BB962C8B-B14F-4D97-AF65-F5344CB8AC3E}">
        <p14:creationId xmlns:p14="http://schemas.microsoft.com/office/powerpoint/2010/main" val="1256132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F3042AD9-B6E9-CD0C-52DE-9430C2BFF8D7}"/>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5AF7E366-AC22-4603-1B12-4481EDBE674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7D2609F-B644-E77B-FFCD-FE4F7D533551}"/>
              </a:ext>
            </a:extLst>
          </p:cNvPr>
          <p:cNvSpPr>
            <a:spLocks noGrp="1" noChangeArrowheads="1"/>
          </p:cNvSpPr>
          <p:nvPr>
            <p:ph type="sldNum" idx="12"/>
          </p:nvPr>
        </p:nvSpPr>
        <p:spPr>
          <a:ln/>
        </p:spPr>
        <p:txBody>
          <a:bodyPr/>
          <a:lstStyle>
            <a:lvl1pPr>
              <a:defRPr/>
            </a:lvl1pPr>
          </a:lstStyle>
          <a:p>
            <a:pPr>
              <a:defRPr/>
            </a:pPr>
            <a:fld id="{9C45B602-B71F-4AEF-9AB6-F09E95E90284}" type="slidenum">
              <a:rPr lang="en-US" altLang="en-US"/>
              <a:pPr>
                <a:defRPr/>
              </a:pPr>
              <a:t>‹#›</a:t>
            </a:fld>
            <a:endParaRPr lang="en-US" altLang="en-US"/>
          </a:p>
        </p:txBody>
      </p:sp>
    </p:spTree>
    <p:extLst>
      <p:ext uri="{BB962C8B-B14F-4D97-AF65-F5344CB8AC3E}">
        <p14:creationId xmlns:p14="http://schemas.microsoft.com/office/powerpoint/2010/main" val="2806005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89E662B2-7862-80CA-4B18-18F988953171}"/>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45D72A07-8004-A3B7-5CD8-67F03493480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E65AE2C-0B86-BDA6-BFFF-A3249B4571B6}"/>
              </a:ext>
            </a:extLst>
          </p:cNvPr>
          <p:cNvSpPr>
            <a:spLocks noGrp="1" noChangeArrowheads="1"/>
          </p:cNvSpPr>
          <p:nvPr>
            <p:ph type="sldNum" idx="12"/>
          </p:nvPr>
        </p:nvSpPr>
        <p:spPr>
          <a:ln/>
        </p:spPr>
        <p:txBody>
          <a:bodyPr/>
          <a:lstStyle>
            <a:lvl1pPr>
              <a:defRPr/>
            </a:lvl1pPr>
          </a:lstStyle>
          <a:p>
            <a:pPr>
              <a:defRPr/>
            </a:pPr>
            <a:fld id="{94F2F71B-2ACD-44EB-85D0-A7F376DA8584}" type="slidenum">
              <a:rPr lang="en-US" altLang="en-US"/>
              <a:pPr>
                <a:defRPr/>
              </a:pPr>
              <a:t>‹#›</a:t>
            </a:fld>
            <a:endParaRPr lang="en-US" altLang="en-US"/>
          </a:p>
        </p:txBody>
      </p:sp>
    </p:spTree>
    <p:extLst>
      <p:ext uri="{BB962C8B-B14F-4D97-AF65-F5344CB8AC3E}">
        <p14:creationId xmlns:p14="http://schemas.microsoft.com/office/powerpoint/2010/main" val="397388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Rectangle 3">
            <a:extLst>
              <a:ext uri="{FF2B5EF4-FFF2-40B4-BE49-F238E27FC236}">
                <a16:creationId xmlns:a16="http://schemas.microsoft.com/office/drawing/2014/main" id="{6C3EAD09-C7EA-353D-DDF8-49EC8166DFFB}"/>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18F12E2E-DB2F-0D69-1DC2-DF1BC1EFF2E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B042E5E4-7A57-BDE8-6EF9-5B0D4EC98768}"/>
              </a:ext>
            </a:extLst>
          </p:cNvPr>
          <p:cNvSpPr>
            <a:spLocks noGrp="1" noChangeArrowheads="1"/>
          </p:cNvSpPr>
          <p:nvPr>
            <p:ph type="sldNum" idx="12"/>
          </p:nvPr>
        </p:nvSpPr>
        <p:spPr>
          <a:ln/>
        </p:spPr>
        <p:txBody>
          <a:bodyPr/>
          <a:lstStyle>
            <a:lvl1pPr>
              <a:defRPr/>
            </a:lvl1pPr>
          </a:lstStyle>
          <a:p>
            <a:pPr>
              <a:defRPr/>
            </a:pPr>
            <a:fld id="{600911B6-B22F-4B5D-BE9C-44C2007758CF}" type="slidenum">
              <a:rPr lang="en-US" altLang="en-US"/>
              <a:pPr>
                <a:defRPr/>
              </a:pPr>
              <a:t>‹#›</a:t>
            </a:fld>
            <a:endParaRPr lang="en-US" altLang="en-US"/>
          </a:p>
        </p:txBody>
      </p:sp>
    </p:spTree>
    <p:extLst>
      <p:ext uri="{BB962C8B-B14F-4D97-AF65-F5344CB8AC3E}">
        <p14:creationId xmlns:p14="http://schemas.microsoft.com/office/powerpoint/2010/main" val="3545053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393EA9A-38AE-DA75-24F3-1EF059610337}"/>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8E73BDA7-6A09-7445-2D70-10A2E11EB437}"/>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10A309D-8B8E-C59D-4065-AB0A0987B499}"/>
              </a:ext>
            </a:extLst>
          </p:cNvPr>
          <p:cNvSpPr>
            <a:spLocks noGrp="1" noChangeArrowheads="1"/>
          </p:cNvSpPr>
          <p:nvPr>
            <p:ph type="sldNum" idx="12"/>
          </p:nvPr>
        </p:nvSpPr>
        <p:spPr>
          <a:ln/>
        </p:spPr>
        <p:txBody>
          <a:bodyPr/>
          <a:lstStyle>
            <a:lvl1pPr>
              <a:defRPr/>
            </a:lvl1pPr>
          </a:lstStyle>
          <a:p>
            <a:pPr>
              <a:defRPr/>
            </a:pPr>
            <a:fld id="{0DCCD7A8-C576-4DD1-A544-9611AEBB2B0B}" type="slidenum">
              <a:rPr lang="en-US" altLang="en-US"/>
              <a:pPr>
                <a:defRPr/>
              </a:pPr>
              <a:t>‹#›</a:t>
            </a:fld>
            <a:endParaRPr lang="en-US" altLang="en-US"/>
          </a:p>
        </p:txBody>
      </p:sp>
    </p:spTree>
    <p:extLst>
      <p:ext uri="{BB962C8B-B14F-4D97-AF65-F5344CB8AC3E}">
        <p14:creationId xmlns:p14="http://schemas.microsoft.com/office/powerpoint/2010/main" val="21928270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
            <a:extLst>
              <a:ext uri="{FF2B5EF4-FFF2-40B4-BE49-F238E27FC236}">
                <a16:creationId xmlns:a16="http://schemas.microsoft.com/office/drawing/2014/main" id="{7C55945A-6DDA-AF53-0F58-7C093BC431C3}"/>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A2FD17AE-5CEE-A83E-C9F8-EF2C24DB3B5D}"/>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2D82219-C49E-80C2-C50D-AD8B46A30694}"/>
              </a:ext>
            </a:extLst>
          </p:cNvPr>
          <p:cNvSpPr>
            <a:spLocks noGrp="1" noChangeArrowheads="1"/>
          </p:cNvSpPr>
          <p:nvPr>
            <p:ph type="sldNum" idx="12"/>
          </p:nvPr>
        </p:nvSpPr>
        <p:spPr>
          <a:ln/>
        </p:spPr>
        <p:txBody>
          <a:bodyPr/>
          <a:lstStyle>
            <a:lvl1pPr>
              <a:defRPr/>
            </a:lvl1pPr>
          </a:lstStyle>
          <a:p>
            <a:pPr>
              <a:defRPr/>
            </a:pPr>
            <a:fld id="{CA6EC054-A5A0-4023-BC52-3852CEE0D67B}" type="slidenum">
              <a:rPr lang="en-US" altLang="en-US"/>
              <a:pPr>
                <a:defRPr/>
              </a:pPr>
              <a:t>‹#›</a:t>
            </a:fld>
            <a:endParaRPr lang="en-US" altLang="en-US"/>
          </a:p>
        </p:txBody>
      </p:sp>
    </p:spTree>
    <p:extLst>
      <p:ext uri="{BB962C8B-B14F-4D97-AF65-F5344CB8AC3E}">
        <p14:creationId xmlns:p14="http://schemas.microsoft.com/office/powerpoint/2010/main" val="941920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5C982CAA-F9B9-0AE3-A177-6029D24D656B}"/>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02BE03B6-DD66-D702-1A8E-4318FA54896D}"/>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11B688C0-8806-D586-CEEB-502BCBEDFB76}"/>
              </a:ext>
            </a:extLst>
          </p:cNvPr>
          <p:cNvSpPr>
            <a:spLocks noGrp="1" noChangeArrowheads="1"/>
          </p:cNvSpPr>
          <p:nvPr>
            <p:ph type="sldNum" idx="12"/>
          </p:nvPr>
        </p:nvSpPr>
        <p:spPr>
          <a:ln/>
        </p:spPr>
        <p:txBody>
          <a:bodyPr/>
          <a:lstStyle>
            <a:lvl1pPr>
              <a:defRPr/>
            </a:lvl1pPr>
          </a:lstStyle>
          <a:p>
            <a:pPr>
              <a:defRPr/>
            </a:pPr>
            <a:fld id="{3171B25B-CC6B-4C90-89C4-3E300181AE5B}" type="slidenum">
              <a:rPr lang="en-US" altLang="en-US"/>
              <a:pPr>
                <a:defRPr/>
              </a:pPr>
              <a:t>‹#›</a:t>
            </a:fld>
            <a:endParaRPr lang="en-US" altLang="en-US"/>
          </a:p>
        </p:txBody>
      </p:sp>
    </p:spTree>
    <p:extLst>
      <p:ext uri="{BB962C8B-B14F-4D97-AF65-F5344CB8AC3E}">
        <p14:creationId xmlns:p14="http://schemas.microsoft.com/office/powerpoint/2010/main" val="31928851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4A361425-B2E6-C229-B2B0-45375F84B475}"/>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8" name="Rectangle 4">
            <a:extLst>
              <a:ext uri="{FF2B5EF4-FFF2-40B4-BE49-F238E27FC236}">
                <a16:creationId xmlns:a16="http://schemas.microsoft.com/office/drawing/2014/main" id="{BC6F4F14-E196-FCE5-A4B1-AC162F88DF69}"/>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9" name="Rectangle 5">
            <a:extLst>
              <a:ext uri="{FF2B5EF4-FFF2-40B4-BE49-F238E27FC236}">
                <a16:creationId xmlns:a16="http://schemas.microsoft.com/office/drawing/2014/main" id="{AFDCECEA-A5E0-A297-E24C-41A9759762D3}"/>
              </a:ext>
            </a:extLst>
          </p:cNvPr>
          <p:cNvSpPr>
            <a:spLocks noGrp="1" noChangeArrowheads="1"/>
          </p:cNvSpPr>
          <p:nvPr>
            <p:ph type="sldNum" idx="12"/>
          </p:nvPr>
        </p:nvSpPr>
        <p:spPr>
          <a:ln/>
        </p:spPr>
        <p:txBody>
          <a:bodyPr/>
          <a:lstStyle>
            <a:lvl1pPr>
              <a:defRPr/>
            </a:lvl1pPr>
          </a:lstStyle>
          <a:p>
            <a:pPr>
              <a:defRPr/>
            </a:pPr>
            <a:fld id="{06C40ED0-A94B-4DC6-B1A2-C5EF841B012F}" type="slidenum">
              <a:rPr lang="en-US" altLang="en-US"/>
              <a:pPr>
                <a:defRPr/>
              </a:pPr>
              <a:t>‹#›</a:t>
            </a:fld>
            <a:endParaRPr lang="en-US" altLang="en-US"/>
          </a:p>
        </p:txBody>
      </p:sp>
    </p:spTree>
    <p:extLst>
      <p:ext uri="{BB962C8B-B14F-4D97-AF65-F5344CB8AC3E}">
        <p14:creationId xmlns:p14="http://schemas.microsoft.com/office/powerpoint/2010/main" val="36938282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C33B60BE-F48B-D9F3-CC4D-087C3AAD5EFD}"/>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4" name="Rectangle 4">
            <a:extLst>
              <a:ext uri="{FF2B5EF4-FFF2-40B4-BE49-F238E27FC236}">
                <a16:creationId xmlns:a16="http://schemas.microsoft.com/office/drawing/2014/main" id="{C4D1FE51-D5DB-F1E2-D7FF-22F54F95B5B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6F56761C-3DA2-8E9C-2E6F-6BEBBABA2F02}"/>
              </a:ext>
            </a:extLst>
          </p:cNvPr>
          <p:cNvSpPr>
            <a:spLocks noGrp="1" noChangeArrowheads="1"/>
          </p:cNvSpPr>
          <p:nvPr>
            <p:ph type="sldNum" idx="12"/>
          </p:nvPr>
        </p:nvSpPr>
        <p:spPr>
          <a:ln/>
        </p:spPr>
        <p:txBody>
          <a:bodyPr/>
          <a:lstStyle>
            <a:lvl1pPr>
              <a:defRPr/>
            </a:lvl1pPr>
          </a:lstStyle>
          <a:p>
            <a:pPr>
              <a:defRPr/>
            </a:pPr>
            <a:fld id="{A52F1462-82B2-4E43-9EBA-7D3A8294A6FC}" type="slidenum">
              <a:rPr lang="en-US" altLang="en-US"/>
              <a:pPr>
                <a:defRPr/>
              </a:pPr>
              <a:t>‹#›</a:t>
            </a:fld>
            <a:endParaRPr lang="en-US" altLang="en-US"/>
          </a:p>
        </p:txBody>
      </p:sp>
    </p:spTree>
    <p:extLst>
      <p:ext uri="{BB962C8B-B14F-4D97-AF65-F5344CB8AC3E}">
        <p14:creationId xmlns:p14="http://schemas.microsoft.com/office/powerpoint/2010/main" val="25461892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EA6CF1F6-97CD-41B0-223F-33DFDDF6B47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3" name="Rectangle 4">
            <a:extLst>
              <a:ext uri="{FF2B5EF4-FFF2-40B4-BE49-F238E27FC236}">
                <a16:creationId xmlns:a16="http://schemas.microsoft.com/office/drawing/2014/main" id="{D9FCD86C-F9E1-410B-9AFC-46B2CE14E93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B81BB94-1C0B-A538-3B2F-BE3C37DB6260}"/>
              </a:ext>
            </a:extLst>
          </p:cNvPr>
          <p:cNvSpPr>
            <a:spLocks noGrp="1" noChangeArrowheads="1"/>
          </p:cNvSpPr>
          <p:nvPr>
            <p:ph type="sldNum" idx="12"/>
          </p:nvPr>
        </p:nvSpPr>
        <p:spPr>
          <a:ln/>
        </p:spPr>
        <p:txBody>
          <a:bodyPr/>
          <a:lstStyle>
            <a:lvl1pPr>
              <a:defRPr/>
            </a:lvl1pPr>
          </a:lstStyle>
          <a:p>
            <a:pPr>
              <a:defRPr/>
            </a:pPr>
            <a:fld id="{7184CCDC-F868-45D8-B9DE-0737E9BBD0E8}" type="slidenum">
              <a:rPr lang="en-US" altLang="en-US"/>
              <a:pPr>
                <a:defRPr/>
              </a:pPr>
              <a:t>‹#›</a:t>
            </a:fld>
            <a:endParaRPr lang="en-US" altLang="en-US"/>
          </a:p>
        </p:txBody>
      </p:sp>
    </p:spTree>
    <p:extLst>
      <p:ext uri="{BB962C8B-B14F-4D97-AF65-F5344CB8AC3E}">
        <p14:creationId xmlns:p14="http://schemas.microsoft.com/office/powerpoint/2010/main" val="748507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AEC0F009-54AB-085E-C7AF-1AC926F67993}"/>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209A6CA3-00C2-E4CA-3D69-D298894DD26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DE8245F4-855A-20B7-103B-DA24B4B78D2F}"/>
              </a:ext>
            </a:extLst>
          </p:cNvPr>
          <p:cNvSpPr>
            <a:spLocks noGrp="1" noChangeArrowheads="1"/>
          </p:cNvSpPr>
          <p:nvPr>
            <p:ph type="sldNum" idx="12"/>
          </p:nvPr>
        </p:nvSpPr>
        <p:spPr>
          <a:ln/>
        </p:spPr>
        <p:txBody>
          <a:bodyPr/>
          <a:lstStyle>
            <a:lvl1pPr>
              <a:defRPr/>
            </a:lvl1pPr>
          </a:lstStyle>
          <a:p>
            <a:pPr>
              <a:defRPr/>
            </a:pPr>
            <a:fld id="{FB57CF9D-4243-41CD-BB89-632047321404}" type="slidenum">
              <a:rPr lang="en-US" altLang="en-US"/>
              <a:pPr>
                <a:defRPr/>
              </a:pPr>
              <a:t>‹#›</a:t>
            </a:fld>
            <a:endParaRPr lang="en-US" altLang="en-US"/>
          </a:p>
        </p:txBody>
      </p:sp>
    </p:spTree>
    <p:extLst>
      <p:ext uri="{BB962C8B-B14F-4D97-AF65-F5344CB8AC3E}">
        <p14:creationId xmlns:p14="http://schemas.microsoft.com/office/powerpoint/2010/main" val="185339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AC29040C-4140-E217-3321-A8BA0959F410}"/>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28D96ABD-464C-358E-A7CA-8E1A0810875F}"/>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34F9F83-6192-FB3E-9BDE-1F2D353EEA29}"/>
              </a:ext>
            </a:extLst>
          </p:cNvPr>
          <p:cNvSpPr>
            <a:spLocks noGrp="1" noChangeArrowheads="1"/>
          </p:cNvSpPr>
          <p:nvPr>
            <p:ph type="sldNum" idx="12"/>
          </p:nvPr>
        </p:nvSpPr>
        <p:spPr>
          <a:ln/>
        </p:spPr>
        <p:txBody>
          <a:bodyPr/>
          <a:lstStyle>
            <a:lvl1pPr>
              <a:defRPr/>
            </a:lvl1pPr>
          </a:lstStyle>
          <a:p>
            <a:pPr>
              <a:defRPr/>
            </a:pPr>
            <a:fld id="{09C9CA2A-AB52-47E7-BEB3-039E5C829F88}" type="slidenum">
              <a:rPr lang="en-US" altLang="en-US"/>
              <a:pPr>
                <a:defRPr/>
              </a:pPr>
              <a:t>‹#›</a:t>
            </a:fld>
            <a:endParaRPr lang="en-US" altLang="en-US"/>
          </a:p>
        </p:txBody>
      </p:sp>
    </p:spTree>
    <p:extLst>
      <p:ext uri="{BB962C8B-B14F-4D97-AF65-F5344CB8AC3E}">
        <p14:creationId xmlns:p14="http://schemas.microsoft.com/office/powerpoint/2010/main" val="30675670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4C488149-5734-4DEB-EA36-E379FFAF5C6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FDE39626-DA12-B3F6-4D26-7F848932DF72}"/>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CE597DBC-0243-4FCA-CA3F-8A350E205E43}"/>
              </a:ext>
            </a:extLst>
          </p:cNvPr>
          <p:cNvSpPr>
            <a:spLocks noGrp="1" noChangeArrowheads="1"/>
          </p:cNvSpPr>
          <p:nvPr>
            <p:ph type="sldNum" idx="12"/>
          </p:nvPr>
        </p:nvSpPr>
        <p:spPr>
          <a:ln/>
        </p:spPr>
        <p:txBody>
          <a:bodyPr/>
          <a:lstStyle>
            <a:lvl1pPr>
              <a:defRPr/>
            </a:lvl1pPr>
          </a:lstStyle>
          <a:p>
            <a:pPr>
              <a:defRPr/>
            </a:pPr>
            <a:fld id="{27FC7CC3-81D9-43D6-B5D3-DE75FD0A90F9}" type="slidenum">
              <a:rPr lang="en-US" altLang="en-US"/>
              <a:pPr>
                <a:defRPr/>
              </a:pPr>
              <a:t>‹#›</a:t>
            </a:fld>
            <a:endParaRPr lang="en-US" altLang="en-US"/>
          </a:p>
        </p:txBody>
      </p:sp>
    </p:spTree>
    <p:extLst>
      <p:ext uri="{BB962C8B-B14F-4D97-AF65-F5344CB8AC3E}">
        <p14:creationId xmlns:p14="http://schemas.microsoft.com/office/powerpoint/2010/main" val="31670287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F2C8546D-0DE9-186D-6920-763C1755446E}"/>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B87E119A-A574-562D-744D-006CA0582A2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194C87C-F31C-E908-D514-20FBDEA251ED}"/>
              </a:ext>
            </a:extLst>
          </p:cNvPr>
          <p:cNvSpPr>
            <a:spLocks noGrp="1" noChangeArrowheads="1"/>
          </p:cNvSpPr>
          <p:nvPr>
            <p:ph type="sldNum" idx="12"/>
          </p:nvPr>
        </p:nvSpPr>
        <p:spPr>
          <a:ln/>
        </p:spPr>
        <p:txBody>
          <a:bodyPr/>
          <a:lstStyle>
            <a:lvl1pPr>
              <a:defRPr/>
            </a:lvl1pPr>
          </a:lstStyle>
          <a:p>
            <a:pPr>
              <a:defRPr/>
            </a:pPr>
            <a:fld id="{6E750C0C-9692-4121-B7FA-F062824E2B31}" type="slidenum">
              <a:rPr lang="en-US" altLang="en-US"/>
              <a:pPr>
                <a:defRPr/>
              </a:pPr>
              <a:t>‹#›</a:t>
            </a:fld>
            <a:endParaRPr lang="en-US" altLang="en-US"/>
          </a:p>
        </p:txBody>
      </p:sp>
    </p:spTree>
    <p:extLst>
      <p:ext uri="{BB962C8B-B14F-4D97-AF65-F5344CB8AC3E}">
        <p14:creationId xmlns:p14="http://schemas.microsoft.com/office/powerpoint/2010/main" val="13962557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5813" cy="58499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499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DDE9559A-0F72-A350-33E9-C078806DA3F9}"/>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D79D5613-23A4-6A4F-6A93-6A4CF96C4A2E}"/>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4D09208-0E04-15CC-B9E3-CECE99727B17}"/>
              </a:ext>
            </a:extLst>
          </p:cNvPr>
          <p:cNvSpPr>
            <a:spLocks noGrp="1" noChangeArrowheads="1"/>
          </p:cNvSpPr>
          <p:nvPr>
            <p:ph type="sldNum" idx="12"/>
          </p:nvPr>
        </p:nvSpPr>
        <p:spPr>
          <a:ln/>
        </p:spPr>
        <p:txBody>
          <a:bodyPr/>
          <a:lstStyle>
            <a:lvl1pPr>
              <a:defRPr/>
            </a:lvl1pPr>
          </a:lstStyle>
          <a:p>
            <a:pPr>
              <a:defRPr/>
            </a:pPr>
            <a:fld id="{18F5BCC8-CAC7-41FE-82E0-B755BAFB90F7}" type="slidenum">
              <a:rPr lang="en-US" altLang="en-US"/>
              <a:pPr>
                <a:defRPr/>
              </a:pPr>
              <a:t>‹#›</a:t>
            </a:fld>
            <a:endParaRPr lang="en-US" altLang="en-US"/>
          </a:p>
        </p:txBody>
      </p:sp>
    </p:spTree>
    <p:extLst>
      <p:ext uri="{BB962C8B-B14F-4D97-AF65-F5344CB8AC3E}">
        <p14:creationId xmlns:p14="http://schemas.microsoft.com/office/powerpoint/2010/main" val="1944708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3">
            <a:extLst>
              <a:ext uri="{FF2B5EF4-FFF2-40B4-BE49-F238E27FC236}">
                <a16:creationId xmlns:a16="http://schemas.microsoft.com/office/drawing/2014/main" id="{E44DC471-E663-3AFE-BC26-0BA0C8274E9A}"/>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5" name="Rectangle 4">
            <a:extLst>
              <a:ext uri="{FF2B5EF4-FFF2-40B4-BE49-F238E27FC236}">
                <a16:creationId xmlns:a16="http://schemas.microsoft.com/office/drawing/2014/main" id="{ACF88EED-C3F3-5248-7F03-AA613D10570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6AE81397-01EA-C7C4-B224-55AD22E1961C}"/>
              </a:ext>
            </a:extLst>
          </p:cNvPr>
          <p:cNvSpPr>
            <a:spLocks noGrp="1" noChangeArrowheads="1"/>
          </p:cNvSpPr>
          <p:nvPr>
            <p:ph type="sldNum" idx="12"/>
          </p:nvPr>
        </p:nvSpPr>
        <p:spPr>
          <a:ln/>
        </p:spPr>
        <p:txBody>
          <a:bodyPr/>
          <a:lstStyle>
            <a:lvl1pPr>
              <a:defRPr/>
            </a:lvl1pPr>
          </a:lstStyle>
          <a:p>
            <a:pPr>
              <a:defRPr/>
            </a:pPr>
            <a:fld id="{BB0ABF6F-14C9-4A41-81D2-61821EB766F1}" type="slidenum">
              <a:rPr lang="en-US" altLang="en-US"/>
              <a:pPr>
                <a:defRPr/>
              </a:pPr>
              <a:t>‹#›</a:t>
            </a:fld>
            <a:endParaRPr lang="en-US" altLang="en-US"/>
          </a:p>
        </p:txBody>
      </p:sp>
    </p:spTree>
    <p:extLst>
      <p:ext uri="{BB962C8B-B14F-4D97-AF65-F5344CB8AC3E}">
        <p14:creationId xmlns:p14="http://schemas.microsoft.com/office/powerpoint/2010/main" val="1359392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7013"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0200"/>
            <a:ext cx="4038600" cy="4524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3">
            <a:extLst>
              <a:ext uri="{FF2B5EF4-FFF2-40B4-BE49-F238E27FC236}">
                <a16:creationId xmlns:a16="http://schemas.microsoft.com/office/drawing/2014/main" id="{12A05627-AE39-6D25-45B3-4A026EA3583F}"/>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AAAAA087-1143-79E0-5F71-FF0D1E59D796}"/>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54D1A76D-E224-267D-CD4D-00969C47E53F}"/>
              </a:ext>
            </a:extLst>
          </p:cNvPr>
          <p:cNvSpPr>
            <a:spLocks noGrp="1" noChangeArrowheads="1"/>
          </p:cNvSpPr>
          <p:nvPr>
            <p:ph type="sldNum" idx="12"/>
          </p:nvPr>
        </p:nvSpPr>
        <p:spPr>
          <a:ln/>
        </p:spPr>
        <p:txBody>
          <a:bodyPr/>
          <a:lstStyle>
            <a:lvl1pPr>
              <a:defRPr/>
            </a:lvl1pPr>
          </a:lstStyle>
          <a:p>
            <a:pPr>
              <a:defRPr/>
            </a:pPr>
            <a:fld id="{B2BA38BB-2348-4406-A783-2FE30F04B001}" type="slidenum">
              <a:rPr lang="en-US" altLang="en-US"/>
              <a:pPr>
                <a:defRPr/>
              </a:pPr>
              <a:t>‹#›</a:t>
            </a:fld>
            <a:endParaRPr lang="en-US" altLang="en-US"/>
          </a:p>
        </p:txBody>
      </p:sp>
    </p:spTree>
    <p:extLst>
      <p:ext uri="{BB962C8B-B14F-4D97-AF65-F5344CB8AC3E}">
        <p14:creationId xmlns:p14="http://schemas.microsoft.com/office/powerpoint/2010/main" val="2352476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3">
            <a:extLst>
              <a:ext uri="{FF2B5EF4-FFF2-40B4-BE49-F238E27FC236}">
                <a16:creationId xmlns:a16="http://schemas.microsoft.com/office/drawing/2014/main" id="{0BCDA19F-6BF0-5F36-D6C4-157AF65EC316}"/>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8" name="Rectangle 4">
            <a:extLst>
              <a:ext uri="{FF2B5EF4-FFF2-40B4-BE49-F238E27FC236}">
                <a16:creationId xmlns:a16="http://schemas.microsoft.com/office/drawing/2014/main" id="{1EE64694-866B-C837-D0F0-2727B95BA43A}"/>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9" name="Rectangle 5">
            <a:extLst>
              <a:ext uri="{FF2B5EF4-FFF2-40B4-BE49-F238E27FC236}">
                <a16:creationId xmlns:a16="http://schemas.microsoft.com/office/drawing/2014/main" id="{5DCA9D11-96BF-EF96-DDC3-7FC5B49636F5}"/>
              </a:ext>
            </a:extLst>
          </p:cNvPr>
          <p:cNvSpPr>
            <a:spLocks noGrp="1" noChangeArrowheads="1"/>
          </p:cNvSpPr>
          <p:nvPr>
            <p:ph type="sldNum" idx="12"/>
          </p:nvPr>
        </p:nvSpPr>
        <p:spPr>
          <a:ln/>
        </p:spPr>
        <p:txBody>
          <a:bodyPr/>
          <a:lstStyle>
            <a:lvl1pPr>
              <a:defRPr/>
            </a:lvl1pPr>
          </a:lstStyle>
          <a:p>
            <a:pPr>
              <a:defRPr/>
            </a:pPr>
            <a:fld id="{177EC837-E53A-484A-A83D-A6F60BC03E34}" type="slidenum">
              <a:rPr lang="en-US" altLang="en-US"/>
              <a:pPr>
                <a:defRPr/>
              </a:pPr>
              <a:t>‹#›</a:t>
            </a:fld>
            <a:endParaRPr lang="en-US" altLang="en-US"/>
          </a:p>
        </p:txBody>
      </p:sp>
    </p:spTree>
    <p:extLst>
      <p:ext uri="{BB962C8B-B14F-4D97-AF65-F5344CB8AC3E}">
        <p14:creationId xmlns:p14="http://schemas.microsoft.com/office/powerpoint/2010/main" val="6032925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3">
            <a:extLst>
              <a:ext uri="{FF2B5EF4-FFF2-40B4-BE49-F238E27FC236}">
                <a16:creationId xmlns:a16="http://schemas.microsoft.com/office/drawing/2014/main" id="{B517209E-7534-7ED5-ADF2-36E4E6897038}"/>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4" name="Rectangle 4">
            <a:extLst>
              <a:ext uri="{FF2B5EF4-FFF2-40B4-BE49-F238E27FC236}">
                <a16:creationId xmlns:a16="http://schemas.microsoft.com/office/drawing/2014/main" id="{94547514-2F06-D731-9976-0C7879BF6213}"/>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B906A62F-4263-534E-E523-DEA42464D0C8}"/>
              </a:ext>
            </a:extLst>
          </p:cNvPr>
          <p:cNvSpPr>
            <a:spLocks noGrp="1" noChangeArrowheads="1"/>
          </p:cNvSpPr>
          <p:nvPr>
            <p:ph type="sldNum" idx="12"/>
          </p:nvPr>
        </p:nvSpPr>
        <p:spPr>
          <a:ln/>
        </p:spPr>
        <p:txBody>
          <a:bodyPr/>
          <a:lstStyle>
            <a:lvl1pPr>
              <a:defRPr/>
            </a:lvl1pPr>
          </a:lstStyle>
          <a:p>
            <a:pPr>
              <a:defRPr/>
            </a:pPr>
            <a:fld id="{6E22A288-4693-4795-AF03-14AB2128CC71}" type="slidenum">
              <a:rPr lang="en-US" altLang="en-US"/>
              <a:pPr>
                <a:defRPr/>
              </a:pPr>
              <a:t>‹#›</a:t>
            </a:fld>
            <a:endParaRPr lang="en-US" altLang="en-US"/>
          </a:p>
        </p:txBody>
      </p:sp>
    </p:spTree>
    <p:extLst>
      <p:ext uri="{BB962C8B-B14F-4D97-AF65-F5344CB8AC3E}">
        <p14:creationId xmlns:p14="http://schemas.microsoft.com/office/powerpoint/2010/main" val="336214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CFFCE613-9273-5652-8BCA-E200923B4B98}"/>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3" name="Rectangle 4">
            <a:extLst>
              <a:ext uri="{FF2B5EF4-FFF2-40B4-BE49-F238E27FC236}">
                <a16:creationId xmlns:a16="http://schemas.microsoft.com/office/drawing/2014/main" id="{CE7B05E3-E413-CCE7-EA26-8FD0A5706F9C}"/>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8432F8A7-1338-7B35-C58F-0770E0113B55}"/>
              </a:ext>
            </a:extLst>
          </p:cNvPr>
          <p:cNvSpPr>
            <a:spLocks noGrp="1" noChangeArrowheads="1"/>
          </p:cNvSpPr>
          <p:nvPr>
            <p:ph type="sldNum" idx="12"/>
          </p:nvPr>
        </p:nvSpPr>
        <p:spPr>
          <a:ln/>
        </p:spPr>
        <p:txBody>
          <a:bodyPr/>
          <a:lstStyle>
            <a:lvl1pPr>
              <a:defRPr/>
            </a:lvl1pPr>
          </a:lstStyle>
          <a:p>
            <a:pPr>
              <a:defRPr/>
            </a:pPr>
            <a:fld id="{819A7CF3-5387-4AD0-8572-636FE75F789A}" type="slidenum">
              <a:rPr lang="en-US" altLang="en-US"/>
              <a:pPr>
                <a:defRPr/>
              </a:pPr>
              <a:t>‹#›</a:t>
            </a:fld>
            <a:endParaRPr lang="en-US" altLang="en-US"/>
          </a:p>
        </p:txBody>
      </p:sp>
    </p:spTree>
    <p:extLst>
      <p:ext uri="{BB962C8B-B14F-4D97-AF65-F5344CB8AC3E}">
        <p14:creationId xmlns:p14="http://schemas.microsoft.com/office/powerpoint/2010/main" val="2914420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4B60DA2C-CF09-21D9-95EB-904D91189F0D}"/>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374C73B8-E9FA-3769-799D-2E65D7CD81D4}"/>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E3647E6B-B494-3BB8-7F31-32DB5C1D3D97}"/>
              </a:ext>
            </a:extLst>
          </p:cNvPr>
          <p:cNvSpPr>
            <a:spLocks noGrp="1" noChangeArrowheads="1"/>
          </p:cNvSpPr>
          <p:nvPr>
            <p:ph type="sldNum" idx="12"/>
          </p:nvPr>
        </p:nvSpPr>
        <p:spPr>
          <a:ln/>
        </p:spPr>
        <p:txBody>
          <a:bodyPr/>
          <a:lstStyle>
            <a:lvl1pPr>
              <a:defRPr/>
            </a:lvl1pPr>
          </a:lstStyle>
          <a:p>
            <a:pPr>
              <a:defRPr/>
            </a:pPr>
            <a:fld id="{D542359D-387D-4C03-9DFC-492A41B61292}" type="slidenum">
              <a:rPr lang="en-US" altLang="en-US"/>
              <a:pPr>
                <a:defRPr/>
              </a:pPr>
              <a:t>‹#›</a:t>
            </a:fld>
            <a:endParaRPr lang="en-US" altLang="en-US"/>
          </a:p>
        </p:txBody>
      </p:sp>
    </p:spTree>
    <p:extLst>
      <p:ext uri="{BB962C8B-B14F-4D97-AF65-F5344CB8AC3E}">
        <p14:creationId xmlns:p14="http://schemas.microsoft.com/office/powerpoint/2010/main" val="167961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3">
            <a:extLst>
              <a:ext uri="{FF2B5EF4-FFF2-40B4-BE49-F238E27FC236}">
                <a16:creationId xmlns:a16="http://schemas.microsoft.com/office/drawing/2014/main" id="{3F5BCA2F-D6AA-7C79-B338-D05EC5B9DBAC}"/>
              </a:ext>
            </a:extLst>
          </p:cNvPr>
          <p:cNvSpPr>
            <a:spLocks noGrp="1" noChangeArrowheads="1"/>
          </p:cNvSpPr>
          <p:nvPr>
            <p:ph type="dt" idx="10"/>
          </p:nvPr>
        </p:nvSpPr>
        <p:spPr>
          <a:ln/>
        </p:spPr>
        <p:txBody>
          <a:bodyPr/>
          <a:lstStyle>
            <a:lvl1pPr>
              <a:defRPr/>
            </a:lvl1pPr>
          </a:lstStyle>
          <a:p>
            <a:pPr>
              <a:defRPr/>
            </a:pPr>
            <a:endParaRPr lang="en-US" altLang="en-US"/>
          </a:p>
        </p:txBody>
      </p:sp>
      <p:sp>
        <p:nvSpPr>
          <p:cNvPr id="6" name="Rectangle 4">
            <a:extLst>
              <a:ext uri="{FF2B5EF4-FFF2-40B4-BE49-F238E27FC236}">
                <a16:creationId xmlns:a16="http://schemas.microsoft.com/office/drawing/2014/main" id="{2CB4B2BB-66BA-9323-401A-72B4BF36FF6B}"/>
              </a:ext>
            </a:extLst>
          </p:cNvPr>
          <p:cNvSpPr>
            <a:spLocks noGrp="1" noChangeArrowheads="1"/>
          </p:cNvSpPr>
          <p:nvPr>
            <p:ph type="ftr" idx="11"/>
          </p:nvPr>
        </p:nvSpPr>
        <p:spPr>
          <a:ln/>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514AAC2-1639-AB31-8C9A-B842D20E43D1}"/>
              </a:ext>
            </a:extLst>
          </p:cNvPr>
          <p:cNvSpPr>
            <a:spLocks noGrp="1" noChangeArrowheads="1"/>
          </p:cNvSpPr>
          <p:nvPr>
            <p:ph type="sldNum" idx="12"/>
          </p:nvPr>
        </p:nvSpPr>
        <p:spPr>
          <a:ln/>
        </p:spPr>
        <p:txBody>
          <a:bodyPr/>
          <a:lstStyle>
            <a:lvl1pPr>
              <a:defRPr/>
            </a:lvl1pPr>
          </a:lstStyle>
          <a:p>
            <a:pPr>
              <a:defRPr/>
            </a:pPr>
            <a:fld id="{10D0B2C5-2DA6-4CDE-8FDD-6979A4B49783}" type="slidenum">
              <a:rPr lang="en-US" altLang="en-US"/>
              <a:pPr>
                <a:defRPr/>
              </a:pPr>
              <a:t>‹#›</a:t>
            </a:fld>
            <a:endParaRPr lang="en-US" altLang="en-US"/>
          </a:p>
        </p:txBody>
      </p:sp>
    </p:spTree>
    <p:extLst>
      <p:ext uri="{BB962C8B-B14F-4D97-AF65-F5344CB8AC3E}">
        <p14:creationId xmlns:p14="http://schemas.microsoft.com/office/powerpoint/2010/main" val="15791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1C880903-629C-FA18-3101-EEEE53B391CF}"/>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1027" name="Rectangle 2">
            <a:extLst>
              <a:ext uri="{FF2B5EF4-FFF2-40B4-BE49-F238E27FC236}">
                <a16:creationId xmlns:a16="http://schemas.microsoft.com/office/drawing/2014/main" id="{C0FD72B7-BE42-21D3-930B-25E1697601C4}"/>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1028" name="Rectangle 3">
            <a:extLst>
              <a:ext uri="{FF2B5EF4-FFF2-40B4-BE49-F238E27FC236}">
                <a16:creationId xmlns:a16="http://schemas.microsoft.com/office/drawing/2014/main" id="{57C7E428-2F84-8066-4661-23321E04B004}"/>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1029" name="Rectangle 4">
            <a:extLst>
              <a:ext uri="{FF2B5EF4-FFF2-40B4-BE49-F238E27FC236}">
                <a16:creationId xmlns:a16="http://schemas.microsoft.com/office/drawing/2014/main" id="{FA9D6ADC-C15C-2943-CC3E-79CC6920C8A9}"/>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1030" name="Rectangle 5">
            <a:extLst>
              <a:ext uri="{FF2B5EF4-FFF2-40B4-BE49-F238E27FC236}">
                <a16:creationId xmlns:a16="http://schemas.microsoft.com/office/drawing/2014/main" id="{2B0F8F4C-3377-A5F4-01CF-B02BDB362C1F}"/>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smtClean="0">
                <a:solidFill>
                  <a:srgbClr val="000000"/>
                </a:solidFill>
                <a:latin typeface="Times New Roman" panose="02020603050405020304" pitchFamily="18" charset="0"/>
              </a:defRPr>
            </a:lvl1pPr>
          </a:lstStyle>
          <a:p>
            <a:pPr>
              <a:defRPr/>
            </a:pPr>
            <a:fld id="{754F4AB6-1096-4FF5-99F9-3258E8F8AD7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hdr="0" ftr="0" dt="0"/>
  <p:txStyles>
    <p:titleStyle>
      <a:lvl1pPr algn="ctr" defTabSz="457200" rtl="0" eaLnBrk="0" fontAlgn="base" hangingPunct="0">
        <a:spcBef>
          <a:spcPct val="0"/>
        </a:spcBef>
        <a:spcAft>
          <a:spcPct val="0"/>
        </a:spcAft>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5pPr>
      <a:lvl6pPr marL="4572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6pPr>
      <a:lvl7pPr marL="9144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7pPr>
      <a:lvl8pPr marL="13716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8pPr>
      <a:lvl9pPr marL="18288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ts val="800"/>
        </a:spcBef>
        <a:spcAft>
          <a:spcPct val="0"/>
        </a:spcAft>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spcBef>
          <a:spcPts val="700"/>
        </a:spcBef>
        <a:spcAft>
          <a:spcPct val="0"/>
        </a:spcAft>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spcBef>
          <a:spcPts val="600"/>
        </a:spcBef>
        <a:spcAft>
          <a:spcPct val="0"/>
        </a:spcAft>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2050" name="Rectangle 1">
            <a:extLst>
              <a:ext uri="{FF2B5EF4-FFF2-40B4-BE49-F238E27FC236}">
                <a16:creationId xmlns:a16="http://schemas.microsoft.com/office/drawing/2014/main" id="{ADEE6E85-E772-0395-5649-54F4BAFC06D2}"/>
              </a:ext>
            </a:extLst>
          </p:cNvPr>
          <p:cNvSpPr>
            <a:spLocks noGrp="1" noChangeArrowheads="1"/>
          </p:cNvSpPr>
          <p:nvPr>
            <p:ph type="title"/>
          </p:nvPr>
        </p:nvSpPr>
        <p:spPr bwMode="auto">
          <a:xfrm>
            <a:off x="457200" y="274638"/>
            <a:ext cx="8228013" cy="11414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en-US"/>
              <a:t>Click to edit the title text format</a:t>
            </a:r>
          </a:p>
        </p:txBody>
      </p:sp>
      <p:sp>
        <p:nvSpPr>
          <p:cNvPr id="2051" name="Rectangle 2">
            <a:extLst>
              <a:ext uri="{FF2B5EF4-FFF2-40B4-BE49-F238E27FC236}">
                <a16:creationId xmlns:a16="http://schemas.microsoft.com/office/drawing/2014/main" id="{4E7C0693-6E26-DA36-13EE-201516FEB4B1}"/>
              </a:ext>
            </a:extLst>
          </p:cNvPr>
          <p:cNvSpPr>
            <a:spLocks noGrp="1" noChangeArrowheads="1"/>
          </p:cNvSpPr>
          <p:nvPr>
            <p:ph type="body" idx="1"/>
          </p:nvPr>
        </p:nvSpPr>
        <p:spPr bwMode="auto">
          <a:xfrm>
            <a:off x="457200" y="1600200"/>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a:p>
            <a:pPr lvl="4"/>
            <a:r>
              <a:rPr lang="en-GB" altLang="en-US"/>
              <a:t>Eighth Outline Level</a:t>
            </a:r>
          </a:p>
          <a:p>
            <a:pPr lvl="4"/>
            <a:r>
              <a:rPr lang="en-GB" altLang="en-US"/>
              <a:t>Ninth Outline Level</a:t>
            </a:r>
          </a:p>
        </p:txBody>
      </p:sp>
      <p:sp>
        <p:nvSpPr>
          <p:cNvPr id="2052" name="Rectangle 3">
            <a:extLst>
              <a:ext uri="{FF2B5EF4-FFF2-40B4-BE49-F238E27FC236}">
                <a16:creationId xmlns:a16="http://schemas.microsoft.com/office/drawing/2014/main" id="{7C13904E-5452-AB18-CDF5-EEEA5E606E23}"/>
              </a:ext>
            </a:extLst>
          </p:cNvPr>
          <p:cNvSpPr>
            <a:spLocks noGrp="1" noChangeArrowheads="1"/>
          </p:cNvSpPr>
          <p:nvPr>
            <p:ph type="dt"/>
          </p:nvPr>
        </p:nvSpPr>
        <p:spPr bwMode="auto">
          <a:xfrm>
            <a:off x="457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2053" name="Rectangle 4">
            <a:extLst>
              <a:ext uri="{FF2B5EF4-FFF2-40B4-BE49-F238E27FC236}">
                <a16:creationId xmlns:a16="http://schemas.microsoft.com/office/drawing/2014/main" id="{6A6CB02D-A19C-6F76-7460-0303FEF9481D}"/>
              </a:ext>
            </a:extLst>
          </p:cNvPr>
          <p:cNvSpPr>
            <a:spLocks noGrp="1" noChangeArrowheads="1"/>
          </p:cNvSpPr>
          <p:nvPr>
            <p:ph type="ftr"/>
          </p:nvPr>
        </p:nvSpPr>
        <p:spPr bwMode="auto">
          <a:xfrm>
            <a:off x="3124200" y="6245225"/>
            <a:ext cx="2894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a:solidFill>
                  <a:srgbClr val="000000"/>
                </a:solidFill>
                <a:latin typeface="Times New Roman" panose="02020603050405020304" pitchFamily="18" charset="0"/>
              </a:defRPr>
            </a:lvl1pPr>
          </a:lstStyle>
          <a:p>
            <a:pPr>
              <a:defRPr/>
            </a:pPr>
            <a:endParaRPr lang="en-US" altLang="en-US"/>
          </a:p>
        </p:txBody>
      </p:sp>
      <p:sp>
        <p:nvSpPr>
          <p:cNvPr id="2054" name="Rectangle 5">
            <a:extLst>
              <a:ext uri="{FF2B5EF4-FFF2-40B4-BE49-F238E27FC236}">
                <a16:creationId xmlns:a16="http://schemas.microsoft.com/office/drawing/2014/main" id="{7692A0CA-FA28-2F66-330B-A8615BA6812B}"/>
              </a:ext>
            </a:extLst>
          </p:cNvPr>
          <p:cNvSpPr>
            <a:spLocks noGrp="1" noChangeArrowheads="1"/>
          </p:cNvSpPr>
          <p:nvPr>
            <p:ph type="sldNum"/>
          </p:nvPr>
        </p:nvSpPr>
        <p:spPr bwMode="auto">
          <a:xfrm>
            <a:off x="6553200" y="6245225"/>
            <a:ext cx="2132013" cy="474663"/>
          </a:xfrm>
          <a:prstGeom prst="rect">
            <a:avLst/>
          </a:prstGeom>
          <a:noFill/>
          <a:ln>
            <a:noFill/>
          </a:ln>
          <a:effectLst/>
        </p:spPr>
        <p:txBody>
          <a:bodyPr vert="horz" wrap="square" lIns="90000" tIns="46800" rIns="90000" bIns="46800" numCol="1" anchor="t" anchorCtr="0" compatLnSpc="1">
            <a:prstTxWarp prst="textNoShape">
              <a:avLst/>
            </a:prstTxWarp>
          </a:bodyPr>
          <a:lstStyle>
            <a:lvl1pPr eaLnBrk="1" hangingPunct="1">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baseline="0" smtClean="0">
                <a:solidFill>
                  <a:srgbClr val="000000"/>
                </a:solidFill>
                <a:latin typeface="Times New Roman" panose="02020603050405020304" pitchFamily="18" charset="0"/>
              </a:defRPr>
            </a:lvl1pPr>
          </a:lstStyle>
          <a:p>
            <a:pPr>
              <a:defRPr/>
            </a:pPr>
            <a:fld id="{BBDB2A4F-53CC-4C81-869A-F1D8B29DD7A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ctr" defTabSz="457200" rtl="0" eaLnBrk="0" fontAlgn="base" hangingPunct="0">
        <a:spcBef>
          <a:spcPct val="0"/>
        </a:spcBef>
        <a:spcAft>
          <a:spcPct val="0"/>
        </a:spcAft>
        <a:buSzPct val="100000"/>
        <a:buFont typeface="Times New Roman" panose="02020603050405020304" pitchFamily="18" charset="0"/>
        <a:defRPr sz="4400" kern="1200">
          <a:solidFill>
            <a:srgbClr val="000000"/>
          </a:solidFill>
          <a:latin typeface="+mj-lt"/>
          <a:ea typeface="+mj-ea"/>
          <a:cs typeface="+mj-cs"/>
        </a:defRPr>
      </a:lvl1pPr>
      <a:lvl2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2pPr>
      <a:lvl3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3pPr>
      <a:lvl4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4pPr>
      <a:lvl5pPr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5pPr>
      <a:lvl6pPr marL="4572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6pPr>
      <a:lvl7pPr marL="9144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7pPr>
      <a:lvl8pPr marL="13716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8pPr>
      <a:lvl9pPr marL="1828800" algn="ctr" defTabSz="457200" rtl="0" eaLnBrk="0" fontAlgn="base" hangingPunct="0">
        <a:spcBef>
          <a:spcPct val="0"/>
        </a:spcBef>
        <a:spcAft>
          <a:spcPct val="0"/>
        </a:spcAft>
        <a:buSzPct val="100000"/>
        <a:buFont typeface="Times New Roman" panose="02020603050405020304" pitchFamily="18" charset="0"/>
        <a:defRPr sz="4400">
          <a:solidFill>
            <a:srgbClr val="000000"/>
          </a:solidFill>
          <a:latin typeface="Arial" panose="020B0604020202020204" pitchFamily="34" charset="0"/>
          <a:cs typeface="Arial" panose="020B0604020202020204" pitchFamily="34" charset="0"/>
        </a:defRPr>
      </a:lvl9pPr>
    </p:titleStyle>
    <p:bodyStyle>
      <a:lvl1pPr marL="342900" indent="-342900" algn="l" defTabSz="457200" rtl="0" eaLnBrk="0" fontAlgn="base" hangingPunct="0">
        <a:spcBef>
          <a:spcPts val="800"/>
        </a:spcBef>
        <a:spcAft>
          <a:spcPct val="0"/>
        </a:spcAft>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eaLnBrk="0" fontAlgn="base" hangingPunct="0">
        <a:spcBef>
          <a:spcPts val="700"/>
        </a:spcBef>
        <a:spcAft>
          <a:spcPct val="0"/>
        </a:spcAft>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eaLnBrk="0" fontAlgn="base" hangingPunct="0">
        <a:spcBef>
          <a:spcPts val="600"/>
        </a:spcBef>
        <a:spcAft>
          <a:spcPct val="0"/>
        </a:spcAft>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eaLnBrk="0" fontAlgn="base" hangingPunct="0">
        <a:spcBef>
          <a:spcPts val="500"/>
        </a:spcBef>
        <a:spcAft>
          <a:spcPct val="0"/>
        </a:spcAft>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hyperlink" Target="http://aztcs.org/" TargetMode="External"/><Relationship Id="rId1" Type="http://schemas.openxmlformats.org/officeDocument/2006/relationships/slideLayout" Target="../slideLayouts/slideLayout18.xml"/><Relationship Id="rId6" Type="http://schemas.openxmlformats.org/officeDocument/2006/relationships/image" Target="../media/image3.jpeg"/><Relationship Id="rId5" Type="http://schemas.openxmlformats.org/officeDocument/2006/relationships/hyperlink" Target="http://apcug.org/"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clonezilla.org/"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rescuezilla.com/"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rescuezilla.com/download"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linkedin.com/in/shasheen-ediriweera-22b560276" TargetMode="External"/><Relationship Id="rId2" Type="http://schemas.openxmlformats.org/officeDocument/2006/relationships/hyperlink" Target="https://github.com/shasheene" TargetMode="Externa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hyperlink" Target="https://stevenshiau.org/" TargetMode="External"/><Relationship Id="rId2" Type="http://schemas.openxmlformats.org/officeDocument/2006/relationships/hyperlink" Target="https://en.wikipedia.org/wiki/Clonezilla"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4">
            <a:extLst>
              <a:ext uri="{FF2B5EF4-FFF2-40B4-BE49-F238E27FC236}">
                <a16:creationId xmlns:a16="http://schemas.microsoft.com/office/drawing/2014/main" id="{4466294D-AEEA-80BB-998D-77C9BF741B0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EFB6D272-58CF-43CB-B32D-B79D1600559D}" type="slidenum">
              <a:rPr lang="en-US" altLang="en-US" sz="2400" baseline="0">
                <a:latin typeface="Times New Roman" panose="02020603050405020304" pitchFamily="18" charset="0"/>
              </a:rPr>
              <a:pPr eaLnBrk="1" hangingPunct="1">
                <a:spcBef>
                  <a:spcPct val="0"/>
                </a:spcBef>
              </a:pPr>
              <a:t>1</a:t>
            </a:fld>
            <a:endParaRPr lang="en-US" altLang="en-US" sz="2400" baseline="0">
              <a:latin typeface="Times New Roman" panose="02020603050405020304" pitchFamily="18" charset="0"/>
            </a:endParaRPr>
          </a:p>
        </p:txBody>
      </p:sp>
      <p:sp>
        <p:nvSpPr>
          <p:cNvPr id="4099" name="Rectangle 2">
            <a:extLst>
              <a:ext uri="{FF2B5EF4-FFF2-40B4-BE49-F238E27FC236}">
                <a16:creationId xmlns:a16="http://schemas.microsoft.com/office/drawing/2014/main" id="{0B1F4BC7-5BBD-1F6A-A8A3-8E00163C9695}"/>
              </a:ext>
            </a:extLst>
          </p:cNvPr>
          <p:cNvSpPr>
            <a:spLocks noChangeArrowheads="1"/>
          </p:cNvSpPr>
          <p:nvPr/>
        </p:nvSpPr>
        <p:spPr bwMode="auto">
          <a:xfrm>
            <a:off x="0" y="581733"/>
            <a:ext cx="9144000" cy="21258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algn="ctr" eaLnBrk="1" hangingPunct="1">
              <a:spcBef>
                <a:spcPct val="0"/>
              </a:spcBef>
            </a:pPr>
            <a:r>
              <a:rPr lang="en-US" altLang="en-US" sz="4400" b="1" baseline="0" dirty="0">
                <a:solidFill>
                  <a:srgbClr val="32946A"/>
                </a:solidFill>
                <a:cs typeface="Times New Roman" panose="02020603050405020304" pitchFamily="18" charset="0"/>
              </a:rPr>
              <a:t>00-"RESCUEZILLA"                         VERSUS                                        "CLONEZILLA LIVE"</a:t>
            </a:r>
          </a:p>
        </p:txBody>
      </p:sp>
      <p:sp>
        <p:nvSpPr>
          <p:cNvPr id="4100" name="Rectangle 3">
            <a:extLst>
              <a:ext uri="{FF2B5EF4-FFF2-40B4-BE49-F238E27FC236}">
                <a16:creationId xmlns:a16="http://schemas.microsoft.com/office/drawing/2014/main" id="{2A047E66-B61E-8AB0-0BE4-8F0AA543F7D3}"/>
              </a:ext>
            </a:extLst>
          </p:cNvPr>
          <p:cNvSpPr>
            <a:spLocks noChangeArrowheads="1"/>
          </p:cNvSpPr>
          <p:nvPr/>
        </p:nvSpPr>
        <p:spPr bwMode="auto">
          <a:xfrm>
            <a:off x="574675" y="-854075"/>
            <a:ext cx="32893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1" name="Rectangle 4">
            <a:extLst>
              <a:ext uri="{FF2B5EF4-FFF2-40B4-BE49-F238E27FC236}">
                <a16:creationId xmlns:a16="http://schemas.microsoft.com/office/drawing/2014/main" id="{1A6E7442-4B67-1AC8-4B28-57185A2EA7B4}"/>
              </a:ext>
            </a:extLst>
          </p:cNvPr>
          <p:cNvSpPr>
            <a:spLocks noChangeArrowheads="1"/>
          </p:cNvSpPr>
          <p:nvPr/>
        </p:nvSpPr>
        <p:spPr bwMode="auto">
          <a:xfrm>
            <a:off x="574675" y="-854075"/>
            <a:ext cx="35560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2" name="Rectangle 5">
            <a:extLst>
              <a:ext uri="{FF2B5EF4-FFF2-40B4-BE49-F238E27FC236}">
                <a16:creationId xmlns:a16="http://schemas.microsoft.com/office/drawing/2014/main" id="{E6D3117C-BBFD-400D-60A2-893EC0EE93B9}"/>
              </a:ext>
            </a:extLst>
          </p:cNvPr>
          <p:cNvSpPr>
            <a:spLocks noChangeArrowheads="1"/>
          </p:cNvSpPr>
          <p:nvPr/>
        </p:nvSpPr>
        <p:spPr bwMode="auto">
          <a:xfrm>
            <a:off x="574675" y="-854075"/>
            <a:ext cx="6845300" cy="1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1" hangingPunct="1">
              <a:buSzPct val="100000"/>
              <a:buFont typeface="Times New Roman" panose="02020603050405020304" pitchFamily="18" charset="0"/>
              <a:buNone/>
            </a:pPr>
            <a:endParaRPr lang="en-US" altLang="en-US">
              <a:solidFill>
                <a:srgbClr val="FFFFFF"/>
              </a:solidFill>
            </a:endParaRPr>
          </a:p>
        </p:txBody>
      </p:sp>
      <p:sp>
        <p:nvSpPr>
          <p:cNvPr id="4103" name="Rectangle 6">
            <a:extLst>
              <a:ext uri="{FF2B5EF4-FFF2-40B4-BE49-F238E27FC236}">
                <a16:creationId xmlns:a16="http://schemas.microsoft.com/office/drawing/2014/main" id="{E1BC93C8-E725-6994-6AA1-515AB660CD95}"/>
              </a:ext>
            </a:extLst>
          </p:cNvPr>
          <p:cNvSpPr>
            <a:spLocks noChangeArrowheads="1"/>
          </p:cNvSpPr>
          <p:nvPr/>
        </p:nvSpPr>
        <p:spPr bwMode="auto">
          <a:xfrm>
            <a:off x="3887788" y="-1084263"/>
            <a:ext cx="219075" cy="4587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spAutoFit/>
          </a:bodyPr>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r>
              <a:rPr lang="en-US" altLang="en-US" sz="1200" baseline="0">
                <a:latin typeface="Times New Roman" panose="02020603050405020304" pitchFamily="18" charset="0"/>
                <a:cs typeface="Times New Roman" panose="02020603050405020304" pitchFamily="18" charset="0"/>
              </a:rPr>
              <a:t> </a:t>
            </a:r>
          </a:p>
          <a:p>
            <a:pPr>
              <a:spcBef>
                <a:spcPct val="0"/>
              </a:spcBef>
            </a:pPr>
            <a:endParaRPr lang="en-US" altLang="en-US" sz="1200" baseline="0">
              <a:latin typeface="Times New Roman" panose="02020603050405020304" pitchFamily="18" charset="0"/>
              <a:cs typeface="Times New Roman" panose="02020603050405020304" pitchFamily="18" charset="0"/>
            </a:endParaRPr>
          </a:p>
        </p:txBody>
      </p:sp>
      <p:pic>
        <p:nvPicPr>
          <p:cNvPr id="4105" name="Picture 8">
            <a:hlinkClick r:id="rId2"/>
            <a:extLst>
              <a:ext uri="{FF2B5EF4-FFF2-40B4-BE49-F238E27FC236}">
                <a16:creationId xmlns:a16="http://schemas.microsoft.com/office/drawing/2014/main" id="{1FD482E5-9382-6AA7-16DF-CFE37A2F23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57985" y="5177719"/>
            <a:ext cx="2801937" cy="9302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4106" name="Picture 27">
            <a:extLst>
              <a:ext uri="{FF2B5EF4-FFF2-40B4-BE49-F238E27FC236}">
                <a16:creationId xmlns:a16="http://schemas.microsoft.com/office/drawing/2014/main" id="{EB99457C-1D49-CAB2-8607-6C0A1A1E261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9100" t="8652" r="6902" b="37166"/>
          <a:stretch>
            <a:fillRect/>
          </a:stretch>
        </p:blipFill>
        <p:spPr bwMode="auto">
          <a:xfrm>
            <a:off x="1882775" y="3042701"/>
            <a:ext cx="4495800" cy="119380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476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107" name="Slide Number Placeholder 1">
            <a:extLst>
              <a:ext uri="{FF2B5EF4-FFF2-40B4-BE49-F238E27FC236}">
                <a16:creationId xmlns:a16="http://schemas.microsoft.com/office/drawing/2014/main" id="{AA27E02E-5F84-F264-0AF5-B5C594354579}"/>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49351D3F-1630-460C-BC3F-9FEA48D354AA}" type="slidenum">
              <a:rPr lang="en-US" altLang="en-US" sz="2400" baseline="0">
                <a:solidFill>
                  <a:srgbClr val="000000"/>
                </a:solidFill>
                <a:latin typeface="Times New Roman" panose="02020603050405020304" pitchFamily="18" charset="0"/>
              </a:rPr>
              <a:pPr/>
              <a:t>1</a:t>
            </a:fld>
            <a:endParaRPr lang="en-US" altLang="en-US" sz="2400" baseline="0">
              <a:solidFill>
                <a:srgbClr val="000000"/>
              </a:solidFill>
              <a:latin typeface="Times New Roman" panose="02020603050405020304" pitchFamily="18" charset="0"/>
            </a:endParaRPr>
          </a:p>
        </p:txBody>
      </p:sp>
      <p:pic>
        <p:nvPicPr>
          <p:cNvPr id="4108" name="Picture 2">
            <a:hlinkClick r:id="rId5"/>
            <a:extLst>
              <a:ext uri="{FF2B5EF4-FFF2-40B4-BE49-F238E27FC236}">
                <a16:creationId xmlns:a16="http://schemas.microsoft.com/office/drawing/2014/main" id="{03615303-96B1-8317-063D-4F60D5ADDA5F}"/>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626073" y="3548521"/>
            <a:ext cx="21082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A blue circle with white text&#10;&#10;Description automatically generated">
            <a:extLst>
              <a:ext uri="{FF2B5EF4-FFF2-40B4-BE49-F238E27FC236}">
                <a16:creationId xmlns:a16="http://schemas.microsoft.com/office/drawing/2014/main" id="{085C3D10-D466-D4FE-2442-5A4D13C1E5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8017" y="4719673"/>
            <a:ext cx="5219968" cy="1612983"/>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10</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228714" y="76202"/>
            <a:ext cx="8991486"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RESCUEZILLA'S USER INTERFACE</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298557"/>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a:t>
            </a:r>
            <a:r>
              <a:rPr lang="en-US" altLang="en-US" sz="4000" dirty="0" err="1"/>
              <a:t>Rescuezilla</a:t>
            </a:r>
            <a:r>
              <a:rPr lang="en-US" altLang="en-US" sz="4000" dirty="0"/>
              <a:t>" has a graphical user interface:</a:t>
            </a: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10</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51798174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4D596AA-6BFE-4F32-BD00-F96028E2B6E7}"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11</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50A4E1B-6E28-4A5C-B283-F39AA76962DA}"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11</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2" name="Picture 1">
            <a:extLst>
              <a:ext uri="{FF2B5EF4-FFF2-40B4-BE49-F238E27FC236}">
                <a16:creationId xmlns:a16="http://schemas.microsoft.com/office/drawing/2014/main" id="{89C0B96F-1B34-126A-B5F7-738F3BB4FF33}"/>
              </a:ext>
            </a:extLst>
          </p:cNvPr>
          <p:cNvPicPr>
            <a:picLocks noChangeAspect="1"/>
          </p:cNvPicPr>
          <p:nvPr/>
        </p:nvPicPr>
        <p:blipFill>
          <a:blip r:embed="rId2"/>
          <a:stretch>
            <a:fillRect/>
          </a:stretch>
        </p:blipFill>
        <p:spPr>
          <a:xfrm>
            <a:off x="801957" y="228683"/>
            <a:ext cx="7656141" cy="6034925"/>
          </a:xfrm>
          <a:prstGeom prst="rect">
            <a:avLst/>
          </a:prstGeom>
        </p:spPr>
      </p:pic>
    </p:spTree>
    <p:extLst>
      <p:ext uri="{BB962C8B-B14F-4D97-AF65-F5344CB8AC3E}">
        <p14:creationId xmlns:p14="http://schemas.microsoft.com/office/powerpoint/2010/main" val="288403552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4D596AA-6BFE-4F32-BD00-F96028E2B6E7}"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50A4E1B-6E28-4A5C-B283-F39AA76962DA}"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12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2" name="Picture 1">
            <a:extLst>
              <a:ext uri="{FF2B5EF4-FFF2-40B4-BE49-F238E27FC236}">
                <a16:creationId xmlns:a16="http://schemas.microsoft.com/office/drawing/2014/main" id="{89C0B96F-1B34-126A-B5F7-738F3BB4FF33}"/>
              </a:ext>
            </a:extLst>
          </p:cNvPr>
          <p:cNvPicPr>
            <a:picLocks noChangeAspect="1"/>
          </p:cNvPicPr>
          <p:nvPr/>
        </p:nvPicPr>
        <p:blipFill rotWithShape="1">
          <a:blip r:embed="rId2"/>
          <a:srcRect l="24157" t="35602" r="23292" b="18942"/>
          <a:stretch/>
        </p:blipFill>
        <p:spPr>
          <a:xfrm>
            <a:off x="617823" y="762070"/>
            <a:ext cx="7794558" cy="5314471"/>
          </a:xfrm>
          <a:prstGeom prst="rect">
            <a:avLst/>
          </a:prstGeom>
        </p:spPr>
      </p:pic>
    </p:spTree>
    <p:extLst>
      <p:ext uri="{BB962C8B-B14F-4D97-AF65-F5344CB8AC3E}">
        <p14:creationId xmlns:p14="http://schemas.microsoft.com/office/powerpoint/2010/main" val="419120110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13</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228714" y="76202"/>
            <a:ext cx="8991486"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"CLONZILLA LIVE"</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298557"/>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Based on "Debian" Linux</a:t>
            </a:r>
          </a:p>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Web site is located at </a:t>
            </a:r>
            <a:r>
              <a:rPr lang="en-US" altLang="en-US" sz="4000" dirty="0">
                <a:hlinkClick r:id="rId2"/>
              </a:rPr>
              <a:t>https://clonezilla.org</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13</a:t>
            </a:fld>
            <a:endParaRPr lang="en-US" altLang="en-US" sz="2400" baseline="0">
              <a:solidFill>
                <a:srgbClr val="000000"/>
              </a:solidFill>
              <a:latin typeface="Times New Roman" panose="02020603050405020304" pitchFamily="18" charset="0"/>
            </a:endParaRPr>
          </a:p>
        </p:txBody>
      </p:sp>
      <p:pic>
        <p:nvPicPr>
          <p:cNvPr id="3" name="Picture 2">
            <a:extLst>
              <a:ext uri="{FF2B5EF4-FFF2-40B4-BE49-F238E27FC236}">
                <a16:creationId xmlns:a16="http://schemas.microsoft.com/office/drawing/2014/main" id="{998D14E1-DD0C-A70A-E0CD-E789211481CF}"/>
              </a:ext>
            </a:extLst>
          </p:cNvPr>
          <p:cNvPicPr>
            <a:picLocks noChangeAspect="1"/>
          </p:cNvPicPr>
          <p:nvPr/>
        </p:nvPicPr>
        <p:blipFill>
          <a:blip r:embed="rId3"/>
          <a:stretch>
            <a:fillRect/>
          </a:stretch>
        </p:blipFill>
        <p:spPr>
          <a:xfrm>
            <a:off x="838298" y="3687862"/>
            <a:ext cx="6942422" cy="1874682"/>
          </a:xfrm>
          <a:prstGeom prst="rect">
            <a:avLst/>
          </a:prstGeom>
        </p:spPr>
      </p:pic>
    </p:spTree>
    <p:extLst>
      <p:ext uri="{BB962C8B-B14F-4D97-AF65-F5344CB8AC3E}">
        <p14:creationId xmlns:p14="http://schemas.microsoft.com/office/powerpoint/2010/main" val="1002545761"/>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14</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228714" y="76202"/>
            <a:ext cx="8991486"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"RESCUEZILLA"</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298557"/>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Based on "Debian" Linux and "Ubuntu LTS" Linux</a:t>
            </a:r>
          </a:p>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Web site is located at </a:t>
            </a:r>
            <a:r>
              <a:rPr lang="en-US" altLang="en-US" sz="4000" dirty="0">
                <a:hlinkClick r:id="rId2"/>
              </a:rPr>
              <a:t>https://rescuezilla.com</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14</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15</a:t>
            </a:fld>
            <a:endParaRPr lang="en-US" altLang="en-US" sz="2400" baseline="0">
              <a:latin typeface="Times New Roman" panose="02020603050405020304" pitchFamily="18" charset="0"/>
            </a:endParaRP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15</a:t>
            </a:fld>
            <a:endParaRPr lang="en-US" altLang="en-US" sz="2400" baseline="0">
              <a:solidFill>
                <a:srgbClr val="000000"/>
              </a:solidFill>
              <a:latin typeface="Times New Roman" panose="02020603050405020304" pitchFamily="18" charset="0"/>
            </a:endParaRPr>
          </a:p>
        </p:txBody>
      </p:sp>
      <p:pic>
        <p:nvPicPr>
          <p:cNvPr id="5" name="Picture 4">
            <a:extLst>
              <a:ext uri="{FF2B5EF4-FFF2-40B4-BE49-F238E27FC236}">
                <a16:creationId xmlns:a16="http://schemas.microsoft.com/office/drawing/2014/main" id="{DF3F7D2F-C613-0D73-02C1-25988EB908F7}"/>
              </a:ext>
            </a:extLst>
          </p:cNvPr>
          <p:cNvPicPr>
            <a:picLocks noChangeAspect="1"/>
          </p:cNvPicPr>
          <p:nvPr/>
        </p:nvPicPr>
        <p:blipFill>
          <a:blip r:embed="rId2"/>
          <a:stretch>
            <a:fillRect/>
          </a:stretch>
        </p:blipFill>
        <p:spPr>
          <a:xfrm>
            <a:off x="43422" y="1838187"/>
            <a:ext cx="9057155" cy="3181626"/>
          </a:xfrm>
          <a:prstGeom prst="rect">
            <a:avLst/>
          </a:prstGeom>
        </p:spPr>
      </p:pic>
    </p:spTree>
    <p:extLst>
      <p:ext uri="{BB962C8B-B14F-4D97-AF65-F5344CB8AC3E}">
        <p14:creationId xmlns:p14="http://schemas.microsoft.com/office/powerpoint/2010/main" val="2915017703"/>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16</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228714" y="76202"/>
            <a:ext cx="8991486"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"RESCUEZILLA" (continued)</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76318" y="4114782"/>
            <a:ext cx="9067682" cy="2666930"/>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per </a:t>
            </a:r>
            <a:r>
              <a:rPr lang="en-US" altLang="en-US" sz="4000" dirty="0">
                <a:hlinkClick r:id="rId2"/>
              </a:rPr>
              <a:t>https://rescuezilla.com/download</a:t>
            </a:r>
            <a:endParaRPr lang="en-US" altLang="en-US" sz="40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16</a:t>
            </a:fld>
            <a:endParaRPr lang="en-US" altLang="en-US" sz="2400" baseline="0">
              <a:solidFill>
                <a:srgbClr val="000000"/>
              </a:solidFill>
              <a:latin typeface="Times New Roman" panose="02020603050405020304" pitchFamily="18" charset="0"/>
            </a:endParaRPr>
          </a:p>
        </p:txBody>
      </p:sp>
      <p:pic>
        <p:nvPicPr>
          <p:cNvPr id="5" name="Picture 4">
            <a:extLst>
              <a:ext uri="{FF2B5EF4-FFF2-40B4-BE49-F238E27FC236}">
                <a16:creationId xmlns:a16="http://schemas.microsoft.com/office/drawing/2014/main" id="{CADC2A76-8360-768E-8DE3-F66D2EC03CA6}"/>
              </a:ext>
            </a:extLst>
          </p:cNvPr>
          <p:cNvPicPr>
            <a:picLocks noChangeAspect="1"/>
          </p:cNvPicPr>
          <p:nvPr/>
        </p:nvPicPr>
        <p:blipFill>
          <a:blip r:embed="rId3"/>
          <a:stretch>
            <a:fillRect/>
          </a:stretch>
        </p:blipFill>
        <p:spPr>
          <a:xfrm>
            <a:off x="624498" y="1447852"/>
            <a:ext cx="7895004" cy="2084251"/>
          </a:xfrm>
          <a:prstGeom prst="rect">
            <a:avLst/>
          </a:prstGeom>
        </p:spPr>
      </p:pic>
    </p:spTree>
    <p:extLst>
      <p:ext uri="{BB962C8B-B14F-4D97-AF65-F5344CB8AC3E}">
        <p14:creationId xmlns:p14="http://schemas.microsoft.com/office/powerpoint/2010/main" val="2413866824"/>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17</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228714" y="76202"/>
            <a:ext cx="8991486"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SOME ADDITIONAL COMMENTS </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0" y="1143060"/>
            <a:ext cx="9144000"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3800" dirty="0"/>
              <a:t>Some really old computers will only work with "CLONEZILLA LIVE" instead of "</a:t>
            </a:r>
            <a:r>
              <a:rPr lang="en-US" altLang="en-US" sz="3800" dirty="0" err="1"/>
              <a:t>Rescuezilla</a:t>
            </a:r>
            <a:r>
              <a:rPr lang="en-US" altLang="en-US" sz="3800" dirty="0"/>
              <a:t>"</a:t>
            </a:r>
          </a:p>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3800" dirty="0"/>
              <a:t>"</a:t>
            </a:r>
            <a:r>
              <a:rPr lang="en-US" altLang="en-US" sz="3800" dirty="0" err="1"/>
              <a:t>Rescuezilla</a:t>
            </a:r>
            <a:r>
              <a:rPr lang="en-US" altLang="en-US" sz="3800" dirty="0"/>
              <a:t>" is easier to use                         </a:t>
            </a:r>
          </a:p>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3800" dirty="0"/>
              <a:t>The developers for "CLONEZILLA LIVE" and "</a:t>
            </a:r>
            <a:r>
              <a:rPr lang="en-US" altLang="en-US" sz="3800" dirty="0" err="1"/>
              <a:t>Rescuezilla</a:t>
            </a:r>
            <a:r>
              <a:rPr lang="en-US" altLang="en-US" sz="3800" dirty="0"/>
              <a:t>" are separate groups of people that share their source code with each other.</a:t>
            </a: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17</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902030748"/>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18</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228714" y="76202"/>
            <a:ext cx="8991486"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SOME ADDITIONAL COMMENTS (continued) </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0" y="1600248"/>
            <a:ext cx="9067682" cy="4419484"/>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3800" dirty="0" err="1"/>
              <a:t>Rescuezilla's</a:t>
            </a:r>
            <a:r>
              <a:rPr lang="en-US" altLang="en-US" sz="3800" dirty="0"/>
              <a:t> developer is located in San Francisco, California:           </a:t>
            </a:r>
            <a:r>
              <a:rPr lang="en-US" altLang="en-US" sz="3800" dirty="0">
                <a:hlinkClick r:id="rId2"/>
              </a:rPr>
              <a:t>https://github.com/shasheene</a:t>
            </a:r>
            <a:r>
              <a:rPr lang="en-US" altLang="en-US" sz="3800" dirty="0"/>
              <a:t>                     and      </a:t>
            </a:r>
            <a:r>
              <a:rPr lang="en-US" altLang="en-US" sz="3800" dirty="0">
                <a:hlinkClick r:id="rId3"/>
              </a:rPr>
              <a:t>https://www.linkedin.com/in/shasheen-ediriweera-22b560276</a:t>
            </a:r>
            <a:endParaRPr lang="en-US" altLang="en-US" sz="38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18</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511773643"/>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19</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228714" y="76202"/>
            <a:ext cx="8991486"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SOME ADDITIONAL COMMENTS (continued) </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76078" y="1905041"/>
            <a:ext cx="9220078" cy="4038494"/>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3800" dirty="0"/>
              <a:t>"CLONEZILLA LIVE" 's developer is located in Taiwan:                                         See                                         </a:t>
            </a:r>
            <a:r>
              <a:rPr lang="en-US" altLang="en-US" sz="3800" dirty="0">
                <a:hlinkClick r:id="rId2"/>
              </a:rPr>
              <a:t>https://en.wikipedia.org/wiki/Clonezilla</a:t>
            </a:r>
            <a:r>
              <a:rPr lang="en-US" altLang="en-US" sz="3800" dirty="0"/>
              <a:t>                and                                    </a:t>
            </a:r>
            <a:r>
              <a:rPr lang="en-US" altLang="en-US" sz="3800" dirty="0">
                <a:hlinkClick r:id="rId3"/>
              </a:rPr>
              <a:t>https://stevenshiau.org/</a:t>
            </a:r>
            <a:endParaRPr lang="en-US" altLang="en-US" sz="3800" dirty="0"/>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19</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74347202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a:extLst>
              <a:ext uri="{FF2B5EF4-FFF2-40B4-BE49-F238E27FC236}">
                <a16:creationId xmlns:a16="http://schemas.microsoft.com/office/drawing/2014/main" id="{D17288C1-FF97-588F-302B-A6F3C188F0A0}"/>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FB4A9F33-BDAF-488A-9D45-5B889A1350F8}"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5123" name="Rectangle 1">
            <a:extLst>
              <a:ext uri="{FF2B5EF4-FFF2-40B4-BE49-F238E27FC236}">
                <a16:creationId xmlns:a16="http://schemas.microsoft.com/office/drawing/2014/main" id="{4B9A1048-D847-54E4-3C54-0D72FF51A702}"/>
              </a:ext>
            </a:extLst>
          </p:cNvPr>
          <p:cNvSpPr>
            <a:spLocks noGrp="1" noChangeArrowheads="1"/>
          </p:cNvSpPr>
          <p:nvPr>
            <p:ph type="title" idx="4294967295"/>
          </p:nvPr>
        </p:nvSpPr>
        <p:spPr>
          <a:xfrm>
            <a:off x="685800" y="228684"/>
            <a:ext cx="7924800" cy="17526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dirty="0"/>
              <a:t>Web location for this presentation:</a:t>
            </a:r>
          </a:p>
        </p:txBody>
      </p:sp>
      <p:sp>
        <p:nvSpPr>
          <p:cNvPr id="5124" name="Rectangle 2">
            <a:extLst>
              <a:ext uri="{FF2B5EF4-FFF2-40B4-BE49-F238E27FC236}">
                <a16:creationId xmlns:a16="http://schemas.microsoft.com/office/drawing/2014/main" id="{C827E604-78C8-C9B4-C207-6DAA596B27A6}"/>
              </a:ext>
            </a:extLst>
          </p:cNvPr>
          <p:cNvSpPr>
            <a:spLocks noGrp="1" noChangeArrowheads="1"/>
          </p:cNvSpPr>
          <p:nvPr>
            <p:ph type="body" idx="4294967295"/>
          </p:nvPr>
        </p:nvSpPr>
        <p:spPr>
          <a:xfrm>
            <a:off x="304912" y="2133634"/>
            <a:ext cx="8839088" cy="3886098"/>
          </a:xfrm>
        </p:spPr>
        <p:txBody>
          <a:bodyPr/>
          <a:lstStyle/>
          <a:p>
            <a:pPr marL="0" indent="0"/>
            <a:r>
              <a:rPr lang="en-US" altLang="en-US" sz="6000" dirty="0">
                <a:solidFill>
                  <a:srgbClr val="FF0000"/>
                </a:solidFill>
              </a:rPr>
              <a:t>http://aztcs.apcug.org</a:t>
            </a:r>
          </a:p>
          <a:p>
            <a:pPr marL="0" indent="0"/>
            <a:r>
              <a:rPr lang="en-US" altLang="en-US" sz="6000" dirty="0"/>
              <a:t>Click on </a:t>
            </a:r>
            <a:r>
              <a:rPr lang="en-US" altLang="en-US" sz="6000" dirty="0">
                <a:solidFill>
                  <a:srgbClr val="FF0000"/>
                </a:solidFill>
              </a:rPr>
              <a:t>"Meeting Notes"       </a:t>
            </a:r>
          </a:p>
          <a:p>
            <a:pPr marL="0" indent="0"/>
            <a:r>
              <a:rPr lang="en-US" altLang="en-US" sz="6000" dirty="0"/>
              <a:t>or contact </a:t>
            </a:r>
            <a:r>
              <a:rPr lang="en-US" altLang="en-US" sz="6000" dirty="0">
                <a:solidFill>
                  <a:srgbClr val="FF0000"/>
                </a:solidFill>
              </a:rPr>
              <a:t>fchao2@yahoo.com</a:t>
            </a:r>
            <a:endParaRPr lang="en-US" altLang="en-US" sz="6000" dirty="0"/>
          </a:p>
        </p:txBody>
      </p:sp>
      <p:sp>
        <p:nvSpPr>
          <p:cNvPr id="5125" name="Slide Number Placeholder 1">
            <a:extLst>
              <a:ext uri="{FF2B5EF4-FFF2-40B4-BE49-F238E27FC236}">
                <a16:creationId xmlns:a16="http://schemas.microsoft.com/office/drawing/2014/main" id="{37F694D5-B02E-1F2A-AB19-F23E8A3CA7D4}"/>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AAFEC92-F8C8-46D9-B6F3-838CCA0981FA}"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2</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20</a:t>
            </a:fld>
            <a:endParaRPr lang="en-US" altLang="en-US" sz="2400" baseline="0">
              <a:latin typeface="Times New Roman" panose="02020603050405020304" pitchFamily="18" charset="0"/>
            </a:endParaRP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20</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02853783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bwMode="auto">
      <p:bgPr>
        <a:solidFill>
          <a:srgbClr val="FFFFFF"/>
        </a:solidFill>
        <a:effectLst/>
      </p:bgPr>
    </p:bg>
    <p:spTree>
      <p:nvGrpSpPr>
        <p:cNvPr id="1" name=""/>
        <p:cNvGrpSpPr/>
        <p:nvPr/>
      </p:nvGrpSpPr>
      <p:grpSpPr>
        <a:xfrm>
          <a:off x="0" y="0"/>
          <a:ext cx="0" cy="0"/>
          <a:chOff x="0" y="0"/>
          <a:chExt cx="0" cy="0"/>
        </a:xfrm>
      </p:grpSpPr>
      <p:sp>
        <p:nvSpPr>
          <p:cNvPr id="6146" name="Slide Number Placeholder 5">
            <a:extLst>
              <a:ext uri="{FF2B5EF4-FFF2-40B4-BE49-F238E27FC236}">
                <a16:creationId xmlns:a16="http://schemas.microsoft.com/office/drawing/2014/main" id="{9DEC67D8-E1F9-89EA-AC43-C93730382289}"/>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E8ED6574-5CF9-4669-BDAE-5950A2183F9E}" type="slidenum">
              <a:rPr lang="en-US" altLang="en-US" sz="2400" baseline="0">
                <a:latin typeface="Times New Roman" panose="02020603050405020304" pitchFamily="18" charset="0"/>
              </a:rPr>
              <a:pPr eaLnBrk="1" hangingPunct="1">
                <a:spcBef>
                  <a:spcPct val="0"/>
                </a:spcBef>
              </a:pPr>
              <a:t>3</a:t>
            </a:fld>
            <a:endParaRPr lang="en-US" altLang="en-US" sz="2400" baseline="0">
              <a:latin typeface="Times New Roman" panose="02020603050405020304" pitchFamily="18" charset="0"/>
            </a:endParaRPr>
          </a:p>
        </p:txBody>
      </p:sp>
      <p:sp>
        <p:nvSpPr>
          <p:cNvPr id="6147" name="Rectangle 1">
            <a:extLst>
              <a:ext uri="{FF2B5EF4-FFF2-40B4-BE49-F238E27FC236}">
                <a16:creationId xmlns:a16="http://schemas.microsoft.com/office/drawing/2014/main" id="{B1662392-4BB7-4179-1BEB-44C8D6AAFA46}"/>
              </a:ext>
            </a:extLst>
          </p:cNvPr>
          <p:cNvSpPr>
            <a:spLocks noGrp="1" noChangeArrowheads="1"/>
          </p:cNvSpPr>
          <p:nvPr>
            <p:ph type="title" idx="4294967295"/>
          </p:nvPr>
        </p:nvSpPr>
        <p:spPr>
          <a:xfrm>
            <a:off x="0" y="152468"/>
            <a:ext cx="9144000" cy="6858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6600" dirty="0"/>
              <a:t>SUMMARY</a:t>
            </a:r>
          </a:p>
        </p:txBody>
      </p:sp>
      <p:sp>
        <p:nvSpPr>
          <p:cNvPr id="6148" name="Rectangle 2">
            <a:extLst>
              <a:ext uri="{FF2B5EF4-FFF2-40B4-BE49-F238E27FC236}">
                <a16:creationId xmlns:a16="http://schemas.microsoft.com/office/drawing/2014/main" id="{A97A4C50-231C-B410-C095-FC0E9EFA2BF1}"/>
              </a:ext>
            </a:extLst>
          </p:cNvPr>
          <p:cNvSpPr>
            <a:spLocks noGrp="1" noChangeArrowheads="1"/>
          </p:cNvSpPr>
          <p:nvPr>
            <p:ph type="body" idx="4294967295"/>
          </p:nvPr>
        </p:nvSpPr>
        <p:spPr>
          <a:xfrm>
            <a:off x="76200" y="990514"/>
            <a:ext cx="8915400" cy="5715000"/>
          </a:xfrm>
        </p:spPr>
        <p:txBody>
          <a:bodyPr/>
          <a:lstStyle/>
          <a:p>
            <a:pPr indent="-341313" eaLnBrk="1" hangingPunct="1">
              <a:spcBef>
                <a:spcPts val="900"/>
              </a:spcBef>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  "</a:t>
            </a:r>
            <a:r>
              <a:rPr lang="en-US" altLang="en-US" sz="4000" dirty="0" err="1"/>
              <a:t>Rescuezilla</a:t>
            </a:r>
            <a:r>
              <a:rPr lang="en-US" altLang="en-US" sz="4000" dirty="0"/>
              <a:t>" and "</a:t>
            </a:r>
            <a:r>
              <a:rPr lang="en-US" altLang="en-US" sz="4000" dirty="0" err="1"/>
              <a:t>Clonezilla</a:t>
            </a:r>
            <a:r>
              <a:rPr lang="en-US" altLang="en-US" sz="4000" dirty="0"/>
              <a:t>" are compatible with each other.                    An "image" that you make with one can be used to "restore" with the other.</a:t>
            </a:r>
          </a:p>
        </p:txBody>
      </p:sp>
      <p:sp>
        <p:nvSpPr>
          <p:cNvPr id="6149" name="Slide Number Placeholder 1">
            <a:extLst>
              <a:ext uri="{FF2B5EF4-FFF2-40B4-BE49-F238E27FC236}">
                <a16:creationId xmlns:a16="http://schemas.microsoft.com/office/drawing/2014/main" id="{91BE073E-8789-3909-70F2-B911B97C8027}"/>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020F4182-A244-493C-8EF7-15EC7F46AED8}" type="slidenum">
              <a:rPr lang="en-US" altLang="en-US" sz="2400" baseline="0">
                <a:solidFill>
                  <a:srgbClr val="000000"/>
                </a:solidFill>
                <a:latin typeface="Times New Roman" panose="02020603050405020304" pitchFamily="18" charset="0"/>
              </a:rPr>
              <a:pPr/>
              <a:t>3</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FC56A642-6CB7-6B53-9783-7D4E5B14ACE9}"/>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4414B61E-48B8-404D-BCC3-02FE45B10233}" type="slidenum">
              <a:rPr lang="en-US" altLang="en-US" sz="2400" baseline="0">
                <a:latin typeface="Times New Roman" panose="02020603050405020304" pitchFamily="18" charset="0"/>
              </a:rPr>
              <a:pPr eaLnBrk="1" hangingPunct="1">
                <a:spcBef>
                  <a:spcPct val="0"/>
                </a:spcBef>
              </a:pPr>
              <a:t>4</a:t>
            </a:fld>
            <a:endParaRPr lang="en-US" altLang="en-US" sz="2400" baseline="0">
              <a:latin typeface="Times New Roman" panose="02020603050405020304" pitchFamily="18" charset="0"/>
            </a:endParaRPr>
          </a:p>
        </p:txBody>
      </p:sp>
      <p:sp>
        <p:nvSpPr>
          <p:cNvPr id="7171" name="Rectangle 1">
            <a:extLst>
              <a:ext uri="{FF2B5EF4-FFF2-40B4-BE49-F238E27FC236}">
                <a16:creationId xmlns:a16="http://schemas.microsoft.com/office/drawing/2014/main" id="{5D83213B-A1F4-6676-4473-041E97324F46}"/>
              </a:ext>
            </a:extLst>
          </p:cNvPr>
          <p:cNvSpPr>
            <a:spLocks noGrp="1" noChangeArrowheads="1"/>
          </p:cNvSpPr>
          <p:nvPr>
            <p:ph type="title" idx="4294967295"/>
          </p:nvPr>
        </p:nvSpPr>
        <p:spPr>
          <a:xfrm>
            <a:off x="0" y="0"/>
            <a:ext cx="9220200" cy="6858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a:t>TOPICS</a:t>
            </a:r>
          </a:p>
        </p:txBody>
      </p:sp>
      <p:sp>
        <p:nvSpPr>
          <p:cNvPr id="7172" name="Rectangle 2">
            <a:extLst>
              <a:ext uri="{FF2B5EF4-FFF2-40B4-BE49-F238E27FC236}">
                <a16:creationId xmlns:a16="http://schemas.microsoft.com/office/drawing/2014/main" id="{2E0C3AF5-BE78-7167-0EBA-50534FD30DE6}"/>
              </a:ext>
            </a:extLst>
          </p:cNvPr>
          <p:cNvSpPr>
            <a:spLocks noGrp="1" noChangeArrowheads="1"/>
          </p:cNvSpPr>
          <p:nvPr>
            <p:ph type="body" idx="4294967295"/>
          </p:nvPr>
        </p:nvSpPr>
        <p:spPr>
          <a:xfrm>
            <a:off x="76200" y="685710"/>
            <a:ext cx="9067800" cy="6172200"/>
          </a:xfrm>
        </p:spPr>
        <p:txBody>
          <a:bodyPr/>
          <a:lstStyle/>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err="1"/>
              <a:t>Clonezilla</a:t>
            </a:r>
            <a:r>
              <a:rPr lang="en-US" altLang="en-US" sz="4000" dirty="0"/>
              <a:t> Live's User Interface</a:t>
            </a:r>
          </a:p>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err="1"/>
              <a:t>Rescuezilla's</a:t>
            </a:r>
            <a:r>
              <a:rPr lang="en-US" altLang="en-US" sz="4000" dirty="0"/>
              <a:t> User Interface</a:t>
            </a:r>
          </a:p>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err="1"/>
              <a:t>Clonezilla</a:t>
            </a:r>
            <a:r>
              <a:rPr lang="en-US" altLang="en-US" sz="4000" dirty="0"/>
              <a:t> Live's Web site</a:t>
            </a:r>
          </a:p>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err="1"/>
              <a:t>Rescuezilla's</a:t>
            </a:r>
            <a:r>
              <a:rPr lang="en-US" altLang="en-US" sz="4000" dirty="0"/>
              <a:t> Web site</a:t>
            </a:r>
          </a:p>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Difference in System Requirements</a:t>
            </a:r>
          </a:p>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endParaRPr lang="en-US" altLang="en-US" sz="4000" dirty="0"/>
          </a:p>
        </p:txBody>
      </p:sp>
      <p:sp>
        <p:nvSpPr>
          <p:cNvPr id="7173" name="Slide Number Placeholder 1">
            <a:extLst>
              <a:ext uri="{FF2B5EF4-FFF2-40B4-BE49-F238E27FC236}">
                <a16:creationId xmlns:a16="http://schemas.microsoft.com/office/drawing/2014/main" id="{4A7DBD37-60AE-A2C9-4105-ACF761635D0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384FC8D9-DBB1-495F-A82F-339D00813453}" type="slidenum">
              <a:rPr lang="en-US" altLang="en-US" sz="2400" baseline="0">
                <a:solidFill>
                  <a:srgbClr val="000000"/>
                </a:solidFill>
                <a:latin typeface="Times New Roman" panose="02020603050405020304" pitchFamily="18" charset="0"/>
              </a:rPr>
              <a:pPr/>
              <a:t>4</a:t>
            </a:fld>
            <a:endParaRPr lang="en-US" altLang="en-US" sz="2400" baseline="0">
              <a:solidFill>
                <a:srgbClr val="000000"/>
              </a:solidFill>
              <a:latin typeface="Times New Roman" panose="02020603050405020304" pitchFamily="18" charset="0"/>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FC56A642-6CB7-6B53-9783-7D4E5B14ACE9}"/>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4414B61E-48B8-404D-BCC3-02FE45B10233}" type="slidenum">
              <a:rPr lang="en-US" altLang="en-US" sz="2400" baseline="0">
                <a:latin typeface="Times New Roman" panose="02020603050405020304" pitchFamily="18" charset="0"/>
              </a:rPr>
              <a:pPr eaLnBrk="1" hangingPunct="1">
                <a:spcBef>
                  <a:spcPct val="0"/>
                </a:spcBef>
              </a:pPr>
              <a:t>5</a:t>
            </a:fld>
            <a:endParaRPr lang="en-US" altLang="en-US" sz="2400" baseline="0">
              <a:latin typeface="Times New Roman" panose="02020603050405020304" pitchFamily="18" charset="0"/>
            </a:endParaRPr>
          </a:p>
        </p:txBody>
      </p:sp>
      <p:sp>
        <p:nvSpPr>
          <p:cNvPr id="7171" name="Rectangle 1">
            <a:extLst>
              <a:ext uri="{FF2B5EF4-FFF2-40B4-BE49-F238E27FC236}">
                <a16:creationId xmlns:a16="http://schemas.microsoft.com/office/drawing/2014/main" id="{5D83213B-A1F4-6676-4473-041E97324F46}"/>
              </a:ext>
            </a:extLst>
          </p:cNvPr>
          <p:cNvSpPr>
            <a:spLocks noGrp="1" noChangeArrowheads="1"/>
          </p:cNvSpPr>
          <p:nvPr>
            <p:ph type="title" idx="4294967295"/>
          </p:nvPr>
        </p:nvSpPr>
        <p:spPr>
          <a:xfrm>
            <a:off x="0" y="0"/>
            <a:ext cx="9220200" cy="68580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"RESCUEZILLA" &amp; "CLONZILLA"</a:t>
            </a:r>
          </a:p>
        </p:txBody>
      </p:sp>
      <p:sp>
        <p:nvSpPr>
          <p:cNvPr id="7172" name="Rectangle 2">
            <a:extLst>
              <a:ext uri="{FF2B5EF4-FFF2-40B4-BE49-F238E27FC236}">
                <a16:creationId xmlns:a16="http://schemas.microsoft.com/office/drawing/2014/main" id="{2E0C3AF5-BE78-7167-0EBA-50534FD30DE6}"/>
              </a:ext>
            </a:extLst>
          </p:cNvPr>
          <p:cNvSpPr>
            <a:spLocks noGrp="1" noChangeArrowheads="1"/>
          </p:cNvSpPr>
          <p:nvPr>
            <p:ph type="body" idx="4294967295"/>
          </p:nvPr>
        </p:nvSpPr>
        <p:spPr>
          <a:xfrm>
            <a:off x="76200" y="1219096"/>
            <a:ext cx="9067800" cy="5105428"/>
          </a:xfrm>
        </p:spPr>
        <p:txBody>
          <a:bodyPr/>
          <a:lstStyle/>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a:t>
            </a:r>
            <a:r>
              <a:rPr lang="en-US" altLang="en-US" sz="4000" dirty="0" err="1"/>
              <a:t>Clonezilla</a:t>
            </a:r>
            <a:r>
              <a:rPr lang="en-US" altLang="en-US" sz="4000" dirty="0"/>
              <a:t> Live" and "</a:t>
            </a:r>
            <a:r>
              <a:rPr lang="en-US" altLang="en-US" sz="4000" dirty="0" err="1"/>
              <a:t>Rescuezilla</a:t>
            </a:r>
            <a:r>
              <a:rPr lang="en-US" altLang="en-US" sz="4000" dirty="0"/>
              <a:t>" are two "Free and Open Source" distributions of "..Linux.." that you can use to create clones and backup images of the hard drives and SSDs in your existing "Windows 10", "Windows 11", and "macOS" computers.                                                       </a:t>
            </a:r>
          </a:p>
        </p:txBody>
      </p:sp>
      <p:sp>
        <p:nvSpPr>
          <p:cNvPr id="7173" name="Slide Number Placeholder 1">
            <a:extLst>
              <a:ext uri="{FF2B5EF4-FFF2-40B4-BE49-F238E27FC236}">
                <a16:creationId xmlns:a16="http://schemas.microsoft.com/office/drawing/2014/main" id="{4A7DBD37-60AE-A2C9-4105-ACF761635D0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384FC8D9-DBB1-495F-A82F-339D00813453}" type="slidenum">
              <a:rPr lang="en-US" altLang="en-US" sz="2400" baseline="0">
                <a:solidFill>
                  <a:srgbClr val="000000"/>
                </a:solidFill>
                <a:latin typeface="Times New Roman" panose="02020603050405020304" pitchFamily="18" charset="0"/>
              </a:rPr>
              <a:pPr/>
              <a:t>5</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605090544"/>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FC56A642-6CB7-6B53-9783-7D4E5B14ACE9}"/>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4414B61E-48B8-404D-BCC3-02FE45B10233}" type="slidenum">
              <a:rPr lang="en-US" altLang="en-US" sz="2400" baseline="0">
                <a:latin typeface="Times New Roman" panose="02020603050405020304" pitchFamily="18" charset="0"/>
              </a:rPr>
              <a:pPr eaLnBrk="1" hangingPunct="1">
                <a:spcBef>
                  <a:spcPct val="0"/>
                </a:spcBef>
              </a:pPr>
              <a:t>6</a:t>
            </a:fld>
            <a:endParaRPr lang="en-US" altLang="en-US" sz="2400" baseline="0">
              <a:latin typeface="Times New Roman" panose="02020603050405020304" pitchFamily="18" charset="0"/>
            </a:endParaRPr>
          </a:p>
        </p:txBody>
      </p:sp>
      <p:sp>
        <p:nvSpPr>
          <p:cNvPr id="7171" name="Rectangle 1">
            <a:extLst>
              <a:ext uri="{FF2B5EF4-FFF2-40B4-BE49-F238E27FC236}">
                <a16:creationId xmlns:a16="http://schemas.microsoft.com/office/drawing/2014/main" id="{5D83213B-A1F4-6676-4473-041E97324F46}"/>
              </a:ext>
            </a:extLst>
          </p:cNvPr>
          <p:cNvSpPr>
            <a:spLocks noGrp="1" noChangeArrowheads="1"/>
          </p:cNvSpPr>
          <p:nvPr>
            <p:ph type="title" idx="4294967295"/>
          </p:nvPr>
        </p:nvSpPr>
        <p:spPr>
          <a:xfrm>
            <a:off x="0" y="0"/>
            <a:ext cx="9220200" cy="1524050"/>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"RESCUEZILLA" &amp; "CLONZILLA" (continued)</a:t>
            </a:r>
          </a:p>
        </p:txBody>
      </p:sp>
      <p:sp>
        <p:nvSpPr>
          <p:cNvPr id="7172" name="Rectangle 2">
            <a:extLst>
              <a:ext uri="{FF2B5EF4-FFF2-40B4-BE49-F238E27FC236}">
                <a16:creationId xmlns:a16="http://schemas.microsoft.com/office/drawing/2014/main" id="{2E0C3AF5-BE78-7167-0EBA-50534FD30DE6}"/>
              </a:ext>
            </a:extLst>
          </p:cNvPr>
          <p:cNvSpPr>
            <a:spLocks noGrp="1" noChangeArrowheads="1"/>
          </p:cNvSpPr>
          <p:nvPr>
            <p:ph type="body" idx="4294967295"/>
          </p:nvPr>
        </p:nvSpPr>
        <p:spPr>
          <a:xfrm>
            <a:off x="76200" y="1447690"/>
            <a:ext cx="9067800" cy="4953032"/>
          </a:xfrm>
        </p:spPr>
        <p:txBody>
          <a:bodyPr/>
          <a:lstStyle/>
          <a:p>
            <a:pPr marL="571500" indent="-571500" eaLnBrk="1" hangingPunct="1">
              <a:spcBef>
                <a:spcPct val="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To use "</a:t>
            </a:r>
            <a:r>
              <a:rPr lang="en-US" altLang="en-US" sz="4000" dirty="0" err="1"/>
              <a:t>Clonezilla</a:t>
            </a:r>
            <a:r>
              <a:rPr lang="en-US" altLang="en-US" sz="4000" dirty="0"/>
              <a:t> Live" or "</a:t>
            </a:r>
            <a:r>
              <a:rPr lang="en-US" altLang="en-US" sz="4000" dirty="0" err="1"/>
              <a:t>Rescuezilla</a:t>
            </a:r>
            <a:r>
              <a:rPr lang="en-US" altLang="en-US" sz="4000" dirty="0"/>
              <a:t>", you have to place them on a bootable DVD or bootable USB thumb drive and then boot up your "Windows.." computer or "..Linux.." computer:</a:t>
            </a:r>
          </a:p>
        </p:txBody>
      </p:sp>
      <p:sp>
        <p:nvSpPr>
          <p:cNvPr id="7173" name="Slide Number Placeholder 1">
            <a:extLst>
              <a:ext uri="{FF2B5EF4-FFF2-40B4-BE49-F238E27FC236}">
                <a16:creationId xmlns:a16="http://schemas.microsoft.com/office/drawing/2014/main" id="{4A7DBD37-60AE-A2C9-4105-ACF761635D0A}"/>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384FC8D9-DBB1-495F-A82F-339D00813453}" type="slidenum">
              <a:rPr lang="en-US" altLang="en-US" sz="2400" baseline="0">
                <a:solidFill>
                  <a:srgbClr val="000000"/>
                </a:solidFill>
                <a:latin typeface="Times New Roman" panose="02020603050405020304" pitchFamily="18" charset="0"/>
              </a:rPr>
              <a:pPr/>
              <a:t>6</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59565335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eaLnBrk="1" hangingPunct="1">
              <a:spcBef>
                <a:spcPct val="0"/>
              </a:spcBef>
            </a:pPr>
            <a:fld id="{54D596AA-6BFE-4F32-BD00-F96028E2B6E7}" type="slidenum">
              <a:rPr lang="en-US" altLang="en-US" sz="2400" baseline="0">
                <a:latin typeface="Times New Roman" panose="02020603050405020304" pitchFamily="18" charset="0"/>
              </a:rPr>
              <a:pPr eaLnBrk="1" hangingPunct="1">
                <a:spcBef>
                  <a:spcPct val="0"/>
                </a:spcBef>
              </a:pPr>
              <a:t>7</a:t>
            </a:fld>
            <a:endParaRPr lang="en-US" altLang="en-US" sz="2400" baseline="0">
              <a:latin typeface="Times New Roman" panose="02020603050405020304" pitchFamily="18" charset="0"/>
            </a:endParaRPr>
          </a:p>
        </p:txBody>
      </p:sp>
      <p:sp>
        <p:nvSpPr>
          <p:cNvPr id="8195" name="Rectangle 1">
            <a:extLst>
              <a:ext uri="{FF2B5EF4-FFF2-40B4-BE49-F238E27FC236}">
                <a16:creationId xmlns:a16="http://schemas.microsoft.com/office/drawing/2014/main" id="{C54AF541-9C32-382A-2FFC-0D825466D438}"/>
              </a:ext>
            </a:extLst>
          </p:cNvPr>
          <p:cNvSpPr>
            <a:spLocks noGrp="1" noChangeArrowheads="1"/>
          </p:cNvSpPr>
          <p:nvPr>
            <p:ph type="title" idx="4294967295"/>
          </p:nvPr>
        </p:nvSpPr>
        <p:spPr>
          <a:xfrm>
            <a:off x="228714" y="76202"/>
            <a:ext cx="8991486" cy="1143056"/>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sz="4000" dirty="0"/>
              <a:t>CLONZILLA LIVE'S USER INTERFACE</a:t>
            </a:r>
          </a:p>
        </p:txBody>
      </p:sp>
      <p:sp>
        <p:nvSpPr>
          <p:cNvPr id="8196" name="Rectangle 2">
            <a:extLst>
              <a:ext uri="{FF2B5EF4-FFF2-40B4-BE49-F238E27FC236}">
                <a16:creationId xmlns:a16="http://schemas.microsoft.com/office/drawing/2014/main" id="{653744D7-2CC5-55D5-7380-2E1F7FF1E3B0}"/>
              </a:ext>
            </a:extLst>
          </p:cNvPr>
          <p:cNvSpPr>
            <a:spLocks noGrp="1" noChangeArrowheads="1"/>
          </p:cNvSpPr>
          <p:nvPr>
            <p:ph type="body" idx="4294967295"/>
          </p:nvPr>
        </p:nvSpPr>
        <p:spPr>
          <a:xfrm>
            <a:off x="228714" y="1298557"/>
            <a:ext cx="8915286" cy="5483155"/>
          </a:xfrm>
        </p:spPr>
        <p:txBody>
          <a:bodyPr/>
          <a:lstStyle/>
          <a:p>
            <a:pPr marL="571500" indent="-571500" eaLnBrk="1" hangingPunct="1">
              <a:spcBef>
                <a:spcPts val="900"/>
              </a:spcBef>
              <a:buFont typeface="Arial" panose="020B0604020202020204" pitchFamily="34" charset="0"/>
              <a:buChar char="•"/>
              <a:tabLst>
                <a:tab pos="342900" algn="l"/>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en-US" sz="4000" dirty="0"/>
              <a:t>"</a:t>
            </a:r>
            <a:r>
              <a:rPr lang="en-US" altLang="en-US" sz="4000" dirty="0" err="1"/>
              <a:t>Clonezilla</a:t>
            </a:r>
            <a:r>
              <a:rPr lang="en-US" altLang="en-US" sz="4000" dirty="0"/>
              <a:t> Live" has a traditional text-based user interface:</a:t>
            </a: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fld id="{A50A4E1B-6E28-4A5C-B283-F39AA76962DA}" type="slidenum">
              <a:rPr lang="en-US" altLang="en-US" sz="2400" baseline="0">
                <a:solidFill>
                  <a:srgbClr val="000000"/>
                </a:solidFill>
                <a:latin typeface="Times New Roman" panose="02020603050405020304" pitchFamily="18" charset="0"/>
              </a:rPr>
              <a:pPr/>
              <a:t>7</a:t>
            </a:fld>
            <a:endParaRPr lang="en-US" altLang="en-US" sz="2400" baseline="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244058427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4D596AA-6BFE-4F32-BD00-F96028E2B6E7}"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8</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50A4E1B-6E28-4A5C-B283-F39AA76962DA}"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8</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2" name="Picture 1">
            <a:extLst>
              <a:ext uri="{FF2B5EF4-FFF2-40B4-BE49-F238E27FC236}">
                <a16:creationId xmlns:a16="http://schemas.microsoft.com/office/drawing/2014/main" id="{7728A67B-DDA5-54B8-85F2-DC1648FA8DB1}"/>
              </a:ext>
            </a:extLst>
          </p:cNvPr>
          <p:cNvPicPr>
            <a:picLocks noChangeAspect="1"/>
          </p:cNvPicPr>
          <p:nvPr/>
        </p:nvPicPr>
        <p:blipFill>
          <a:blip r:embed="rId2"/>
          <a:stretch>
            <a:fillRect/>
          </a:stretch>
        </p:blipFill>
        <p:spPr>
          <a:xfrm>
            <a:off x="335994" y="1447852"/>
            <a:ext cx="8309092" cy="3886098"/>
          </a:xfrm>
          <a:prstGeom prst="rect">
            <a:avLst/>
          </a:prstGeom>
        </p:spPr>
      </p:pic>
    </p:spTree>
    <p:extLst>
      <p:ext uri="{BB962C8B-B14F-4D97-AF65-F5344CB8AC3E}">
        <p14:creationId xmlns:p14="http://schemas.microsoft.com/office/powerpoint/2010/main" val="39496694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a:extLst>
              <a:ext uri="{FF2B5EF4-FFF2-40B4-BE49-F238E27FC236}">
                <a16:creationId xmlns:a16="http://schemas.microsoft.com/office/drawing/2014/main" id="{A27CEC9D-A74D-00C1-90AE-7CA34F84A017}"/>
              </a:ext>
            </a:extLst>
          </p:cNvPr>
          <p:cNvSpPr txBox="1">
            <a:spLocks noGrp="1" noChangeArrowheads="1"/>
          </p:cNvSpPr>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lstStyle>
            <a:lvl1pPr marL="342900" indent="-342900">
              <a:spcBef>
                <a:spcPts val="8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3200">
                <a:solidFill>
                  <a:srgbClr val="000000"/>
                </a:solidFill>
                <a:latin typeface="Arial" panose="020B0604020202020204" pitchFamily="34" charset="0"/>
                <a:cs typeface="Arial" panose="020B0604020202020204" pitchFamily="34" charset="0"/>
              </a:defRPr>
            </a:lvl1pPr>
            <a:lvl2pPr>
              <a:spcBef>
                <a:spcPts val="7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800">
                <a:solidFill>
                  <a:srgbClr val="000000"/>
                </a:solidFill>
                <a:latin typeface="Arial" panose="020B0604020202020204" pitchFamily="34" charset="0"/>
                <a:cs typeface="Arial" panose="020B0604020202020204" pitchFamily="34" charset="0"/>
              </a:defRPr>
            </a:lvl2pPr>
            <a:lvl3pPr>
              <a:spcBef>
                <a:spcPts val="6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rgbClr val="000000"/>
                </a:solidFill>
                <a:latin typeface="Arial" panose="020B0604020202020204" pitchFamily="34" charset="0"/>
                <a:cs typeface="Arial" panose="020B0604020202020204" pitchFamily="34" charset="0"/>
              </a:defRPr>
            </a:lvl3pPr>
            <a:lvl4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4pPr>
            <a:lvl5pPr>
              <a:spcBef>
                <a:spcPts val="500"/>
              </a:spcBef>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5pPr>
            <a:lvl6pPr marL="25146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6pPr>
            <a:lvl7pPr marL="29718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7pPr>
            <a:lvl8pPr marL="34290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8pPr>
            <a:lvl9pPr marL="3886200" indent="-228600" defTabSz="457200" eaLnBrk="0" fontAlgn="base" hangingPunct="0">
              <a:spcBef>
                <a:spcPts val="500"/>
              </a:spcBef>
              <a:spcAft>
                <a:spcPct val="0"/>
              </a:spcAft>
              <a:buSzPct val="100000"/>
              <a:buFont typeface="Times New Roman" panose="02020603050405020304"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000">
                <a:solidFill>
                  <a:srgbClr val="000000"/>
                </a:solidFill>
                <a:latin typeface="Arial" panose="020B0604020202020204" pitchFamily="34" charset="0"/>
                <a:cs typeface="Arial" panose="020B0604020202020204" pitchFamily="34" charset="0"/>
              </a:defRPr>
            </a:lvl9pPr>
          </a:lstStyle>
          <a:p>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54D596AA-6BFE-4F32-BD00-F96028E2B6E7}"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342900" marR="0" lvl="0" indent="-342900" algn="l" defTabSz="457200" rtl="0" eaLnBrk="1" fontAlgn="base" latinLnBrk="0" hangingPunct="1">
                <a:lnSpc>
                  <a:spcPct val="100000"/>
                </a:lnSpc>
                <a:spcBef>
                  <a:spcPct val="0"/>
                </a:spcBef>
                <a:spcAft>
                  <a:spcPct val="0"/>
                </a:spcAft>
                <a:buClrTx/>
                <a:buSzPct val="100000"/>
                <a:buFont typeface="Times New Roman" panose="02020603050405020304" pitchFamily="18"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9</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8197" name="Slide Number Placeholder 1">
            <a:extLst>
              <a:ext uri="{FF2B5EF4-FFF2-40B4-BE49-F238E27FC236}">
                <a16:creationId xmlns:a16="http://schemas.microsoft.com/office/drawing/2014/main" id="{DCF312AC-74E4-B2A5-F9BF-CDE22832DEE6}"/>
              </a:ext>
            </a:extLst>
          </p:cNvPr>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4000" baseline="-25000">
                <a:solidFill>
                  <a:schemeClr val="bg1"/>
                </a:solidFill>
                <a:latin typeface="Arial" panose="020B0604020202020204" pitchFamily="34" charset="0"/>
                <a:cs typeface="Arial" panose="020B0604020202020204" pitchFamily="34" charset="0"/>
              </a:defRPr>
            </a:lvl9pPr>
          </a:lstStyle>
          <a:p>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A50A4E1B-6E28-4A5C-B283-F39AA76962DA}" type="slidenum">
              <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l" defTabSz="457200" rtl="0" eaLnBrk="1" fontAlgn="base" latinLnBrk="0" hangingPunct="1">
                <a:lnSpc>
                  <a:spcPct val="100000"/>
                </a:lnSpc>
                <a:spcBef>
                  <a:spcPct val="0"/>
                </a:spcBef>
                <a:spcAft>
                  <a:spcPct val="0"/>
                </a:spcAft>
                <a:buClrTx/>
                <a:buSzPct val="100000"/>
                <a:buFont typeface="Arial" panose="020B0604020202020204"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9</a:t>
            </a:fld>
            <a:endParaRPr kumimoji="0" lang="en-US" altLang="en-US" sz="24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2" name="Picture 1">
            <a:extLst>
              <a:ext uri="{FF2B5EF4-FFF2-40B4-BE49-F238E27FC236}">
                <a16:creationId xmlns:a16="http://schemas.microsoft.com/office/drawing/2014/main" id="{7728A67B-DDA5-54B8-85F2-DC1648FA8DB1}"/>
              </a:ext>
            </a:extLst>
          </p:cNvPr>
          <p:cNvPicPr>
            <a:picLocks noChangeAspect="1"/>
          </p:cNvPicPr>
          <p:nvPr/>
        </p:nvPicPr>
        <p:blipFill rotWithShape="1">
          <a:blip r:embed="rId2"/>
          <a:srcRect l="11357" t="45100" r="12710" b="10193"/>
          <a:stretch/>
        </p:blipFill>
        <p:spPr>
          <a:xfrm>
            <a:off x="152515" y="2133634"/>
            <a:ext cx="8855009" cy="2438336"/>
          </a:xfrm>
          <a:prstGeom prst="rect">
            <a:avLst/>
          </a:prstGeom>
        </p:spPr>
      </p:pic>
    </p:spTree>
    <p:extLst>
      <p:ext uri="{BB962C8B-B14F-4D97-AF65-F5344CB8AC3E}">
        <p14:creationId xmlns:p14="http://schemas.microsoft.com/office/powerpoint/2010/main" val="3716278525"/>
      </p:ext>
    </p:extLst>
  </p:cSld>
  <p:clrMapOvr>
    <a:masterClrMapping/>
  </p:clrMapOvr>
  <p:transition spd="med"/>
</p:sld>
</file>

<file path=ppt/theme/theme1.xml><?xml version="1.0" encoding="utf-8"?>
<a:theme xmlns:a="http://schemas.openxmlformats.org/drawingml/2006/main" name="Default Design">
  <a:themeElements>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efault Design">
  <a:themeElements>
    <a:clrScheme name="1_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Tx/>
          <a:buSzTx/>
          <a:buFont typeface="Arial" panose="020B0604020202020204" pitchFamily="34" charset="0"/>
          <a:buNone/>
          <a:tabLst/>
          <a:defRPr kumimoji="0" lang="en-GB" altLang="en-US" sz="4000" b="0" i="0" u="none" strike="noStrike" cap="none" normalizeH="0" baseline="-25000" smtClean="0">
            <a:ln>
              <a:noFill/>
            </a:ln>
            <a:solidFill>
              <a:schemeClr val="bg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FF00FF"/>
        </a:hlink>
        <a:folHlink>
          <a:srgbClr val="FF00FF"/>
        </a:folHlink>
      </a:clrScheme>
      <a:clrMap bg1="lt1" tx1="dk1" bg2="lt2" tx2="dk2" accent1="accent1" accent2="accent2" accent3="accent3" accent4="accent4" accent5="accent5" accent6="accent6" hlink="hlink" folHlink="folHlink"/>
    </a:extraClrScheme>
    <a:extraClrScheme>
      <a:clrScheme name="1_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FF00FF"/>
        </a:folHlink>
      </a:clrScheme>
      <a:clrMap bg1="lt1" tx1="dk1" bg2="lt2" tx2="dk2" accent1="accent1" accent2="accent2" accent3="accent3" accent4="accent4" accent5="accent5" accent6="accent6" hlink="hlink" folHlink="folHlink"/>
    </a:extraClrScheme>
    <a:extraClrScheme>
      <a:clrScheme name="1_Default Design 10">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5754</TotalTime>
  <Words>449</Words>
  <Application>Microsoft Office PowerPoint</Application>
  <PresentationFormat>On-screen Show (4:3)</PresentationFormat>
  <Paragraphs>78</Paragraphs>
  <Slides>20</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20</vt:i4>
      </vt:variant>
    </vt:vector>
  </HeadingPairs>
  <TitlesOfParts>
    <vt:vector size="24" baseType="lpstr">
      <vt:lpstr>Arial</vt:lpstr>
      <vt:lpstr>Times New Roman</vt:lpstr>
      <vt:lpstr>Default Design</vt:lpstr>
      <vt:lpstr>1_Default Design</vt:lpstr>
      <vt:lpstr>PowerPoint Presentation</vt:lpstr>
      <vt:lpstr>Web location for this presentation:</vt:lpstr>
      <vt:lpstr>SUMMARY</vt:lpstr>
      <vt:lpstr>TOPICS</vt:lpstr>
      <vt:lpstr>"RESCUEZILLA" &amp; "CLONZILLA"</vt:lpstr>
      <vt:lpstr>"RESCUEZILLA" &amp; "CLONZILLA" (continued)</vt:lpstr>
      <vt:lpstr>CLONZILLA LIVE'S USER INTERFACE</vt:lpstr>
      <vt:lpstr>PowerPoint Presentation</vt:lpstr>
      <vt:lpstr>PowerPoint Presentation</vt:lpstr>
      <vt:lpstr>RESCUEZILLA'S USER INTERFACE</vt:lpstr>
      <vt:lpstr>PowerPoint Presentation</vt:lpstr>
      <vt:lpstr>PowerPoint Presentation</vt:lpstr>
      <vt:lpstr>"CLONZILLA LIVE"</vt:lpstr>
      <vt:lpstr>"RESCUEZILLA"</vt:lpstr>
      <vt:lpstr>PowerPoint Presentation</vt:lpstr>
      <vt:lpstr>"RESCUEZILLA" (continued)</vt:lpstr>
      <vt:lpstr>SOME ADDITIONAL COMMENTS </vt:lpstr>
      <vt:lpstr>SOME ADDITIONAL COMMENTS (continued) </vt:lpstr>
      <vt:lpstr>SOME ADDITIONAL COMMENTS (continued)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testuser</dc:creator>
  <cp:lastModifiedBy>Francis Chao</cp:lastModifiedBy>
  <cp:revision>630</cp:revision>
  <dcterms:modified xsi:type="dcterms:W3CDTF">2024-07-10T20:35:55Z</dcterms:modified>
</cp:coreProperties>
</file>