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4" r:id="rId2"/>
  </p:sldMasterIdLst>
  <p:notesMasterIdLst>
    <p:notesMasterId r:id="rId58"/>
  </p:notesMasterIdLst>
  <p:sldIdLst>
    <p:sldId id="738" r:id="rId3"/>
    <p:sldId id="1420" r:id="rId4"/>
    <p:sldId id="257" r:id="rId5"/>
    <p:sldId id="1140" r:id="rId6"/>
    <p:sldId id="1402" r:id="rId7"/>
    <p:sldId id="1421" r:id="rId8"/>
    <p:sldId id="1453" r:id="rId9"/>
    <p:sldId id="1454" r:id="rId10"/>
    <p:sldId id="1455" r:id="rId11"/>
    <p:sldId id="1456" r:id="rId12"/>
    <p:sldId id="1477" r:id="rId13"/>
    <p:sldId id="1457" r:id="rId14"/>
    <p:sldId id="1431" r:id="rId15"/>
    <p:sldId id="1442" r:id="rId16"/>
    <p:sldId id="1443" r:id="rId17"/>
    <p:sldId id="1426" r:id="rId18"/>
    <p:sldId id="1427" r:id="rId19"/>
    <p:sldId id="1441" r:id="rId20"/>
    <p:sldId id="1445" r:id="rId21"/>
    <p:sldId id="1447" r:id="rId22"/>
    <p:sldId id="1448" r:id="rId23"/>
    <p:sldId id="1446" r:id="rId24"/>
    <p:sldId id="1428" r:id="rId25"/>
    <p:sldId id="1459" r:id="rId26"/>
    <p:sldId id="1458" r:id="rId27"/>
    <p:sldId id="1460" r:id="rId28"/>
    <p:sldId id="1476" r:id="rId29"/>
    <p:sldId id="1478" r:id="rId30"/>
    <p:sldId id="1430" r:id="rId31"/>
    <p:sldId id="1429" r:id="rId32"/>
    <p:sldId id="1464" r:id="rId33"/>
    <p:sldId id="1468" r:id="rId34"/>
    <p:sldId id="1466" r:id="rId35"/>
    <p:sldId id="1469" r:id="rId36"/>
    <p:sldId id="1463" r:id="rId37"/>
    <p:sldId id="1471" r:id="rId38"/>
    <p:sldId id="1472" r:id="rId39"/>
    <p:sldId id="1473" r:id="rId40"/>
    <p:sldId id="1474" r:id="rId41"/>
    <p:sldId id="1475" r:id="rId42"/>
    <p:sldId id="1470" r:id="rId43"/>
    <p:sldId id="1433" r:id="rId44"/>
    <p:sldId id="1449" r:id="rId45"/>
    <p:sldId id="1450" r:id="rId46"/>
    <p:sldId id="1436" r:id="rId47"/>
    <p:sldId id="1435" r:id="rId48"/>
    <p:sldId id="1451" r:id="rId49"/>
    <p:sldId id="1452" r:id="rId50"/>
    <p:sldId id="1434" r:id="rId51"/>
    <p:sldId id="1437" r:id="rId52"/>
    <p:sldId id="1439" r:id="rId53"/>
    <p:sldId id="1440" r:id="rId54"/>
    <p:sldId id="1438" r:id="rId55"/>
    <p:sldId id="1432" r:id="rId56"/>
    <p:sldId id="1415" r:id="rId57"/>
  </p:sldIdLst>
  <p:sldSz cx="9144000" cy="6858000" type="screen4x3"/>
  <p:notesSz cx="7315200" cy="9601200"/>
  <p:defaultTextStyle>
    <a:defPPr>
      <a:defRPr lang="en-GB"/>
    </a:defPPr>
    <a:lvl1pPr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0" autoAdjust="0"/>
    <p:restoredTop sz="94660"/>
  </p:normalViewPr>
  <p:slideViewPr>
    <p:cSldViewPr>
      <p:cViewPr varScale="1">
        <p:scale>
          <a:sx n="42" d="100"/>
          <a:sy n="42" d="100"/>
        </p:scale>
        <p:origin x="473" y="12"/>
      </p:cViewPr>
      <p:guideLst>
        <p:guide orient="horz" pos="2160"/>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9E838D7A-3889-BD06-F84D-EC68B829B1C4}"/>
              </a:ext>
            </a:extLst>
          </p:cNvPr>
          <p:cNvSpPr>
            <a:spLocks noChangeArrowheads="1"/>
          </p:cNvSpPr>
          <p:nvPr/>
        </p:nvSpPr>
        <p:spPr bwMode="auto">
          <a:xfrm>
            <a:off x="0" y="0"/>
            <a:ext cx="7315200" cy="9601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p>
        </p:txBody>
      </p:sp>
      <p:sp>
        <p:nvSpPr>
          <p:cNvPr id="3075" name="Rectangle 2">
            <a:extLst>
              <a:ext uri="{FF2B5EF4-FFF2-40B4-BE49-F238E27FC236}">
                <a16:creationId xmlns:a16="http://schemas.microsoft.com/office/drawing/2014/main" id="{C96FCDB2-3BA6-18B1-549B-5C222F5E9BD3}"/>
              </a:ext>
            </a:extLst>
          </p:cNvPr>
          <p:cNvSpPr>
            <a:spLocks noGrp="1" noChangeArrowheads="1"/>
          </p:cNvSpPr>
          <p:nvPr>
            <p:ph type="hdr"/>
          </p:nvPr>
        </p:nvSpPr>
        <p:spPr bwMode="auto">
          <a:xfrm>
            <a:off x="0" y="0"/>
            <a:ext cx="3168650" cy="477838"/>
          </a:xfrm>
          <a:prstGeom prst="rect">
            <a:avLst/>
          </a:prstGeom>
          <a:noFill/>
          <a:ln>
            <a:noFill/>
          </a:ln>
          <a:effectLst/>
        </p:spPr>
        <p:txBody>
          <a:bodyPr vert="horz" wrap="square" lIns="95139" tIns="49472" rIns="95139" bIns="49472" numCol="1" anchor="t" anchorCtr="0" compatLnSpc="1">
            <a:prstTxWarp prst="textNoShape">
              <a:avLst/>
            </a:prstTxWarp>
          </a:bodyPr>
          <a:lstStyle>
            <a:lvl1pP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76" name="Rectangle 3">
            <a:extLst>
              <a:ext uri="{FF2B5EF4-FFF2-40B4-BE49-F238E27FC236}">
                <a16:creationId xmlns:a16="http://schemas.microsoft.com/office/drawing/2014/main" id="{41F22A65-3022-2446-650D-0CDFFB8A5DDA}"/>
              </a:ext>
            </a:extLst>
          </p:cNvPr>
          <p:cNvSpPr>
            <a:spLocks noGrp="1" noChangeArrowheads="1"/>
          </p:cNvSpPr>
          <p:nvPr>
            <p:ph type="dt"/>
          </p:nvPr>
        </p:nvSpPr>
        <p:spPr bwMode="auto">
          <a:xfrm>
            <a:off x="4143375" y="0"/>
            <a:ext cx="3168650" cy="477838"/>
          </a:xfrm>
          <a:prstGeom prst="rect">
            <a:avLst/>
          </a:prstGeom>
          <a:noFill/>
          <a:ln>
            <a:noFill/>
          </a:ln>
          <a:effectLst/>
        </p:spPr>
        <p:txBody>
          <a:bodyPr vert="horz" wrap="square" lIns="95139" tIns="49472" rIns="95139" bIns="49472" numCol="1" anchor="t" anchorCtr="0" compatLnSpc="1">
            <a:prstTxWarp prst="textNoShape">
              <a:avLst/>
            </a:prstTxWarp>
          </a:bodyPr>
          <a:lstStyle>
            <a:lvl1pPr algn="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77" name="Rectangle 4">
            <a:extLst>
              <a:ext uri="{FF2B5EF4-FFF2-40B4-BE49-F238E27FC236}">
                <a16:creationId xmlns:a16="http://schemas.microsoft.com/office/drawing/2014/main" id="{A7EAB800-26CC-A625-163F-C69CD8146596}"/>
              </a:ext>
            </a:extLst>
          </p:cNvPr>
          <p:cNvSpPr>
            <a:spLocks noGrp="1" noRot="1" noChangeAspect="1" noChangeArrowheads="1"/>
          </p:cNvSpPr>
          <p:nvPr>
            <p:ph type="sldImg"/>
          </p:nvPr>
        </p:nvSpPr>
        <p:spPr bwMode="auto">
          <a:xfrm>
            <a:off x="1257300" y="720725"/>
            <a:ext cx="4799013" cy="359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8" name="Rectangle 5">
            <a:extLst>
              <a:ext uri="{FF2B5EF4-FFF2-40B4-BE49-F238E27FC236}">
                <a16:creationId xmlns:a16="http://schemas.microsoft.com/office/drawing/2014/main" id="{136F0B75-76A6-4070-8512-CC4CFF22AFAC}"/>
              </a:ext>
            </a:extLst>
          </p:cNvPr>
          <p:cNvSpPr>
            <a:spLocks noGrp="1" noChangeArrowheads="1"/>
          </p:cNvSpPr>
          <p:nvPr>
            <p:ph type="body"/>
          </p:nvPr>
        </p:nvSpPr>
        <p:spPr bwMode="auto">
          <a:xfrm>
            <a:off x="731838" y="4560888"/>
            <a:ext cx="5849937" cy="4318000"/>
          </a:xfrm>
          <a:prstGeom prst="rect">
            <a:avLst/>
          </a:prstGeom>
          <a:noFill/>
          <a:ln>
            <a:noFill/>
          </a:ln>
          <a:effectLst/>
        </p:spPr>
        <p:txBody>
          <a:bodyPr vert="horz" wrap="square" lIns="95139" tIns="49472" rIns="95139" bIns="49472" numCol="1" anchor="ctr" anchorCtr="0" compatLnSpc="1">
            <a:prstTxWarp prst="textNoShape">
              <a:avLst/>
            </a:prstTxWarp>
          </a:bodyPr>
          <a:lstStyle/>
          <a:p>
            <a:pPr lvl="0"/>
            <a:endParaRPr lang="en-US" altLang="en-US" noProof="0"/>
          </a:p>
        </p:txBody>
      </p:sp>
      <p:sp>
        <p:nvSpPr>
          <p:cNvPr id="3079" name="Rectangle 6">
            <a:extLst>
              <a:ext uri="{FF2B5EF4-FFF2-40B4-BE49-F238E27FC236}">
                <a16:creationId xmlns:a16="http://schemas.microsoft.com/office/drawing/2014/main" id="{7A48EF38-8EEB-79D9-14A4-1B309B1629A7}"/>
              </a:ext>
            </a:extLst>
          </p:cNvPr>
          <p:cNvSpPr>
            <a:spLocks noGrp="1" noChangeArrowheads="1"/>
          </p:cNvSpPr>
          <p:nvPr>
            <p:ph type="ftr"/>
          </p:nvPr>
        </p:nvSpPr>
        <p:spPr bwMode="auto">
          <a:xfrm>
            <a:off x="0" y="9120188"/>
            <a:ext cx="3168650" cy="477837"/>
          </a:xfrm>
          <a:prstGeom prst="rect">
            <a:avLst/>
          </a:prstGeom>
          <a:noFill/>
          <a:ln>
            <a:noFill/>
          </a:ln>
          <a:effectLst/>
        </p:spPr>
        <p:txBody>
          <a:bodyPr vert="horz" wrap="square" lIns="95139" tIns="49472" rIns="95139" bIns="49472" numCol="1" anchor="b" anchorCtr="0" compatLnSpc="1">
            <a:prstTxWarp prst="textNoShape">
              <a:avLst/>
            </a:prstTxWarp>
          </a:bodyPr>
          <a:lstStyle>
            <a:lvl1pP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80" name="Rectangle 7">
            <a:extLst>
              <a:ext uri="{FF2B5EF4-FFF2-40B4-BE49-F238E27FC236}">
                <a16:creationId xmlns:a16="http://schemas.microsoft.com/office/drawing/2014/main" id="{09077032-6EB4-D799-7387-1D8FF6F1E749}"/>
              </a:ext>
            </a:extLst>
          </p:cNvPr>
          <p:cNvSpPr>
            <a:spLocks noGrp="1" noChangeArrowheads="1"/>
          </p:cNvSpPr>
          <p:nvPr>
            <p:ph type="sldNum"/>
          </p:nvPr>
        </p:nvSpPr>
        <p:spPr bwMode="auto">
          <a:xfrm>
            <a:off x="4143375" y="9120188"/>
            <a:ext cx="3168650" cy="477837"/>
          </a:xfrm>
          <a:prstGeom prst="rect">
            <a:avLst/>
          </a:prstGeom>
          <a:noFill/>
          <a:ln>
            <a:noFill/>
          </a:ln>
          <a:effectLst/>
        </p:spPr>
        <p:txBody>
          <a:bodyPr vert="horz" wrap="square" lIns="95139" tIns="49472" rIns="95139" bIns="49472" numCol="1" anchor="b" anchorCtr="0" compatLnSpc="1">
            <a:prstTxWarp prst="textNoShape">
              <a:avLst/>
            </a:prstTxWarp>
          </a:bodyPr>
          <a:lstStyle>
            <a:lvl1pPr algn="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smtClean="0">
                <a:solidFill>
                  <a:srgbClr val="000000"/>
                </a:solidFill>
                <a:latin typeface="Times New Roman" panose="02020603050405020304" pitchFamily="18" charset="0"/>
              </a:defRPr>
            </a:lvl1pPr>
          </a:lstStyle>
          <a:p>
            <a:pPr>
              <a:defRPr/>
            </a:pPr>
            <a:fld id="{69B03CE6-E617-4C64-9E09-89CFE68427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64522226-673C-E423-DEB9-27291705EE5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90099060-591C-4B08-D86C-7BD5F285FDC8}"/>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C25C24B-D97A-50E7-FB6C-4C7ADA583A81}"/>
              </a:ext>
            </a:extLst>
          </p:cNvPr>
          <p:cNvSpPr>
            <a:spLocks noGrp="1" noChangeArrowheads="1"/>
          </p:cNvSpPr>
          <p:nvPr>
            <p:ph type="sldNum" idx="12"/>
          </p:nvPr>
        </p:nvSpPr>
        <p:spPr>
          <a:ln/>
        </p:spPr>
        <p:txBody>
          <a:bodyPr/>
          <a:lstStyle>
            <a:lvl1pPr>
              <a:defRPr/>
            </a:lvl1pPr>
          </a:lstStyle>
          <a:p>
            <a:pPr>
              <a:defRPr/>
            </a:pPr>
            <a:fld id="{D8B10391-92CE-4010-8DAC-089216E036D5}" type="slidenum">
              <a:rPr lang="en-US" altLang="en-US"/>
              <a:pPr>
                <a:defRPr/>
              </a:pPr>
              <a:t>‹#›</a:t>
            </a:fld>
            <a:endParaRPr lang="en-US" altLang="en-US"/>
          </a:p>
        </p:txBody>
      </p:sp>
    </p:spTree>
    <p:extLst>
      <p:ext uri="{BB962C8B-B14F-4D97-AF65-F5344CB8AC3E}">
        <p14:creationId xmlns:p14="http://schemas.microsoft.com/office/powerpoint/2010/main" val="125613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3042AD9-B6E9-CD0C-52DE-9430C2BFF8D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5AF7E366-AC22-4603-1B12-4481EDBE674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7D2609F-B644-E77B-FFCD-FE4F7D533551}"/>
              </a:ext>
            </a:extLst>
          </p:cNvPr>
          <p:cNvSpPr>
            <a:spLocks noGrp="1" noChangeArrowheads="1"/>
          </p:cNvSpPr>
          <p:nvPr>
            <p:ph type="sldNum" idx="12"/>
          </p:nvPr>
        </p:nvSpPr>
        <p:spPr>
          <a:ln/>
        </p:spPr>
        <p:txBody>
          <a:bodyPr/>
          <a:lstStyle>
            <a:lvl1pPr>
              <a:defRPr/>
            </a:lvl1pPr>
          </a:lstStyle>
          <a:p>
            <a:pPr>
              <a:defRPr/>
            </a:pPr>
            <a:fld id="{9C45B602-B71F-4AEF-9AB6-F09E95E90284}" type="slidenum">
              <a:rPr lang="en-US" altLang="en-US"/>
              <a:pPr>
                <a:defRPr/>
              </a:pPr>
              <a:t>‹#›</a:t>
            </a:fld>
            <a:endParaRPr lang="en-US" altLang="en-US"/>
          </a:p>
        </p:txBody>
      </p:sp>
    </p:spTree>
    <p:extLst>
      <p:ext uri="{BB962C8B-B14F-4D97-AF65-F5344CB8AC3E}">
        <p14:creationId xmlns:p14="http://schemas.microsoft.com/office/powerpoint/2010/main" val="280600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9E662B2-7862-80CA-4B18-18F98895317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45D72A07-8004-A3B7-5CD8-67F03493480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E65AE2C-0B86-BDA6-BFFF-A3249B4571B6}"/>
              </a:ext>
            </a:extLst>
          </p:cNvPr>
          <p:cNvSpPr>
            <a:spLocks noGrp="1" noChangeArrowheads="1"/>
          </p:cNvSpPr>
          <p:nvPr>
            <p:ph type="sldNum" idx="12"/>
          </p:nvPr>
        </p:nvSpPr>
        <p:spPr>
          <a:ln/>
        </p:spPr>
        <p:txBody>
          <a:bodyPr/>
          <a:lstStyle>
            <a:lvl1pPr>
              <a:defRPr/>
            </a:lvl1pPr>
          </a:lstStyle>
          <a:p>
            <a:pPr>
              <a:defRPr/>
            </a:pPr>
            <a:fld id="{94F2F71B-2ACD-44EB-85D0-A7F376DA8584}" type="slidenum">
              <a:rPr lang="en-US" altLang="en-US"/>
              <a:pPr>
                <a:defRPr/>
              </a:pPr>
              <a:t>‹#›</a:t>
            </a:fld>
            <a:endParaRPr lang="en-US" altLang="en-US"/>
          </a:p>
        </p:txBody>
      </p:sp>
    </p:spTree>
    <p:extLst>
      <p:ext uri="{BB962C8B-B14F-4D97-AF65-F5344CB8AC3E}">
        <p14:creationId xmlns:p14="http://schemas.microsoft.com/office/powerpoint/2010/main" val="397388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6C3EAD09-C7EA-353D-DDF8-49EC8166DFF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18F12E2E-DB2F-0D69-1DC2-DF1BC1EFF2E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042E5E4-7A57-BDE8-6EF9-5B0D4EC98768}"/>
              </a:ext>
            </a:extLst>
          </p:cNvPr>
          <p:cNvSpPr>
            <a:spLocks noGrp="1" noChangeArrowheads="1"/>
          </p:cNvSpPr>
          <p:nvPr>
            <p:ph type="sldNum" idx="12"/>
          </p:nvPr>
        </p:nvSpPr>
        <p:spPr>
          <a:ln/>
        </p:spPr>
        <p:txBody>
          <a:bodyPr/>
          <a:lstStyle>
            <a:lvl1pPr>
              <a:defRPr/>
            </a:lvl1pPr>
          </a:lstStyle>
          <a:p>
            <a:pPr>
              <a:defRPr/>
            </a:pPr>
            <a:fld id="{600911B6-B22F-4B5D-BE9C-44C2007758CF}" type="slidenum">
              <a:rPr lang="en-US" altLang="en-US"/>
              <a:pPr>
                <a:defRPr/>
              </a:pPr>
              <a:t>‹#›</a:t>
            </a:fld>
            <a:endParaRPr lang="en-US" altLang="en-US"/>
          </a:p>
        </p:txBody>
      </p:sp>
    </p:spTree>
    <p:extLst>
      <p:ext uri="{BB962C8B-B14F-4D97-AF65-F5344CB8AC3E}">
        <p14:creationId xmlns:p14="http://schemas.microsoft.com/office/powerpoint/2010/main" val="3545053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393EA9A-38AE-DA75-24F3-1EF05961033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8E73BDA7-6A09-7445-2D70-10A2E11EB43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10A309D-8B8E-C59D-4065-AB0A0987B499}"/>
              </a:ext>
            </a:extLst>
          </p:cNvPr>
          <p:cNvSpPr>
            <a:spLocks noGrp="1" noChangeArrowheads="1"/>
          </p:cNvSpPr>
          <p:nvPr>
            <p:ph type="sldNum" idx="12"/>
          </p:nvPr>
        </p:nvSpPr>
        <p:spPr>
          <a:ln/>
        </p:spPr>
        <p:txBody>
          <a:bodyPr/>
          <a:lstStyle>
            <a:lvl1pPr>
              <a:defRPr/>
            </a:lvl1pPr>
          </a:lstStyle>
          <a:p>
            <a:pPr>
              <a:defRPr/>
            </a:pPr>
            <a:fld id="{0DCCD7A8-C576-4DD1-A544-9611AEBB2B0B}" type="slidenum">
              <a:rPr lang="en-US" altLang="en-US"/>
              <a:pPr>
                <a:defRPr/>
              </a:pPr>
              <a:t>‹#›</a:t>
            </a:fld>
            <a:endParaRPr lang="en-US" altLang="en-US"/>
          </a:p>
        </p:txBody>
      </p:sp>
    </p:spTree>
    <p:extLst>
      <p:ext uri="{BB962C8B-B14F-4D97-AF65-F5344CB8AC3E}">
        <p14:creationId xmlns:p14="http://schemas.microsoft.com/office/powerpoint/2010/main" val="2192827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7C55945A-6DDA-AF53-0F58-7C093BC431C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A2FD17AE-5CEE-A83E-C9F8-EF2C24DB3B5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2D82219-C49E-80C2-C50D-AD8B46A30694}"/>
              </a:ext>
            </a:extLst>
          </p:cNvPr>
          <p:cNvSpPr>
            <a:spLocks noGrp="1" noChangeArrowheads="1"/>
          </p:cNvSpPr>
          <p:nvPr>
            <p:ph type="sldNum" idx="12"/>
          </p:nvPr>
        </p:nvSpPr>
        <p:spPr>
          <a:ln/>
        </p:spPr>
        <p:txBody>
          <a:bodyPr/>
          <a:lstStyle>
            <a:lvl1pPr>
              <a:defRPr/>
            </a:lvl1pPr>
          </a:lstStyle>
          <a:p>
            <a:pPr>
              <a:defRPr/>
            </a:pPr>
            <a:fld id="{CA6EC054-A5A0-4023-BC52-3852CEE0D67B}" type="slidenum">
              <a:rPr lang="en-US" altLang="en-US"/>
              <a:pPr>
                <a:defRPr/>
              </a:pPr>
              <a:t>‹#›</a:t>
            </a:fld>
            <a:endParaRPr lang="en-US" altLang="en-US"/>
          </a:p>
        </p:txBody>
      </p:sp>
    </p:spTree>
    <p:extLst>
      <p:ext uri="{BB962C8B-B14F-4D97-AF65-F5344CB8AC3E}">
        <p14:creationId xmlns:p14="http://schemas.microsoft.com/office/powerpoint/2010/main" val="941920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5C982CAA-F9B9-0AE3-A177-6029D24D656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02BE03B6-DD66-D702-1A8E-4318FA54896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11B688C0-8806-D586-CEEB-502BCBEDFB76}"/>
              </a:ext>
            </a:extLst>
          </p:cNvPr>
          <p:cNvSpPr>
            <a:spLocks noGrp="1" noChangeArrowheads="1"/>
          </p:cNvSpPr>
          <p:nvPr>
            <p:ph type="sldNum" idx="12"/>
          </p:nvPr>
        </p:nvSpPr>
        <p:spPr>
          <a:ln/>
        </p:spPr>
        <p:txBody>
          <a:bodyPr/>
          <a:lstStyle>
            <a:lvl1pPr>
              <a:defRPr/>
            </a:lvl1pPr>
          </a:lstStyle>
          <a:p>
            <a:pPr>
              <a:defRPr/>
            </a:pPr>
            <a:fld id="{3171B25B-CC6B-4C90-89C4-3E300181AE5B}" type="slidenum">
              <a:rPr lang="en-US" altLang="en-US"/>
              <a:pPr>
                <a:defRPr/>
              </a:pPr>
              <a:t>‹#›</a:t>
            </a:fld>
            <a:endParaRPr lang="en-US" altLang="en-US"/>
          </a:p>
        </p:txBody>
      </p:sp>
    </p:spTree>
    <p:extLst>
      <p:ext uri="{BB962C8B-B14F-4D97-AF65-F5344CB8AC3E}">
        <p14:creationId xmlns:p14="http://schemas.microsoft.com/office/powerpoint/2010/main" val="3192885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4A361425-B2E6-C229-B2B0-45375F84B475}"/>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BC6F4F14-E196-FCE5-A4B1-AC162F88DF6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AFDCECEA-A5E0-A297-E24C-41A9759762D3}"/>
              </a:ext>
            </a:extLst>
          </p:cNvPr>
          <p:cNvSpPr>
            <a:spLocks noGrp="1" noChangeArrowheads="1"/>
          </p:cNvSpPr>
          <p:nvPr>
            <p:ph type="sldNum" idx="12"/>
          </p:nvPr>
        </p:nvSpPr>
        <p:spPr>
          <a:ln/>
        </p:spPr>
        <p:txBody>
          <a:bodyPr/>
          <a:lstStyle>
            <a:lvl1pPr>
              <a:defRPr/>
            </a:lvl1pPr>
          </a:lstStyle>
          <a:p>
            <a:pPr>
              <a:defRPr/>
            </a:pPr>
            <a:fld id="{06C40ED0-A94B-4DC6-B1A2-C5EF841B012F}" type="slidenum">
              <a:rPr lang="en-US" altLang="en-US"/>
              <a:pPr>
                <a:defRPr/>
              </a:pPr>
              <a:t>‹#›</a:t>
            </a:fld>
            <a:endParaRPr lang="en-US" altLang="en-US"/>
          </a:p>
        </p:txBody>
      </p:sp>
    </p:spTree>
    <p:extLst>
      <p:ext uri="{BB962C8B-B14F-4D97-AF65-F5344CB8AC3E}">
        <p14:creationId xmlns:p14="http://schemas.microsoft.com/office/powerpoint/2010/main" val="3693828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C33B60BE-F48B-D9F3-CC4D-087C3AAD5EF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C4D1FE51-D5DB-F1E2-D7FF-22F54F95B5B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F56761C-3DA2-8E9C-2E6F-6BEBBABA2F02}"/>
              </a:ext>
            </a:extLst>
          </p:cNvPr>
          <p:cNvSpPr>
            <a:spLocks noGrp="1" noChangeArrowheads="1"/>
          </p:cNvSpPr>
          <p:nvPr>
            <p:ph type="sldNum" idx="12"/>
          </p:nvPr>
        </p:nvSpPr>
        <p:spPr>
          <a:ln/>
        </p:spPr>
        <p:txBody>
          <a:bodyPr/>
          <a:lstStyle>
            <a:lvl1pPr>
              <a:defRPr/>
            </a:lvl1pPr>
          </a:lstStyle>
          <a:p>
            <a:pPr>
              <a:defRPr/>
            </a:pPr>
            <a:fld id="{A52F1462-82B2-4E43-9EBA-7D3A8294A6FC}" type="slidenum">
              <a:rPr lang="en-US" altLang="en-US"/>
              <a:pPr>
                <a:defRPr/>
              </a:pPr>
              <a:t>‹#›</a:t>
            </a:fld>
            <a:endParaRPr lang="en-US" altLang="en-US"/>
          </a:p>
        </p:txBody>
      </p:sp>
    </p:spTree>
    <p:extLst>
      <p:ext uri="{BB962C8B-B14F-4D97-AF65-F5344CB8AC3E}">
        <p14:creationId xmlns:p14="http://schemas.microsoft.com/office/powerpoint/2010/main" val="2546189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A6CF1F6-97CD-41B0-223F-33DFDDF6B47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D9FCD86C-F9E1-410B-9AFC-46B2CE14E93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B81BB94-1C0B-A538-3B2F-BE3C37DB6260}"/>
              </a:ext>
            </a:extLst>
          </p:cNvPr>
          <p:cNvSpPr>
            <a:spLocks noGrp="1" noChangeArrowheads="1"/>
          </p:cNvSpPr>
          <p:nvPr>
            <p:ph type="sldNum" idx="12"/>
          </p:nvPr>
        </p:nvSpPr>
        <p:spPr>
          <a:ln/>
        </p:spPr>
        <p:txBody>
          <a:bodyPr/>
          <a:lstStyle>
            <a:lvl1pPr>
              <a:defRPr/>
            </a:lvl1pPr>
          </a:lstStyle>
          <a:p>
            <a:pPr>
              <a:defRPr/>
            </a:pPr>
            <a:fld id="{7184CCDC-F868-45D8-B9DE-0737E9BBD0E8}" type="slidenum">
              <a:rPr lang="en-US" altLang="en-US"/>
              <a:pPr>
                <a:defRPr/>
              </a:pPr>
              <a:t>‹#›</a:t>
            </a:fld>
            <a:endParaRPr lang="en-US" altLang="en-US"/>
          </a:p>
        </p:txBody>
      </p:sp>
    </p:spTree>
    <p:extLst>
      <p:ext uri="{BB962C8B-B14F-4D97-AF65-F5344CB8AC3E}">
        <p14:creationId xmlns:p14="http://schemas.microsoft.com/office/powerpoint/2010/main" val="7485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AEC0F009-54AB-085E-C7AF-1AC926F6799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209A6CA3-00C2-E4CA-3D69-D298894DD26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DE8245F4-855A-20B7-103B-DA24B4B78D2F}"/>
              </a:ext>
            </a:extLst>
          </p:cNvPr>
          <p:cNvSpPr>
            <a:spLocks noGrp="1" noChangeArrowheads="1"/>
          </p:cNvSpPr>
          <p:nvPr>
            <p:ph type="sldNum" idx="12"/>
          </p:nvPr>
        </p:nvSpPr>
        <p:spPr>
          <a:ln/>
        </p:spPr>
        <p:txBody>
          <a:bodyPr/>
          <a:lstStyle>
            <a:lvl1pPr>
              <a:defRPr/>
            </a:lvl1pPr>
          </a:lstStyle>
          <a:p>
            <a:pPr>
              <a:defRPr/>
            </a:pPr>
            <a:fld id="{FB57CF9D-4243-41CD-BB89-632047321404}" type="slidenum">
              <a:rPr lang="en-US" altLang="en-US"/>
              <a:pPr>
                <a:defRPr/>
              </a:pPr>
              <a:t>‹#›</a:t>
            </a:fld>
            <a:endParaRPr lang="en-US" altLang="en-US"/>
          </a:p>
        </p:txBody>
      </p:sp>
    </p:spTree>
    <p:extLst>
      <p:ext uri="{BB962C8B-B14F-4D97-AF65-F5344CB8AC3E}">
        <p14:creationId xmlns:p14="http://schemas.microsoft.com/office/powerpoint/2010/main" val="185339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C29040C-4140-E217-3321-A8BA0959F410}"/>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28D96ABD-464C-358E-A7CA-8E1A0810875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34F9F83-6192-FB3E-9BDE-1F2D353EEA29}"/>
              </a:ext>
            </a:extLst>
          </p:cNvPr>
          <p:cNvSpPr>
            <a:spLocks noGrp="1" noChangeArrowheads="1"/>
          </p:cNvSpPr>
          <p:nvPr>
            <p:ph type="sldNum" idx="12"/>
          </p:nvPr>
        </p:nvSpPr>
        <p:spPr>
          <a:ln/>
        </p:spPr>
        <p:txBody>
          <a:bodyPr/>
          <a:lstStyle>
            <a:lvl1pPr>
              <a:defRPr/>
            </a:lvl1pPr>
          </a:lstStyle>
          <a:p>
            <a:pPr>
              <a:defRPr/>
            </a:pPr>
            <a:fld id="{09C9CA2A-AB52-47E7-BEB3-039E5C829F88}" type="slidenum">
              <a:rPr lang="en-US" altLang="en-US"/>
              <a:pPr>
                <a:defRPr/>
              </a:pPr>
              <a:t>‹#›</a:t>
            </a:fld>
            <a:endParaRPr lang="en-US" altLang="en-US"/>
          </a:p>
        </p:txBody>
      </p:sp>
    </p:spTree>
    <p:extLst>
      <p:ext uri="{BB962C8B-B14F-4D97-AF65-F5344CB8AC3E}">
        <p14:creationId xmlns:p14="http://schemas.microsoft.com/office/powerpoint/2010/main" val="3067567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4C488149-5734-4DEB-EA36-E379FFAF5C6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FDE39626-DA12-B3F6-4D26-7F848932DF72}"/>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CE597DBC-0243-4FCA-CA3F-8A350E205E43}"/>
              </a:ext>
            </a:extLst>
          </p:cNvPr>
          <p:cNvSpPr>
            <a:spLocks noGrp="1" noChangeArrowheads="1"/>
          </p:cNvSpPr>
          <p:nvPr>
            <p:ph type="sldNum" idx="12"/>
          </p:nvPr>
        </p:nvSpPr>
        <p:spPr>
          <a:ln/>
        </p:spPr>
        <p:txBody>
          <a:bodyPr/>
          <a:lstStyle>
            <a:lvl1pPr>
              <a:defRPr/>
            </a:lvl1pPr>
          </a:lstStyle>
          <a:p>
            <a:pPr>
              <a:defRPr/>
            </a:pPr>
            <a:fld id="{27FC7CC3-81D9-43D6-B5D3-DE75FD0A90F9}" type="slidenum">
              <a:rPr lang="en-US" altLang="en-US"/>
              <a:pPr>
                <a:defRPr/>
              </a:pPr>
              <a:t>‹#›</a:t>
            </a:fld>
            <a:endParaRPr lang="en-US" altLang="en-US"/>
          </a:p>
        </p:txBody>
      </p:sp>
    </p:spTree>
    <p:extLst>
      <p:ext uri="{BB962C8B-B14F-4D97-AF65-F5344CB8AC3E}">
        <p14:creationId xmlns:p14="http://schemas.microsoft.com/office/powerpoint/2010/main" val="3167028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2C8546D-0DE9-186D-6920-763C1755446E}"/>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B87E119A-A574-562D-744D-006CA0582A2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194C87C-F31C-E908-D514-20FBDEA251ED}"/>
              </a:ext>
            </a:extLst>
          </p:cNvPr>
          <p:cNvSpPr>
            <a:spLocks noGrp="1" noChangeArrowheads="1"/>
          </p:cNvSpPr>
          <p:nvPr>
            <p:ph type="sldNum" idx="12"/>
          </p:nvPr>
        </p:nvSpPr>
        <p:spPr>
          <a:ln/>
        </p:spPr>
        <p:txBody>
          <a:bodyPr/>
          <a:lstStyle>
            <a:lvl1pPr>
              <a:defRPr/>
            </a:lvl1pPr>
          </a:lstStyle>
          <a:p>
            <a:pPr>
              <a:defRPr/>
            </a:pPr>
            <a:fld id="{6E750C0C-9692-4121-B7FA-F062824E2B31}" type="slidenum">
              <a:rPr lang="en-US" altLang="en-US"/>
              <a:pPr>
                <a:defRPr/>
              </a:pPr>
              <a:t>‹#›</a:t>
            </a:fld>
            <a:endParaRPr lang="en-US" altLang="en-US"/>
          </a:p>
        </p:txBody>
      </p:sp>
    </p:spTree>
    <p:extLst>
      <p:ext uri="{BB962C8B-B14F-4D97-AF65-F5344CB8AC3E}">
        <p14:creationId xmlns:p14="http://schemas.microsoft.com/office/powerpoint/2010/main" val="1396255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DE9559A-0F72-A350-33E9-C078806DA3F9}"/>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D79D5613-23A4-6A4F-6A93-6A4CF96C4A2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D09208-0E04-15CC-B9E3-CECE99727B17}"/>
              </a:ext>
            </a:extLst>
          </p:cNvPr>
          <p:cNvSpPr>
            <a:spLocks noGrp="1" noChangeArrowheads="1"/>
          </p:cNvSpPr>
          <p:nvPr>
            <p:ph type="sldNum" idx="12"/>
          </p:nvPr>
        </p:nvSpPr>
        <p:spPr>
          <a:ln/>
        </p:spPr>
        <p:txBody>
          <a:bodyPr/>
          <a:lstStyle>
            <a:lvl1pPr>
              <a:defRPr/>
            </a:lvl1pPr>
          </a:lstStyle>
          <a:p>
            <a:pPr>
              <a:defRPr/>
            </a:pPr>
            <a:fld id="{18F5BCC8-CAC7-41FE-82E0-B755BAFB90F7}" type="slidenum">
              <a:rPr lang="en-US" altLang="en-US"/>
              <a:pPr>
                <a:defRPr/>
              </a:pPr>
              <a:t>‹#›</a:t>
            </a:fld>
            <a:endParaRPr lang="en-US" altLang="en-US"/>
          </a:p>
        </p:txBody>
      </p:sp>
    </p:spTree>
    <p:extLst>
      <p:ext uri="{BB962C8B-B14F-4D97-AF65-F5344CB8AC3E}">
        <p14:creationId xmlns:p14="http://schemas.microsoft.com/office/powerpoint/2010/main" val="194470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E44DC471-E663-3AFE-BC26-0BA0C8274E9A}"/>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ACF88EED-C3F3-5248-7F03-AA613D10570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AE81397-01EA-C7C4-B224-55AD22E1961C}"/>
              </a:ext>
            </a:extLst>
          </p:cNvPr>
          <p:cNvSpPr>
            <a:spLocks noGrp="1" noChangeArrowheads="1"/>
          </p:cNvSpPr>
          <p:nvPr>
            <p:ph type="sldNum" idx="12"/>
          </p:nvPr>
        </p:nvSpPr>
        <p:spPr>
          <a:ln/>
        </p:spPr>
        <p:txBody>
          <a:bodyPr/>
          <a:lstStyle>
            <a:lvl1pPr>
              <a:defRPr/>
            </a:lvl1pPr>
          </a:lstStyle>
          <a:p>
            <a:pPr>
              <a:defRPr/>
            </a:pPr>
            <a:fld id="{BB0ABF6F-14C9-4A41-81D2-61821EB766F1}" type="slidenum">
              <a:rPr lang="en-US" altLang="en-US"/>
              <a:pPr>
                <a:defRPr/>
              </a:pPr>
              <a:t>‹#›</a:t>
            </a:fld>
            <a:endParaRPr lang="en-US" altLang="en-US"/>
          </a:p>
        </p:txBody>
      </p:sp>
    </p:spTree>
    <p:extLst>
      <p:ext uri="{BB962C8B-B14F-4D97-AF65-F5344CB8AC3E}">
        <p14:creationId xmlns:p14="http://schemas.microsoft.com/office/powerpoint/2010/main" val="135939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12A05627-AE39-6D25-45B3-4A026EA3583F}"/>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AAAAA087-1143-79E0-5F71-FF0D1E59D79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54D1A76D-E224-267D-CD4D-00969C47E53F}"/>
              </a:ext>
            </a:extLst>
          </p:cNvPr>
          <p:cNvSpPr>
            <a:spLocks noGrp="1" noChangeArrowheads="1"/>
          </p:cNvSpPr>
          <p:nvPr>
            <p:ph type="sldNum" idx="12"/>
          </p:nvPr>
        </p:nvSpPr>
        <p:spPr>
          <a:ln/>
        </p:spPr>
        <p:txBody>
          <a:bodyPr/>
          <a:lstStyle>
            <a:lvl1pPr>
              <a:defRPr/>
            </a:lvl1pPr>
          </a:lstStyle>
          <a:p>
            <a:pPr>
              <a:defRPr/>
            </a:pPr>
            <a:fld id="{B2BA38BB-2348-4406-A783-2FE30F04B001}" type="slidenum">
              <a:rPr lang="en-US" altLang="en-US"/>
              <a:pPr>
                <a:defRPr/>
              </a:pPr>
              <a:t>‹#›</a:t>
            </a:fld>
            <a:endParaRPr lang="en-US" altLang="en-US"/>
          </a:p>
        </p:txBody>
      </p:sp>
    </p:spTree>
    <p:extLst>
      <p:ext uri="{BB962C8B-B14F-4D97-AF65-F5344CB8AC3E}">
        <p14:creationId xmlns:p14="http://schemas.microsoft.com/office/powerpoint/2010/main" val="235247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0BCDA19F-6BF0-5F36-D6C4-157AF65EC316}"/>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1EE64694-866B-C837-D0F0-2727B95BA43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5DCA9D11-96BF-EF96-DDC3-7FC5B49636F5}"/>
              </a:ext>
            </a:extLst>
          </p:cNvPr>
          <p:cNvSpPr>
            <a:spLocks noGrp="1" noChangeArrowheads="1"/>
          </p:cNvSpPr>
          <p:nvPr>
            <p:ph type="sldNum" idx="12"/>
          </p:nvPr>
        </p:nvSpPr>
        <p:spPr>
          <a:ln/>
        </p:spPr>
        <p:txBody>
          <a:bodyPr/>
          <a:lstStyle>
            <a:lvl1pPr>
              <a:defRPr/>
            </a:lvl1pPr>
          </a:lstStyle>
          <a:p>
            <a:pPr>
              <a:defRPr/>
            </a:pPr>
            <a:fld id="{177EC837-E53A-484A-A83D-A6F60BC03E34}" type="slidenum">
              <a:rPr lang="en-US" altLang="en-US"/>
              <a:pPr>
                <a:defRPr/>
              </a:pPr>
              <a:t>‹#›</a:t>
            </a:fld>
            <a:endParaRPr lang="en-US" altLang="en-US"/>
          </a:p>
        </p:txBody>
      </p:sp>
    </p:spTree>
    <p:extLst>
      <p:ext uri="{BB962C8B-B14F-4D97-AF65-F5344CB8AC3E}">
        <p14:creationId xmlns:p14="http://schemas.microsoft.com/office/powerpoint/2010/main" val="60329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B517209E-7534-7ED5-ADF2-36E4E689703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94547514-2F06-D731-9976-0C7879BF621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906A62F-4263-534E-E523-DEA42464D0C8}"/>
              </a:ext>
            </a:extLst>
          </p:cNvPr>
          <p:cNvSpPr>
            <a:spLocks noGrp="1" noChangeArrowheads="1"/>
          </p:cNvSpPr>
          <p:nvPr>
            <p:ph type="sldNum" idx="12"/>
          </p:nvPr>
        </p:nvSpPr>
        <p:spPr>
          <a:ln/>
        </p:spPr>
        <p:txBody>
          <a:bodyPr/>
          <a:lstStyle>
            <a:lvl1pPr>
              <a:defRPr/>
            </a:lvl1pPr>
          </a:lstStyle>
          <a:p>
            <a:pPr>
              <a:defRPr/>
            </a:pPr>
            <a:fld id="{6E22A288-4693-4795-AF03-14AB2128CC71}" type="slidenum">
              <a:rPr lang="en-US" altLang="en-US"/>
              <a:pPr>
                <a:defRPr/>
              </a:pPr>
              <a:t>‹#›</a:t>
            </a:fld>
            <a:endParaRPr lang="en-US" altLang="en-US"/>
          </a:p>
        </p:txBody>
      </p:sp>
    </p:spTree>
    <p:extLst>
      <p:ext uri="{BB962C8B-B14F-4D97-AF65-F5344CB8AC3E}">
        <p14:creationId xmlns:p14="http://schemas.microsoft.com/office/powerpoint/2010/main" val="336214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FFCE613-9273-5652-8BCA-E200923B4B9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CE7B05E3-E413-CCE7-EA26-8FD0A5706F9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8432F8A7-1338-7B35-C58F-0770E0113B55}"/>
              </a:ext>
            </a:extLst>
          </p:cNvPr>
          <p:cNvSpPr>
            <a:spLocks noGrp="1" noChangeArrowheads="1"/>
          </p:cNvSpPr>
          <p:nvPr>
            <p:ph type="sldNum" idx="12"/>
          </p:nvPr>
        </p:nvSpPr>
        <p:spPr>
          <a:ln/>
        </p:spPr>
        <p:txBody>
          <a:bodyPr/>
          <a:lstStyle>
            <a:lvl1pPr>
              <a:defRPr/>
            </a:lvl1pPr>
          </a:lstStyle>
          <a:p>
            <a:pPr>
              <a:defRPr/>
            </a:pPr>
            <a:fld id="{819A7CF3-5387-4AD0-8572-636FE75F789A}" type="slidenum">
              <a:rPr lang="en-US" altLang="en-US"/>
              <a:pPr>
                <a:defRPr/>
              </a:pPr>
              <a:t>‹#›</a:t>
            </a:fld>
            <a:endParaRPr lang="en-US" altLang="en-US"/>
          </a:p>
        </p:txBody>
      </p:sp>
    </p:spTree>
    <p:extLst>
      <p:ext uri="{BB962C8B-B14F-4D97-AF65-F5344CB8AC3E}">
        <p14:creationId xmlns:p14="http://schemas.microsoft.com/office/powerpoint/2010/main" val="291442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4B60DA2C-CF09-21D9-95EB-904D91189F0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374C73B8-E9FA-3769-799D-2E65D7CD81D4}"/>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E3647E6B-B494-3BB8-7F31-32DB5C1D3D97}"/>
              </a:ext>
            </a:extLst>
          </p:cNvPr>
          <p:cNvSpPr>
            <a:spLocks noGrp="1" noChangeArrowheads="1"/>
          </p:cNvSpPr>
          <p:nvPr>
            <p:ph type="sldNum" idx="12"/>
          </p:nvPr>
        </p:nvSpPr>
        <p:spPr>
          <a:ln/>
        </p:spPr>
        <p:txBody>
          <a:bodyPr/>
          <a:lstStyle>
            <a:lvl1pPr>
              <a:defRPr/>
            </a:lvl1pPr>
          </a:lstStyle>
          <a:p>
            <a:pPr>
              <a:defRPr/>
            </a:pPr>
            <a:fld id="{D542359D-387D-4C03-9DFC-492A41B61292}" type="slidenum">
              <a:rPr lang="en-US" altLang="en-US"/>
              <a:pPr>
                <a:defRPr/>
              </a:pPr>
              <a:t>‹#›</a:t>
            </a:fld>
            <a:endParaRPr lang="en-US" altLang="en-US"/>
          </a:p>
        </p:txBody>
      </p:sp>
    </p:spTree>
    <p:extLst>
      <p:ext uri="{BB962C8B-B14F-4D97-AF65-F5344CB8AC3E}">
        <p14:creationId xmlns:p14="http://schemas.microsoft.com/office/powerpoint/2010/main" val="1679616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3F5BCA2F-D6AA-7C79-B338-D05EC5B9DBA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2CB4B2BB-66BA-9323-401A-72B4BF36FF6B}"/>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F514AAC2-1639-AB31-8C9A-B842D20E43D1}"/>
              </a:ext>
            </a:extLst>
          </p:cNvPr>
          <p:cNvSpPr>
            <a:spLocks noGrp="1" noChangeArrowheads="1"/>
          </p:cNvSpPr>
          <p:nvPr>
            <p:ph type="sldNum" idx="12"/>
          </p:nvPr>
        </p:nvSpPr>
        <p:spPr>
          <a:ln/>
        </p:spPr>
        <p:txBody>
          <a:bodyPr/>
          <a:lstStyle>
            <a:lvl1pPr>
              <a:defRPr/>
            </a:lvl1pPr>
          </a:lstStyle>
          <a:p>
            <a:pPr>
              <a:defRPr/>
            </a:pPr>
            <a:fld id="{10D0B2C5-2DA6-4CDE-8FDD-6979A4B49783}" type="slidenum">
              <a:rPr lang="en-US" altLang="en-US"/>
              <a:pPr>
                <a:defRPr/>
              </a:pPr>
              <a:t>‹#›</a:t>
            </a:fld>
            <a:endParaRPr lang="en-US" altLang="en-US"/>
          </a:p>
        </p:txBody>
      </p:sp>
    </p:spTree>
    <p:extLst>
      <p:ext uri="{BB962C8B-B14F-4D97-AF65-F5344CB8AC3E}">
        <p14:creationId xmlns:p14="http://schemas.microsoft.com/office/powerpoint/2010/main" val="15791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C880903-629C-FA18-3101-EEEE53B391CF}"/>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C0FD72B7-BE42-21D3-930B-25E1697601C4}"/>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8" name="Rectangle 3">
            <a:extLst>
              <a:ext uri="{FF2B5EF4-FFF2-40B4-BE49-F238E27FC236}">
                <a16:creationId xmlns:a16="http://schemas.microsoft.com/office/drawing/2014/main" id="{57C7E428-2F84-8066-4661-23321E04B004}"/>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29" name="Rectangle 4">
            <a:extLst>
              <a:ext uri="{FF2B5EF4-FFF2-40B4-BE49-F238E27FC236}">
                <a16:creationId xmlns:a16="http://schemas.microsoft.com/office/drawing/2014/main" id="{FA9D6ADC-C15C-2943-CC3E-79CC6920C8A9}"/>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30" name="Rectangle 5">
            <a:extLst>
              <a:ext uri="{FF2B5EF4-FFF2-40B4-BE49-F238E27FC236}">
                <a16:creationId xmlns:a16="http://schemas.microsoft.com/office/drawing/2014/main" id="{2B0F8F4C-3377-A5F4-01CF-B02BDB362C1F}"/>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smtClean="0">
                <a:solidFill>
                  <a:srgbClr val="000000"/>
                </a:solidFill>
                <a:latin typeface="Times New Roman" panose="02020603050405020304" pitchFamily="18" charset="0"/>
              </a:defRPr>
            </a:lvl1pPr>
          </a:lstStyle>
          <a:p>
            <a:pPr>
              <a:defRPr/>
            </a:pPr>
            <a:fld id="{754F4AB6-1096-4FF5-99F9-3258E8F8AD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ctr" defTabSz="457200" rtl="0" eaLnBrk="0" fontAlgn="base" hangingPunct="0">
        <a:spcBef>
          <a:spcPct val="0"/>
        </a:spcBef>
        <a:spcAft>
          <a:spcPct val="0"/>
        </a:spcAft>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ADEE6E85-E772-0395-5649-54F4BAFC06D2}"/>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2051" name="Rectangle 2">
            <a:extLst>
              <a:ext uri="{FF2B5EF4-FFF2-40B4-BE49-F238E27FC236}">
                <a16:creationId xmlns:a16="http://schemas.microsoft.com/office/drawing/2014/main" id="{4E7C0693-6E26-DA36-13EE-201516FEB4B1}"/>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052" name="Rectangle 3">
            <a:extLst>
              <a:ext uri="{FF2B5EF4-FFF2-40B4-BE49-F238E27FC236}">
                <a16:creationId xmlns:a16="http://schemas.microsoft.com/office/drawing/2014/main" id="{7C13904E-5452-AB18-CDF5-EEEA5E606E23}"/>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2053" name="Rectangle 4">
            <a:extLst>
              <a:ext uri="{FF2B5EF4-FFF2-40B4-BE49-F238E27FC236}">
                <a16:creationId xmlns:a16="http://schemas.microsoft.com/office/drawing/2014/main" id="{6A6CB02D-A19C-6F76-7460-0303FEF9481D}"/>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2054" name="Rectangle 5">
            <a:extLst>
              <a:ext uri="{FF2B5EF4-FFF2-40B4-BE49-F238E27FC236}">
                <a16:creationId xmlns:a16="http://schemas.microsoft.com/office/drawing/2014/main" id="{7692A0CA-FA28-2F66-330B-A8615BA6812B}"/>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smtClean="0">
                <a:solidFill>
                  <a:srgbClr val="000000"/>
                </a:solidFill>
                <a:latin typeface="Times New Roman" panose="02020603050405020304" pitchFamily="18" charset="0"/>
              </a:defRPr>
            </a:lvl1pPr>
          </a:lstStyle>
          <a:p>
            <a:pPr>
              <a:defRPr/>
            </a:pPr>
            <a:fld id="{BBDB2A4F-53CC-4C81-869A-F1D8B29DD7A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457200" rtl="0" eaLnBrk="0" fontAlgn="base" hangingPunct="0">
        <a:spcBef>
          <a:spcPct val="0"/>
        </a:spcBef>
        <a:spcAft>
          <a:spcPct val="0"/>
        </a:spcAft>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aztcs.org/" TargetMode="External"/><Relationship Id="rId1" Type="http://schemas.openxmlformats.org/officeDocument/2006/relationships/slideLayout" Target="../slideLayouts/slideLayout18.xml"/><Relationship Id="rId6" Type="http://schemas.openxmlformats.org/officeDocument/2006/relationships/image" Target="../media/image3.jpeg"/><Relationship Id="rId5" Type="http://schemas.openxmlformats.org/officeDocument/2006/relationships/hyperlink" Target="http://apcug.or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a:extLst>
              <a:ext uri="{FF2B5EF4-FFF2-40B4-BE49-F238E27FC236}">
                <a16:creationId xmlns:a16="http://schemas.microsoft.com/office/drawing/2014/main" id="{4466294D-AEEA-80BB-998D-77C9BF741B0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EFB6D272-58CF-43CB-B32D-B79D1600559D}" type="slidenum">
              <a:rPr lang="en-US" altLang="en-US" sz="2400" baseline="0">
                <a:latin typeface="Times New Roman" panose="02020603050405020304" pitchFamily="18" charset="0"/>
              </a:rPr>
              <a:pPr eaLnBrk="1" hangingPunct="1">
                <a:spcBef>
                  <a:spcPct val="0"/>
                </a:spcBef>
              </a:pPr>
              <a:t>1</a:t>
            </a:fld>
            <a:endParaRPr lang="en-US" altLang="en-US" sz="2400" baseline="0">
              <a:latin typeface="Times New Roman" panose="02020603050405020304" pitchFamily="18" charset="0"/>
            </a:endParaRPr>
          </a:p>
        </p:txBody>
      </p:sp>
      <p:sp>
        <p:nvSpPr>
          <p:cNvPr id="4099" name="Rectangle 2">
            <a:extLst>
              <a:ext uri="{FF2B5EF4-FFF2-40B4-BE49-F238E27FC236}">
                <a16:creationId xmlns:a16="http://schemas.microsoft.com/office/drawing/2014/main" id="{0B1F4BC7-5BBD-1F6A-A8A3-8E00163C9695}"/>
              </a:ext>
            </a:extLst>
          </p:cNvPr>
          <p:cNvSpPr>
            <a:spLocks noChangeArrowheads="1"/>
          </p:cNvSpPr>
          <p:nvPr/>
        </p:nvSpPr>
        <p:spPr bwMode="auto">
          <a:xfrm>
            <a:off x="0" y="1258841"/>
            <a:ext cx="9144000" cy="7716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pPr>
            <a:r>
              <a:rPr lang="en-US" altLang="en-US" sz="4400" b="1" baseline="0">
                <a:solidFill>
                  <a:srgbClr val="32946A"/>
                </a:solidFill>
                <a:cs typeface="Times New Roman" panose="02020603050405020304" pitchFamily="18" charset="0"/>
              </a:rPr>
              <a:t>0-CLONING </a:t>
            </a:r>
            <a:r>
              <a:rPr lang="en-US" altLang="en-US" sz="4400" b="1" baseline="0" dirty="0">
                <a:solidFill>
                  <a:srgbClr val="32946A"/>
                </a:solidFill>
                <a:cs typeface="Times New Roman" panose="02020603050405020304" pitchFamily="18" charset="0"/>
              </a:rPr>
              <a:t>VERSUS IMAGING</a:t>
            </a:r>
          </a:p>
        </p:txBody>
      </p:sp>
      <p:sp>
        <p:nvSpPr>
          <p:cNvPr id="4100" name="Rectangle 3">
            <a:extLst>
              <a:ext uri="{FF2B5EF4-FFF2-40B4-BE49-F238E27FC236}">
                <a16:creationId xmlns:a16="http://schemas.microsoft.com/office/drawing/2014/main" id="{2A047E66-B61E-8AB0-0BE4-8F0AA543F7D3}"/>
              </a:ext>
            </a:extLst>
          </p:cNvPr>
          <p:cNvSpPr>
            <a:spLocks noChangeArrowheads="1"/>
          </p:cNvSpPr>
          <p:nvPr/>
        </p:nvSpPr>
        <p:spPr bwMode="auto">
          <a:xfrm>
            <a:off x="574675" y="-854075"/>
            <a:ext cx="3289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4101" name="Rectangle 4">
            <a:extLst>
              <a:ext uri="{FF2B5EF4-FFF2-40B4-BE49-F238E27FC236}">
                <a16:creationId xmlns:a16="http://schemas.microsoft.com/office/drawing/2014/main" id="{1A6E7442-4B67-1AC8-4B28-57185A2EA7B4}"/>
              </a:ext>
            </a:extLst>
          </p:cNvPr>
          <p:cNvSpPr>
            <a:spLocks noChangeArrowheads="1"/>
          </p:cNvSpPr>
          <p:nvPr/>
        </p:nvSpPr>
        <p:spPr bwMode="auto">
          <a:xfrm>
            <a:off x="574675" y="-854075"/>
            <a:ext cx="3556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4102" name="Rectangle 5">
            <a:extLst>
              <a:ext uri="{FF2B5EF4-FFF2-40B4-BE49-F238E27FC236}">
                <a16:creationId xmlns:a16="http://schemas.microsoft.com/office/drawing/2014/main" id="{E6D3117C-BBFD-400D-60A2-893EC0EE93B9}"/>
              </a:ext>
            </a:extLst>
          </p:cNvPr>
          <p:cNvSpPr>
            <a:spLocks noChangeArrowheads="1"/>
          </p:cNvSpPr>
          <p:nvPr/>
        </p:nvSpPr>
        <p:spPr bwMode="auto">
          <a:xfrm>
            <a:off x="574675" y="-854075"/>
            <a:ext cx="6845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4103" name="Rectangle 6">
            <a:extLst>
              <a:ext uri="{FF2B5EF4-FFF2-40B4-BE49-F238E27FC236}">
                <a16:creationId xmlns:a16="http://schemas.microsoft.com/office/drawing/2014/main" id="{E1BC93C8-E725-6994-6AA1-515AB660CD95}"/>
              </a:ext>
            </a:extLst>
          </p:cNvPr>
          <p:cNvSpPr>
            <a:spLocks noChangeArrowheads="1"/>
          </p:cNvSpPr>
          <p:nvPr/>
        </p:nvSpPr>
        <p:spPr bwMode="auto">
          <a:xfrm>
            <a:off x="3887788" y="-1084263"/>
            <a:ext cx="2190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r>
              <a:rPr lang="en-US" altLang="en-US" sz="1200" baseline="0">
                <a:latin typeface="Times New Roman" panose="02020603050405020304" pitchFamily="18" charset="0"/>
                <a:cs typeface="Times New Roman" panose="02020603050405020304" pitchFamily="18" charset="0"/>
              </a:rPr>
              <a:t> </a:t>
            </a:r>
          </a:p>
          <a:p>
            <a:pPr>
              <a:spcBef>
                <a:spcPct val="0"/>
              </a:spcBef>
            </a:pPr>
            <a:endParaRPr lang="en-US" altLang="en-US" sz="1200" baseline="0">
              <a:latin typeface="Times New Roman" panose="02020603050405020304" pitchFamily="18" charset="0"/>
              <a:cs typeface="Times New Roman" panose="02020603050405020304" pitchFamily="18" charset="0"/>
            </a:endParaRPr>
          </a:p>
        </p:txBody>
      </p:sp>
      <p:pic>
        <p:nvPicPr>
          <p:cNvPr id="4105" name="Picture 8">
            <a:hlinkClick r:id="rId2"/>
            <a:extLst>
              <a:ext uri="{FF2B5EF4-FFF2-40B4-BE49-F238E27FC236}">
                <a16:creationId xmlns:a16="http://schemas.microsoft.com/office/drawing/2014/main" id="{1FD482E5-9382-6AA7-16DF-CFE37A2F2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5273675"/>
            <a:ext cx="2801937" cy="930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6" name="Picture 27">
            <a:extLst>
              <a:ext uri="{FF2B5EF4-FFF2-40B4-BE49-F238E27FC236}">
                <a16:creationId xmlns:a16="http://schemas.microsoft.com/office/drawing/2014/main" id="{EB99457C-1D49-CAB2-8607-6C0A1A1E26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100" t="8652" r="6902" b="37166"/>
          <a:stretch>
            <a:fillRect/>
          </a:stretch>
        </p:blipFill>
        <p:spPr bwMode="auto">
          <a:xfrm>
            <a:off x="2133600" y="3419475"/>
            <a:ext cx="4495800" cy="1193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476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7" name="Slide Number Placeholder 1">
            <a:extLst>
              <a:ext uri="{FF2B5EF4-FFF2-40B4-BE49-F238E27FC236}">
                <a16:creationId xmlns:a16="http://schemas.microsoft.com/office/drawing/2014/main" id="{AA27E02E-5F84-F264-0AF5-B5C59435457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49351D3F-1630-460C-BC3F-9FEA48D354AA}" type="slidenum">
              <a:rPr lang="en-US" altLang="en-US" sz="2400" baseline="0">
                <a:solidFill>
                  <a:srgbClr val="000000"/>
                </a:solidFill>
                <a:latin typeface="Times New Roman" panose="02020603050405020304" pitchFamily="18" charset="0"/>
              </a:rPr>
              <a:pPr/>
              <a:t>1</a:t>
            </a:fld>
            <a:endParaRPr lang="en-US" altLang="en-US" sz="2400" baseline="0">
              <a:solidFill>
                <a:srgbClr val="000000"/>
              </a:solidFill>
              <a:latin typeface="Times New Roman" panose="02020603050405020304" pitchFamily="18" charset="0"/>
            </a:endParaRPr>
          </a:p>
        </p:txBody>
      </p:sp>
      <p:pic>
        <p:nvPicPr>
          <p:cNvPr id="4108" name="Picture 2">
            <a:hlinkClick r:id="rId5"/>
            <a:extLst>
              <a:ext uri="{FF2B5EF4-FFF2-40B4-BE49-F238E27FC236}">
                <a16:creationId xmlns:a16="http://schemas.microsoft.com/office/drawing/2014/main" id="{03615303-96B1-8317-063D-4F60D5ADDA5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811713"/>
            <a:ext cx="21082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F480975A-0748-A7D7-53BB-04CD026063D3}"/>
              </a:ext>
            </a:extLst>
          </p:cNvPr>
          <p:cNvPicPr>
            <a:picLocks noChangeAspect="1"/>
          </p:cNvPicPr>
          <p:nvPr/>
        </p:nvPicPr>
        <p:blipFill>
          <a:blip r:embed="rId2"/>
          <a:stretch>
            <a:fillRect/>
          </a:stretch>
        </p:blipFill>
        <p:spPr>
          <a:xfrm>
            <a:off x="685902" y="155649"/>
            <a:ext cx="7712290" cy="5867245"/>
          </a:xfrm>
          <a:prstGeom prst="rect">
            <a:avLst/>
          </a:prstGeom>
        </p:spPr>
      </p:pic>
      <p:cxnSp>
        <p:nvCxnSpPr>
          <p:cNvPr id="2" name="Straight Arrow Connector 1">
            <a:extLst>
              <a:ext uri="{FF2B5EF4-FFF2-40B4-BE49-F238E27FC236}">
                <a16:creationId xmlns:a16="http://schemas.microsoft.com/office/drawing/2014/main" id="{C562046A-63DE-0E18-81C8-7E6108A8E491}"/>
              </a:ext>
            </a:extLst>
          </p:cNvPr>
          <p:cNvCxnSpPr/>
          <p:nvPr/>
        </p:nvCxnSpPr>
        <p:spPr bwMode="auto">
          <a:xfrm>
            <a:off x="990694" y="4267178"/>
            <a:ext cx="1600158" cy="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6365309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F480975A-0748-A7D7-53BB-04CD026063D3}"/>
              </a:ext>
            </a:extLst>
          </p:cNvPr>
          <p:cNvPicPr>
            <a:picLocks noChangeAspect="1"/>
          </p:cNvPicPr>
          <p:nvPr/>
        </p:nvPicPr>
        <p:blipFill rotWithShape="1">
          <a:blip r:embed="rId2"/>
          <a:srcRect l="24313" t="36310" r="24707" b="15375"/>
          <a:stretch/>
        </p:blipFill>
        <p:spPr>
          <a:xfrm>
            <a:off x="1295485" y="705019"/>
            <a:ext cx="7389727" cy="5327478"/>
          </a:xfrm>
          <a:prstGeom prst="rect">
            <a:avLst/>
          </a:prstGeom>
        </p:spPr>
      </p:pic>
      <p:cxnSp>
        <p:nvCxnSpPr>
          <p:cNvPr id="2" name="Straight Arrow Connector 1">
            <a:extLst>
              <a:ext uri="{FF2B5EF4-FFF2-40B4-BE49-F238E27FC236}">
                <a16:creationId xmlns:a16="http://schemas.microsoft.com/office/drawing/2014/main" id="{C562046A-63DE-0E18-81C8-7E6108A8E491}"/>
              </a:ext>
            </a:extLst>
          </p:cNvPr>
          <p:cNvCxnSpPr/>
          <p:nvPr/>
        </p:nvCxnSpPr>
        <p:spPr bwMode="auto">
          <a:xfrm>
            <a:off x="76318" y="4343376"/>
            <a:ext cx="1600158" cy="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4913702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12</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228714" y="76202"/>
            <a:ext cx="8991486" cy="1143056"/>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CLONING VERSUS IMAGING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0" y="1143060"/>
            <a:ext cx="9144000" cy="5483155"/>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A "clone" has to reside on a single, unique storage device (i.e. a single hard drive, a single Solid State Drive, a single USB flash drive, a single CD, a single DVD, etc.)</a:t>
            </a:r>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"Images" are proprietary files and folders, more than one "image" can reside on a single storage device</a:t>
            </a:r>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12</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23431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13</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228714" y="76202"/>
            <a:ext cx="8991486" cy="1143056"/>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EXAMPLES OF A </a:t>
            </a:r>
            <a:r>
              <a:rPr lang="en-US" altLang="en-US" sz="4000" b="1" dirty="0">
                <a:solidFill>
                  <a:srgbClr val="FF0000"/>
                </a:solidFill>
              </a:rPr>
              <a:t>CLONED</a:t>
            </a:r>
            <a:r>
              <a:rPr lang="en-US" altLang="en-US" sz="4000" dirty="0"/>
              <a:t> DISK</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1066862"/>
            <a:ext cx="8915286" cy="5483155"/>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The cloned disk can be used as a drop-in replacement for the original source disk if the original source disk fails or if the original source disk is infected by malware.                   A cloned disk can be used by any computer operating system as a source of data files and digital photos just by attaching it.</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13</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1514940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14</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318" y="152400"/>
            <a:ext cx="8991486" cy="1143056"/>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EXAMPLES OF A </a:t>
            </a:r>
            <a:r>
              <a:rPr lang="en-US" altLang="en-US" sz="4000" b="1" dirty="0">
                <a:solidFill>
                  <a:srgbClr val="FF0000"/>
                </a:solidFill>
              </a:rPr>
              <a:t>CLONED</a:t>
            </a:r>
            <a:r>
              <a:rPr lang="en-US" altLang="en-US" sz="4000" dirty="0"/>
              <a:t> DISK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1527151"/>
            <a:ext cx="8915286" cy="4492581"/>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A cloned disk can be used by any other computer operating system as a source of data files and digital photos just by attaching it, since a cloned disk has all files and partitions in their native format.</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14</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0599710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15</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228714" y="76202"/>
            <a:ext cx="8991486" cy="1143056"/>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EXAMPLES OF A </a:t>
            </a:r>
            <a:r>
              <a:rPr lang="en-US" altLang="en-US" sz="4000" b="1" dirty="0">
                <a:solidFill>
                  <a:srgbClr val="FF0000"/>
                </a:solidFill>
              </a:rPr>
              <a:t>CLONED</a:t>
            </a:r>
            <a:r>
              <a:rPr lang="en-US" altLang="en-US" sz="4000" dirty="0"/>
              <a:t> DISK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1298557"/>
            <a:ext cx="8915286" cy="5102165"/>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For example, if you attach a cloned hard drive or solid state drive from a Windows.. computer to a Linux computer, your Linux computer can probably access the digital files and photos on the cloned solid state drive.                                                    Ditto for a macOS computer.</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15</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5563758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16</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228714" y="76202"/>
            <a:ext cx="8991486" cy="1143056"/>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EXAMPLES OF A </a:t>
            </a:r>
            <a:r>
              <a:rPr lang="en-US" altLang="en-US" sz="4000" b="1" dirty="0">
                <a:solidFill>
                  <a:srgbClr val="FF0000"/>
                </a:solidFill>
              </a:rPr>
              <a:t>CLONED</a:t>
            </a:r>
            <a:r>
              <a:rPr lang="en-US" altLang="en-US" sz="4000" dirty="0"/>
              <a:t> DISK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1298557"/>
            <a:ext cx="8915286" cy="5483155"/>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If you are running a distribution of Linux, your original source disk will look like a mirror image of the cloned disk.                                     In this example, the original source disk is shown on top                                 and the clone disk is shown below it:</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16</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0983848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17</a:t>
            </a:fld>
            <a:endParaRPr lang="en-US" altLang="en-US" sz="2400" baseline="0">
              <a:latin typeface="Times New Roman" panose="02020603050405020304" pitchFamily="18"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17</a:t>
            </a:fld>
            <a:endParaRPr lang="en-US" altLang="en-US" sz="2400" baseline="0">
              <a:solidFill>
                <a:srgbClr val="000000"/>
              </a:solidFill>
              <a:latin typeface="Times New Roman" panose="02020603050405020304" pitchFamily="18" charset="0"/>
            </a:endParaRPr>
          </a:p>
        </p:txBody>
      </p:sp>
      <p:pic>
        <p:nvPicPr>
          <p:cNvPr id="5" name="Picture 4">
            <a:extLst>
              <a:ext uri="{FF2B5EF4-FFF2-40B4-BE49-F238E27FC236}">
                <a16:creationId xmlns:a16="http://schemas.microsoft.com/office/drawing/2014/main" id="{66104E74-E439-CC8B-CA86-030A6A8487F6}"/>
              </a:ext>
            </a:extLst>
          </p:cNvPr>
          <p:cNvPicPr>
            <a:picLocks noChangeAspect="1"/>
          </p:cNvPicPr>
          <p:nvPr/>
        </p:nvPicPr>
        <p:blipFill>
          <a:blip r:embed="rId2"/>
          <a:stretch>
            <a:fillRect/>
          </a:stretch>
        </p:blipFill>
        <p:spPr>
          <a:xfrm>
            <a:off x="458787" y="3327182"/>
            <a:ext cx="7840604" cy="3321021"/>
          </a:xfrm>
          <a:prstGeom prst="rect">
            <a:avLst/>
          </a:prstGeom>
        </p:spPr>
      </p:pic>
      <p:pic>
        <p:nvPicPr>
          <p:cNvPr id="7" name="Picture 6">
            <a:extLst>
              <a:ext uri="{FF2B5EF4-FFF2-40B4-BE49-F238E27FC236}">
                <a16:creationId xmlns:a16="http://schemas.microsoft.com/office/drawing/2014/main" id="{F41B2708-BF6D-2EAB-91C5-89420C51B4E2}"/>
              </a:ext>
            </a:extLst>
          </p:cNvPr>
          <p:cNvPicPr>
            <a:picLocks noChangeAspect="1"/>
          </p:cNvPicPr>
          <p:nvPr/>
        </p:nvPicPr>
        <p:blipFill>
          <a:blip r:embed="rId3"/>
          <a:stretch>
            <a:fillRect/>
          </a:stretch>
        </p:blipFill>
        <p:spPr>
          <a:xfrm>
            <a:off x="381110" y="135012"/>
            <a:ext cx="7543602" cy="3120485"/>
          </a:xfrm>
          <a:prstGeom prst="rect">
            <a:avLst/>
          </a:prstGeom>
        </p:spPr>
      </p:pic>
    </p:spTree>
    <p:extLst>
      <p:ext uri="{BB962C8B-B14F-4D97-AF65-F5344CB8AC3E}">
        <p14:creationId xmlns:p14="http://schemas.microsoft.com/office/powerpoint/2010/main" val="258735564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18</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196" y="228598"/>
            <a:ext cx="8991486" cy="1143056"/>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EXAMPLES OF A </a:t>
            </a:r>
            <a:r>
              <a:rPr lang="en-US" altLang="en-US" sz="4000" b="1" dirty="0">
                <a:solidFill>
                  <a:srgbClr val="FF0000"/>
                </a:solidFill>
              </a:rPr>
              <a:t>CLONED</a:t>
            </a:r>
            <a:r>
              <a:rPr lang="en-US" altLang="en-US" sz="4000" dirty="0"/>
              <a:t> DISK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1298557"/>
            <a:ext cx="8915286" cy="5483155"/>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If you are running a distribution of Windows, your original source disk will also look like a mirror image of the cloned disk.                                     In this example, the original source disk is shown on top                                 and the clone disk is shown below it:</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18</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7882703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5" name="Picture 4">
            <a:extLst>
              <a:ext uri="{FF2B5EF4-FFF2-40B4-BE49-F238E27FC236}">
                <a16:creationId xmlns:a16="http://schemas.microsoft.com/office/drawing/2014/main" id="{7B49A10C-DFCD-9F5B-2EC4-ADFD6B20F000}"/>
              </a:ext>
            </a:extLst>
          </p:cNvPr>
          <p:cNvPicPr>
            <a:picLocks noChangeAspect="1"/>
          </p:cNvPicPr>
          <p:nvPr/>
        </p:nvPicPr>
        <p:blipFill>
          <a:blip r:embed="rId2"/>
          <a:stretch>
            <a:fillRect/>
          </a:stretch>
        </p:blipFill>
        <p:spPr>
          <a:xfrm>
            <a:off x="228714" y="304882"/>
            <a:ext cx="8576056" cy="5791048"/>
          </a:xfrm>
          <a:prstGeom prst="rect">
            <a:avLst/>
          </a:prstGeom>
        </p:spPr>
      </p:pic>
    </p:spTree>
    <p:extLst>
      <p:ext uri="{BB962C8B-B14F-4D97-AF65-F5344CB8AC3E}">
        <p14:creationId xmlns:p14="http://schemas.microsoft.com/office/powerpoint/2010/main" val="61924321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D17288C1-FF97-588F-302B-A6F3C188F0A0}"/>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B4A9F33-BDAF-488A-9D45-5B889A1350F8}"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5123" name="Rectangle 1">
            <a:extLst>
              <a:ext uri="{FF2B5EF4-FFF2-40B4-BE49-F238E27FC236}">
                <a16:creationId xmlns:a16="http://schemas.microsoft.com/office/drawing/2014/main" id="{4B9A1048-D847-54E4-3C54-0D72FF51A702}"/>
              </a:ext>
            </a:extLst>
          </p:cNvPr>
          <p:cNvSpPr>
            <a:spLocks noGrp="1" noChangeArrowheads="1"/>
          </p:cNvSpPr>
          <p:nvPr>
            <p:ph type="title" idx="4294967295"/>
          </p:nvPr>
        </p:nvSpPr>
        <p:spPr>
          <a:xfrm>
            <a:off x="685800" y="228684"/>
            <a:ext cx="7924800" cy="1752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dirty="0"/>
              <a:t>Web location for this presentation:</a:t>
            </a:r>
          </a:p>
        </p:txBody>
      </p:sp>
      <p:sp>
        <p:nvSpPr>
          <p:cNvPr id="5124" name="Rectangle 2">
            <a:extLst>
              <a:ext uri="{FF2B5EF4-FFF2-40B4-BE49-F238E27FC236}">
                <a16:creationId xmlns:a16="http://schemas.microsoft.com/office/drawing/2014/main" id="{C827E604-78C8-C9B4-C207-6DAA596B27A6}"/>
              </a:ext>
            </a:extLst>
          </p:cNvPr>
          <p:cNvSpPr>
            <a:spLocks noGrp="1" noChangeArrowheads="1"/>
          </p:cNvSpPr>
          <p:nvPr>
            <p:ph type="body" idx="4294967295"/>
          </p:nvPr>
        </p:nvSpPr>
        <p:spPr>
          <a:xfrm>
            <a:off x="304912" y="2133634"/>
            <a:ext cx="8839088" cy="3886098"/>
          </a:xfrm>
        </p:spPr>
        <p:txBody>
          <a:bodyPr/>
          <a:lstStyle/>
          <a:p>
            <a:pPr marL="0" indent="0"/>
            <a:r>
              <a:rPr lang="en-US" altLang="en-US" sz="6000" dirty="0">
                <a:solidFill>
                  <a:srgbClr val="FF0000"/>
                </a:solidFill>
              </a:rPr>
              <a:t>http://aztcs.apcug.org</a:t>
            </a:r>
          </a:p>
          <a:p>
            <a:pPr marL="0" indent="0"/>
            <a:r>
              <a:rPr lang="en-US" altLang="en-US" sz="6000" dirty="0"/>
              <a:t>Click on </a:t>
            </a:r>
            <a:r>
              <a:rPr lang="en-US" altLang="en-US" sz="6000" dirty="0">
                <a:solidFill>
                  <a:srgbClr val="FF0000"/>
                </a:solidFill>
              </a:rPr>
              <a:t>"Meeting Notes"       </a:t>
            </a:r>
          </a:p>
          <a:p>
            <a:pPr marL="0" indent="0"/>
            <a:r>
              <a:rPr lang="en-US" altLang="en-US" sz="6000" dirty="0"/>
              <a:t>or contact </a:t>
            </a:r>
            <a:r>
              <a:rPr lang="en-US" altLang="en-US" sz="6000" dirty="0">
                <a:solidFill>
                  <a:srgbClr val="FF0000"/>
                </a:solidFill>
              </a:rPr>
              <a:t>fchao2@yahoo.com</a:t>
            </a:r>
            <a:endParaRPr lang="en-US" altLang="en-US" sz="6000" dirty="0"/>
          </a:p>
        </p:txBody>
      </p:sp>
      <p:sp>
        <p:nvSpPr>
          <p:cNvPr id="5125" name="Slide Number Placeholder 1">
            <a:extLst>
              <a:ext uri="{FF2B5EF4-FFF2-40B4-BE49-F238E27FC236}">
                <a16:creationId xmlns:a16="http://schemas.microsoft.com/office/drawing/2014/main" id="{37F694D5-B02E-1F2A-AB19-F23E8A3CA7D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BAAFEC92-F8C8-46D9-B6F3-838CCA0981F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20</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196" y="228598"/>
            <a:ext cx="8991486" cy="1143056"/>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EXAMPLES OF A </a:t>
            </a:r>
            <a:r>
              <a:rPr lang="en-US" altLang="en-US" sz="4000" b="1" dirty="0">
                <a:solidFill>
                  <a:srgbClr val="FF0000"/>
                </a:solidFill>
              </a:rPr>
              <a:t>CLONED</a:t>
            </a:r>
            <a:r>
              <a:rPr lang="en-US" altLang="en-US" sz="4000" dirty="0"/>
              <a:t> DISK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1298557"/>
            <a:ext cx="8915286" cy="5483155"/>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If you click on the white "</a:t>
            </a:r>
            <a:r>
              <a:rPr lang="en-US" altLang="en-US" sz="4000" dirty="0" err="1"/>
              <a:t>i</a:t>
            </a:r>
            <a:r>
              <a:rPr lang="en-US" altLang="en-US" sz="4000" dirty="0"/>
              <a:t>" in the blue circle:</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20</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0673813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5" name="Picture 4">
            <a:extLst>
              <a:ext uri="{FF2B5EF4-FFF2-40B4-BE49-F238E27FC236}">
                <a16:creationId xmlns:a16="http://schemas.microsoft.com/office/drawing/2014/main" id="{7B49A10C-DFCD-9F5B-2EC4-ADFD6B20F000}"/>
              </a:ext>
            </a:extLst>
          </p:cNvPr>
          <p:cNvPicPr>
            <a:picLocks noChangeAspect="1"/>
          </p:cNvPicPr>
          <p:nvPr/>
        </p:nvPicPr>
        <p:blipFill>
          <a:blip r:embed="rId2"/>
          <a:stretch>
            <a:fillRect/>
          </a:stretch>
        </p:blipFill>
        <p:spPr>
          <a:xfrm>
            <a:off x="228714" y="304882"/>
            <a:ext cx="8576056" cy="5791048"/>
          </a:xfrm>
          <a:prstGeom prst="rect">
            <a:avLst/>
          </a:prstGeom>
        </p:spPr>
      </p:pic>
      <p:cxnSp>
        <p:nvCxnSpPr>
          <p:cNvPr id="3" name="Straight Arrow Connector 2">
            <a:extLst>
              <a:ext uri="{FF2B5EF4-FFF2-40B4-BE49-F238E27FC236}">
                <a16:creationId xmlns:a16="http://schemas.microsoft.com/office/drawing/2014/main" id="{8740AAD9-797A-1384-4822-BDDD32B254A9}"/>
              </a:ext>
            </a:extLst>
          </p:cNvPr>
          <p:cNvCxnSpPr/>
          <p:nvPr/>
        </p:nvCxnSpPr>
        <p:spPr bwMode="auto">
          <a:xfrm flipH="1">
            <a:off x="1066892" y="2387072"/>
            <a:ext cx="2133544" cy="2514534"/>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9745567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8D528FA-7886-A99E-7071-E7267273693A}"/>
              </a:ext>
            </a:extLst>
          </p:cNvPr>
          <p:cNvPicPr>
            <a:picLocks noChangeAspect="1"/>
          </p:cNvPicPr>
          <p:nvPr/>
        </p:nvPicPr>
        <p:blipFill rotWithShape="1">
          <a:blip r:embed="rId2"/>
          <a:srcRect l="1" r="32679"/>
          <a:stretch/>
        </p:blipFill>
        <p:spPr>
          <a:xfrm>
            <a:off x="245797" y="1798686"/>
            <a:ext cx="8577719" cy="2925680"/>
          </a:xfrm>
          <a:prstGeom prst="rect">
            <a:avLst/>
          </a:prstGeom>
        </p:spPr>
      </p:pic>
    </p:spTree>
    <p:extLst>
      <p:ext uri="{BB962C8B-B14F-4D97-AF65-F5344CB8AC3E}">
        <p14:creationId xmlns:p14="http://schemas.microsoft.com/office/powerpoint/2010/main" val="356712055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23</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228714" y="76202"/>
            <a:ext cx="8991486" cy="1143056"/>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EXAMPLES OF AN </a:t>
            </a:r>
            <a:r>
              <a:rPr lang="en-US" altLang="en-US" sz="4000" b="1" dirty="0">
                <a:solidFill>
                  <a:srgbClr val="FF0000"/>
                </a:solidFill>
              </a:rPr>
              <a:t>IMAGED</a:t>
            </a:r>
            <a:r>
              <a:rPr lang="en-US" altLang="en-US" sz="4000" dirty="0"/>
              <a:t> DISK</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1298557"/>
            <a:ext cx="8915286" cy="5483155"/>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If you are running a distribution of Windows.., your original source disk will be stored as a proprietary image on the image folder.                                      In this example, the original source disk is shown on top                                 and the clone disk is shown below it:</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23</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2737847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BDA6F51-EBC2-5780-7BDE-0C189D09E751}"/>
              </a:ext>
            </a:extLst>
          </p:cNvPr>
          <p:cNvPicPr>
            <a:picLocks noChangeAspect="1"/>
          </p:cNvPicPr>
          <p:nvPr/>
        </p:nvPicPr>
        <p:blipFill>
          <a:blip r:embed="rId2"/>
          <a:stretch>
            <a:fillRect/>
          </a:stretch>
        </p:blipFill>
        <p:spPr>
          <a:xfrm>
            <a:off x="1314167" y="552200"/>
            <a:ext cx="6515665" cy="5753599"/>
          </a:xfrm>
          <a:prstGeom prst="rect">
            <a:avLst/>
          </a:prstGeom>
        </p:spPr>
      </p:pic>
    </p:spTree>
    <p:extLst>
      <p:ext uri="{BB962C8B-B14F-4D97-AF65-F5344CB8AC3E}">
        <p14:creationId xmlns:p14="http://schemas.microsoft.com/office/powerpoint/2010/main" val="272141222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874A7946-B834-655A-2F2C-D4D2D27F43C0}"/>
              </a:ext>
            </a:extLst>
          </p:cNvPr>
          <p:cNvPicPr>
            <a:picLocks noChangeAspect="1"/>
          </p:cNvPicPr>
          <p:nvPr/>
        </p:nvPicPr>
        <p:blipFill>
          <a:blip r:embed="rId2"/>
          <a:stretch>
            <a:fillRect/>
          </a:stretch>
        </p:blipFill>
        <p:spPr>
          <a:xfrm>
            <a:off x="528288" y="1447852"/>
            <a:ext cx="8087424" cy="3962295"/>
          </a:xfrm>
          <a:prstGeom prst="rect">
            <a:avLst/>
          </a:prstGeom>
        </p:spPr>
      </p:pic>
    </p:spTree>
    <p:extLst>
      <p:ext uri="{BB962C8B-B14F-4D97-AF65-F5344CB8AC3E}">
        <p14:creationId xmlns:p14="http://schemas.microsoft.com/office/powerpoint/2010/main" val="257197977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1895F18-FA28-201E-486F-C9E3B2E76E0E}"/>
              </a:ext>
            </a:extLst>
          </p:cNvPr>
          <p:cNvPicPr>
            <a:picLocks noChangeAspect="1"/>
          </p:cNvPicPr>
          <p:nvPr/>
        </p:nvPicPr>
        <p:blipFill>
          <a:blip r:embed="rId2"/>
          <a:stretch>
            <a:fillRect/>
          </a:stretch>
        </p:blipFill>
        <p:spPr>
          <a:xfrm>
            <a:off x="354957" y="457278"/>
            <a:ext cx="8636527" cy="5773996"/>
          </a:xfrm>
          <a:prstGeom prst="rect">
            <a:avLst/>
          </a:prstGeom>
        </p:spPr>
      </p:pic>
    </p:spTree>
    <p:extLst>
      <p:ext uri="{BB962C8B-B14F-4D97-AF65-F5344CB8AC3E}">
        <p14:creationId xmlns:p14="http://schemas.microsoft.com/office/powerpoint/2010/main" val="266652640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228714" y="76202"/>
            <a:ext cx="8991486" cy="137165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EXAMPLES OF AN </a:t>
            </a:r>
            <a:r>
              <a:rPr lang="en-US" altLang="en-US" sz="4000" b="1" dirty="0">
                <a:solidFill>
                  <a:srgbClr val="FF0000"/>
                </a:solidFill>
              </a:rPr>
              <a:t>IMAGED</a:t>
            </a:r>
            <a:r>
              <a:rPr lang="en-US" altLang="en-US" sz="4000" dirty="0"/>
              <a:t> DISK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1603349"/>
            <a:ext cx="8915286" cy="4263987"/>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To use an previously-created "image" of a disk in </a:t>
            </a:r>
            <a:r>
              <a:rPr lang="en-US" altLang="en-US" sz="4000" dirty="0" err="1"/>
              <a:t>Rescuezilla</a:t>
            </a:r>
            <a:r>
              <a:rPr lang="en-US" altLang="en-US" sz="4000" dirty="0"/>
              <a:t> or </a:t>
            </a:r>
            <a:r>
              <a:rPr lang="en-US" altLang="en-US" sz="4000" dirty="0" err="1"/>
              <a:t>Clonezilla</a:t>
            </a:r>
            <a:r>
              <a:rPr lang="en-US" altLang="en-US" sz="4000" dirty="0"/>
              <a:t>, you have to use the "Recover" option to "restore" the "image" to a blank hard drive, SSD, or flash drive.</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72764231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F480975A-0748-A7D7-53BB-04CD026063D3}"/>
              </a:ext>
            </a:extLst>
          </p:cNvPr>
          <p:cNvPicPr>
            <a:picLocks noChangeAspect="1"/>
          </p:cNvPicPr>
          <p:nvPr/>
        </p:nvPicPr>
        <p:blipFill rotWithShape="1">
          <a:blip r:embed="rId2"/>
          <a:srcRect l="24313" t="36310" r="24707" b="15375"/>
          <a:stretch/>
        </p:blipFill>
        <p:spPr>
          <a:xfrm>
            <a:off x="1295485" y="705019"/>
            <a:ext cx="7389727" cy="5327478"/>
          </a:xfrm>
          <a:prstGeom prst="rect">
            <a:avLst/>
          </a:prstGeom>
        </p:spPr>
      </p:pic>
      <p:cxnSp>
        <p:nvCxnSpPr>
          <p:cNvPr id="2" name="Straight Arrow Connector 1">
            <a:extLst>
              <a:ext uri="{FF2B5EF4-FFF2-40B4-BE49-F238E27FC236}">
                <a16:creationId xmlns:a16="http://schemas.microsoft.com/office/drawing/2014/main" id="{C562046A-63DE-0E18-81C8-7E6108A8E491}"/>
              </a:ext>
            </a:extLst>
          </p:cNvPr>
          <p:cNvCxnSpPr/>
          <p:nvPr/>
        </p:nvCxnSpPr>
        <p:spPr bwMode="auto">
          <a:xfrm>
            <a:off x="762100" y="1752644"/>
            <a:ext cx="4648078" cy="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7584774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228714" y="304796"/>
            <a:ext cx="8991486" cy="1143056"/>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EXAMPLES OF AN </a:t>
            </a:r>
            <a:r>
              <a:rPr lang="en-US" altLang="en-US" sz="4000" b="1" dirty="0">
                <a:solidFill>
                  <a:srgbClr val="FF0000"/>
                </a:solidFill>
              </a:rPr>
              <a:t>IMAGED</a:t>
            </a:r>
            <a:r>
              <a:rPr lang="en-US" altLang="en-US" sz="4000" dirty="0"/>
              <a:t> DISK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1755745"/>
            <a:ext cx="8915286" cy="4492581"/>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If you are running a distribution of Linux, the "image files" inside the "image target" hard drive or Solid State Drive will be located at the target drive at a folder such as                  "2024-04-07-2232-img-rescuezilla"                                   </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56875987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6146" name="Slide Number Placeholder 5">
            <a:extLst>
              <a:ext uri="{FF2B5EF4-FFF2-40B4-BE49-F238E27FC236}">
                <a16:creationId xmlns:a16="http://schemas.microsoft.com/office/drawing/2014/main" id="{9DEC67D8-E1F9-89EA-AC43-C9373038228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E8ED6574-5CF9-4669-BDAE-5950A2183F9E}" type="slidenum">
              <a:rPr lang="en-US" altLang="en-US" sz="2400" baseline="0">
                <a:latin typeface="Times New Roman" panose="02020603050405020304" pitchFamily="18" charset="0"/>
              </a:rPr>
              <a:pPr eaLnBrk="1" hangingPunct="1">
                <a:spcBef>
                  <a:spcPct val="0"/>
                </a:spcBef>
              </a:pPr>
              <a:t>3</a:t>
            </a:fld>
            <a:endParaRPr lang="en-US" altLang="en-US" sz="2400" baseline="0">
              <a:latin typeface="Times New Roman" panose="02020603050405020304" pitchFamily="18" charset="0"/>
            </a:endParaRPr>
          </a:p>
        </p:txBody>
      </p:sp>
      <p:sp>
        <p:nvSpPr>
          <p:cNvPr id="6147" name="Rectangle 1">
            <a:extLst>
              <a:ext uri="{FF2B5EF4-FFF2-40B4-BE49-F238E27FC236}">
                <a16:creationId xmlns:a16="http://schemas.microsoft.com/office/drawing/2014/main" id="{B1662392-4BB7-4179-1BEB-44C8D6AAFA46}"/>
              </a:ext>
            </a:extLst>
          </p:cNvPr>
          <p:cNvSpPr>
            <a:spLocks noGrp="1" noChangeArrowheads="1"/>
          </p:cNvSpPr>
          <p:nvPr>
            <p:ph type="title" idx="4294967295"/>
          </p:nvPr>
        </p:nvSpPr>
        <p:spPr>
          <a:xfrm>
            <a:off x="0" y="0"/>
            <a:ext cx="9144000" cy="685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a:t>SUMMARY</a:t>
            </a:r>
          </a:p>
        </p:txBody>
      </p:sp>
      <p:sp>
        <p:nvSpPr>
          <p:cNvPr id="6148" name="Rectangle 2">
            <a:extLst>
              <a:ext uri="{FF2B5EF4-FFF2-40B4-BE49-F238E27FC236}">
                <a16:creationId xmlns:a16="http://schemas.microsoft.com/office/drawing/2014/main" id="{A97A4C50-231C-B410-C095-FC0E9EFA2BF1}"/>
              </a:ext>
            </a:extLst>
          </p:cNvPr>
          <p:cNvSpPr>
            <a:spLocks noGrp="1" noChangeArrowheads="1"/>
          </p:cNvSpPr>
          <p:nvPr>
            <p:ph type="body" idx="4294967295"/>
          </p:nvPr>
        </p:nvSpPr>
        <p:spPr>
          <a:xfrm>
            <a:off x="76200" y="990514"/>
            <a:ext cx="8915400" cy="5715000"/>
          </a:xfrm>
        </p:spPr>
        <p:txBody>
          <a:bodyPr/>
          <a:lstStyle/>
          <a:p>
            <a:pPr indent="-341313"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  Cloning and backup are the two ways for you to create a backup of your data files and digital photos.</a:t>
            </a:r>
          </a:p>
        </p:txBody>
      </p:sp>
      <p:sp>
        <p:nvSpPr>
          <p:cNvPr id="6149" name="Slide Number Placeholder 1">
            <a:extLst>
              <a:ext uri="{FF2B5EF4-FFF2-40B4-BE49-F238E27FC236}">
                <a16:creationId xmlns:a16="http://schemas.microsoft.com/office/drawing/2014/main" id="{91BE073E-8789-3909-70F2-B911B97C802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20F4182-A244-493C-8EF7-15EC7F46AED8}" type="slidenum">
              <a:rPr lang="en-US" altLang="en-US" sz="2400" baseline="0">
                <a:solidFill>
                  <a:srgbClr val="000000"/>
                </a:solidFill>
                <a:latin typeface="Times New Roman" panose="02020603050405020304" pitchFamily="18" charset="0"/>
              </a:rPr>
              <a:pPr/>
              <a:t>3</a:t>
            </a:fld>
            <a:endParaRPr lang="en-US" altLang="en-US" sz="2400" baseline="0">
              <a:solidFill>
                <a:srgbClr val="000000"/>
              </a:solidFill>
              <a:latin typeface="Times New Roman" panose="02020603050405020304" pitchFamily="18"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30</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318" y="304796"/>
            <a:ext cx="8991486" cy="1143056"/>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EXAMPLES OF AN </a:t>
            </a:r>
            <a:r>
              <a:rPr lang="en-US" altLang="en-US" sz="4000" b="1" dirty="0">
                <a:solidFill>
                  <a:srgbClr val="FF0000"/>
                </a:solidFill>
              </a:rPr>
              <a:t>IMAGED</a:t>
            </a:r>
            <a:r>
              <a:rPr lang="en-US" altLang="en-US" sz="4000" dirty="0"/>
              <a:t> DISK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1524050"/>
            <a:ext cx="8762770" cy="4952869"/>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If you are running Linux Mint, the image target hard drive will be "mounted" at the                                        "media" folder                                       since Linux distributions show additional hard drives or Solid State Drives as "mounted" to the "media" folder:</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30</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5017885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3B4C8D84-69EE-BE59-30DA-506069C0AA8B}"/>
              </a:ext>
            </a:extLst>
          </p:cNvPr>
          <p:cNvPicPr>
            <a:picLocks noChangeAspect="1"/>
          </p:cNvPicPr>
          <p:nvPr/>
        </p:nvPicPr>
        <p:blipFill>
          <a:blip r:embed="rId2"/>
          <a:stretch>
            <a:fillRect/>
          </a:stretch>
        </p:blipFill>
        <p:spPr>
          <a:xfrm>
            <a:off x="458787" y="138112"/>
            <a:ext cx="8134580" cy="6011317"/>
          </a:xfrm>
          <a:prstGeom prst="rect">
            <a:avLst/>
          </a:prstGeom>
        </p:spPr>
      </p:pic>
    </p:spTree>
    <p:extLst>
      <p:ext uri="{BB962C8B-B14F-4D97-AF65-F5344CB8AC3E}">
        <p14:creationId xmlns:p14="http://schemas.microsoft.com/office/powerpoint/2010/main" val="394530189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3B4C8D84-69EE-BE59-30DA-506069C0AA8B}"/>
              </a:ext>
            </a:extLst>
          </p:cNvPr>
          <p:cNvPicPr>
            <a:picLocks noChangeAspect="1"/>
          </p:cNvPicPr>
          <p:nvPr/>
        </p:nvPicPr>
        <p:blipFill>
          <a:blip r:embed="rId2"/>
          <a:stretch>
            <a:fillRect/>
          </a:stretch>
        </p:blipFill>
        <p:spPr>
          <a:xfrm>
            <a:off x="458787" y="138112"/>
            <a:ext cx="8134580" cy="6011317"/>
          </a:xfrm>
          <a:prstGeom prst="rect">
            <a:avLst/>
          </a:prstGeom>
        </p:spPr>
      </p:pic>
      <p:cxnSp>
        <p:nvCxnSpPr>
          <p:cNvPr id="2" name="Straight Arrow Connector 1">
            <a:extLst>
              <a:ext uri="{FF2B5EF4-FFF2-40B4-BE49-F238E27FC236}">
                <a16:creationId xmlns:a16="http://schemas.microsoft.com/office/drawing/2014/main" id="{F15194A1-43B1-0530-8E76-0C04A081AED3}"/>
              </a:ext>
            </a:extLst>
          </p:cNvPr>
          <p:cNvCxnSpPr/>
          <p:nvPr/>
        </p:nvCxnSpPr>
        <p:spPr bwMode="auto">
          <a:xfrm flipH="1">
            <a:off x="3352832" y="1981238"/>
            <a:ext cx="2133544" cy="2514534"/>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2380763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CD6C256-E909-E776-F1CE-40BB2A90369C}"/>
              </a:ext>
            </a:extLst>
          </p:cNvPr>
          <p:cNvPicPr>
            <a:picLocks noChangeAspect="1"/>
          </p:cNvPicPr>
          <p:nvPr/>
        </p:nvPicPr>
        <p:blipFill>
          <a:blip r:embed="rId2"/>
          <a:stretch>
            <a:fillRect/>
          </a:stretch>
        </p:blipFill>
        <p:spPr>
          <a:xfrm>
            <a:off x="533505" y="457278"/>
            <a:ext cx="7991747" cy="5181464"/>
          </a:xfrm>
          <a:prstGeom prst="rect">
            <a:avLst/>
          </a:prstGeom>
        </p:spPr>
      </p:pic>
    </p:spTree>
    <p:extLst>
      <p:ext uri="{BB962C8B-B14F-4D97-AF65-F5344CB8AC3E}">
        <p14:creationId xmlns:p14="http://schemas.microsoft.com/office/powerpoint/2010/main" val="271389877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CD6C256-E909-E776-F1CE-40BB2A90369C}"/>
              </a:ext>
            </a:extLst>
          </p:cNvPr>
          <p:cNvPicPr>
            <a:picLocks noChangeAspect="1"/>
          </p:cNvPicPr>
          <p:nvPr/>
        </p:nvPicPr>
        <p:blipFill>
          <a:blip r:embed="rId2"/>
          <a:stretch>
            <a:fillRect/>
          </a:stretch>
        </p:blipFill>
        <p:spPr>
          <a:xfrm>
            <a:off x="576126" y="457278"/>
            <a:ext cx="7991747" cy="5181464"/>
          </a:xfrm>
          <a:prstGeom prst="rect">
            <a:avLst/>
          </a:prstGeom>
        </p:spPr>
      </p:pic>
      <p:cxnSp>
        <p:nvCxnSpPr>
          <p:cNvPr id="2" name="Straight Arrow Connector 1">
            <a:extLst>
              <a:ext uri="{FF2B5EF4-FFF2-40B4-BE49-F238E27FC236}">
                <a16:creationId xmlns:a16="http://schemas.microsoft.com/office/drawing/2014/main" id="{CD0FF6F7-F7D2-BDD7-B68F-9D3E2546CBA3}"/>
              </a:ext>
            </a:extLst>
          </p:cNvPr>
          <p:cNvCxnSpPr/>
          <p:nvPr/>
        </p:nvCxnSpPr>
        <p:spPr bwMode="auto">
          <a:xfrm flipH="1">
            <a:off x="4267208" y="556958"/>
            <a:ext cx="2133544" cy="2514534"/>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2018445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7" name="Picture 6">
            <a:extLst>
              <a:ext uri="{FF2B5EF4-FFF2-40B4-BE49-F238E27FC236}">
                <a16:creationId xmlns:a16="http://schemas.microsoft.com/office/drawing/2014/main" id="{80682953-2039-BAF6-7EC9-3952A3509805}"/>
              </a:ext>
            </a:extLst>
          </p:cNvPr>
          <p:cNvPicPr>
            <a:picLocks noChangeAspect="1"/>
          </p:cNvPicPr>
          <p:nvPr/>
        </p:nvPicPr>
        <p:blipFill>
          <a:blip r:embed="rId2"/>
          <a:stretch>
            <a:fillRect/>
          </a:stretch>
        </p:blipFill>
        <p:spPr>
          <a:xfrm>
            <a:off x="457308" y="1447852"/>
            <a:ext cx="8298980" cy="3962296"/>
          </a:xfrm>
          <a:prstGeom prst="rect">
            <a:avLst/>
          </a:prstGeom>
        </p:spPr>
      </p:pic>
    </p:spTree>
    <p:extLst>
      <p:ext uri="{BB962C8B-B14F-4D97-AF65-F5344CB8AC3E}">
        <p14:creationId xmlns:p14="http://schemas.microsoft.com/office/powerpoint/2010/main" val="268965613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7" name="Picture 6">
            <a:extLst>
              <a:ext uri="{FF2B5EF4-FFF2-40B4-BE49-F238E27FC236}">
                <a16:creationId xmlns:a16="http://schemas.microsoft.com/office/drawing/2014/main" id="{80682953-2039-BAF6-7EC9-3952A3509805}"/>
              </a:ext>
            </a:extLst>
          </p:cNvPr>
          <p:cNvPicPr>
            <a:picLocks noChangeAspect="1"/>
          </p:cNvPicPr>
          <p:nvPr/>
        </p:nvPicPr>
        <p:blipFill>
          <a:blip r:embed="rId2"/>
          <a:stretch>
            <a:fillRect/>
          </a:stretch>
        </p:blipFill>
        <p:spPr>
          <a:xfrm>
            <a:off x="457308" y="1447852"/>
            <a:ext cx="8298980" cy="3962296"/>
          </a:xfrm>
          <a:prstGeom prst="rect">
            <a:avLst/>
          </a:prstGeom>
        </p:spPr>
      </p:pic>
      <p:cxnSp>
        <p:nvCxnSpPr>
          <p:cNvPr id="2" name="Straight Arrow Connector 1">
            <a:extLst>
              <a:ext uri="{FF2B5EF4-FFF2-40B4-BE49-F238E27FC236}">
                <a16:creationId xmlns:a16="http://schemas.microsoft.com/office/drawing/2014/main" id="{D5CF5E55-EE96-F2FD-2360-C2018BB209D1}"/>
              </a:ext>
            </a:extLst>
          </p:cNvPr>
          <p:cNvCxnSpPr/>
          <p:nvPr/>
        </p:nvCxnSpPr>
        <p:spPr bwMode="auto">
          <a:xfrm flipH="1">
            <a:off x="4114812" y="457278"/>
            <a:ext cx="2133544" cy="2514534"/>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6068906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2CBAA11-6654-BCC6-88A0-45B69B6B5C6B}"/>
              </a:ext>
            </a:extLst>
          </p:cNvPr>
          <p:cNvPicPr>
            <a:picLocks noChangeAspect="1"/>
          </p:cNvPicPr>
          <p:nvPr/>
        </p:nvPicPr>
        <p:blipFill>
          <a:blip r:embed="rId2"/>
          <a:stretch>
            <a:fillRect/>
          </a:stretch>
        </p:blipFill>
        <p:spPr>
          <a:xfrm>
            <a:off x="545723" y="1600248"/>
            <a:ext cx="8220315" cy="3733702"/>
          </a:xfrm>
          <a:prstGeom prst="rect">
            <a:avLst/>
          </a:prstGeom>
        </p:spPr>
      </p:pic>
    </p:spTree>
    <p:extLst>
      <p:ext uri="{BB962C8B-B14F-4D97-AF65-F5344CB8AC3E}">
        <p14:creationId xmlns:p14="http://schemas.microsoft.com/office/powerpoint/2010/main" val="182725622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2CBAA11-6654-BCC6-88A0-45B69B6B5C6B}"/>
              </a:ext>
            </a:extLst>
          </p:cNvPr>
          <p:cNvPicPr>
            <a:picLocks noChangeAspect="1"/>
          </p:cNvPicPr>
          <p:nvPr/>
        </p:nvPicPr>
        <p:blipFill>
          <a:blip r:embed="rId2"/>
          <a:stretch>
            <a:fillRect/>
          </a:stretch>
        </p:blipFill>
        <p:spPr>
          <a:xfrm>
            <a:off x="545723" y="1600248"/>
            <a:ext cx="8220315" cy="3733702"/>
          </a:xfrm>
          <a:prstGeom prst="rect">
            <a:avLst/>
          </a:prstGeom>
        </p:spPr>
      </p:pic>
      <p:cxnSp>
        <p:nvCxnSpPr>
          <p:cNvPr id="2" name="Straight Arrow Connector 1">
            <a:extLst>
              <a:ext uri="{FF2B5EF4-FFF2-40B4-BE49-F238E27FC236}">
                <a16:creationId xmlns:a16="http://schemas.microsoft.com/office/drawing/2014/main" id="{9067F2D9-0C4F-E86C-74FA-7DB9937A3C88}"/>
              </a:ext>
            </a:extLst>
          </p:cNvPr>
          <p:cNvCxnSpPr/>
          <p:nvPr/>
        </p:nvCxnSpPr>
        <p:spPr bwMode="auto">
          <a:xfrm flipH="1">
            <a:off x="3733822" y="457278"/>
            <a:ext cx="2514534" cy="2590732"/>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2567408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235C39BB-4B70-43C8-88C5-ADC1DC4F0BF5}"/>
              </a:ext>
            </a:extLst>
          </p:cNvPr>
          <p:cNvPicPr>
            <a:picLocks noChangeAspect="1"/>
          </p:cNvPicPr>
          <p:nvPr/>
        </p:nvPicPr>
        <p:blipFill>
          <a:blip r:embed="rId2"/>
          <a:stretch>
            <a:fillRect/>
          </a:stretch>
        </p:blipFill>
        <p:spPr>
          <a:xfrm>
            <a:off x="522107" y="1524050"/>
            <a:ext cx="8261782" cy="3886098"/>
          </a:xfrm>
          <a:prstGeom prst="rect">
            <a:avLst/>
          </a:prstGeom>
        </p:spPr>
      </p:pic>
    </p:spTree>
    <p:extLst>
      <p:ext uri="{BB962C8B-B14F-4D97-AF65-F5344CB8AC3E}">
        <p14:creationId xmlns:p14="http://schemas.microsoft.com/office/powerpoint/2010/main" val="33143969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C56A642-6CB7-6B53-9783-7D4E5B14ACE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4414B61E-48B8-404D-BCC3-02FE45B10233}" type="slidenum">
              <a:rPr lang="en-US" altLang="en-US" sz="2400" baseline="0">
                <a:latin typeface="Times New Roman" panose="02020603050405020304" pitchFamily="18" charset="0"/>
              </a:rPr>
              <a:pPr eaLnBrk="1" hangingPunct="1">
                <a:spcBef>
                  <a:spcPct val="0"/>
                </a:spcBef>
              </a:pPr>
              <a:t>4</a:t>
            </a:fld>
            <a:endParaRPr lang="en-US" altLang="en-US" sz="2400" baseline="0">
              <a:latin typeface="Times New Roman" panose="02020603050405020304" pitchFamily="18" charset="0"/>
            </a:endParaRPr>
          </a:p>
        </p:txBody>
      </p:sp>
      <p:sp>
        <p:nvSpPr>
          <p:cNvPr id="7171" name="Rectangle 1">
            <a:extLst>
              <a:ext uri="{FF2B5EF4-FFF2-40B4-BE49-F238E27FC236}">
                <a16:creationId xmlns:a16="http://schemas.microsoft.com/office/drawing/2014/main" id="{5D83213B-A1F4-6676-4473-041E97324F46}"/>
              </a:ext>
            </a:extLst>
          </p:cNvPr>
          <p:cNvSpPr>
            <a:spLocks noGrp="1" noChangeArrowheads="1"/>
          </p:cNvSpPr>
          <p:nvPr>
            <p:ph type="title" idx="4294967295"/>
          </p:nvPr>
        </p:nvSpPr>
        <p:spPr>
          <a:xfrm>
            <a:off x="0" y="0"/>
            <a:ext cx="9220200" cy="685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TOPICS</a:t>
            </a:r>
          </a:p>
        </p:txBody>
      </p:sp>
      <p:sp>
        <p:nvSpPr>
          <p:cNvPr id="7172" name="Rectangle 2">
            <a:extLst>
              <a:ext uri="{FF2B5EF4-FFF2-40B4-BE49-F238E27FC236}">
                <a16:creationId xmlns:a16="http://schemas.microsoft.com/office/drawing/2014/main" id="{2E0C3AF5-BE78-7167-0EBA-50534FD30DE6}"/>
              </a:ext>
            </a:extLst>
          </p:cNvPr>
          <p:cNvSpPr>
            <a:spLocks noGrp="1" noChangeArrowheads="1"/>
          </p:cNvSpPr>
          <p:nvPr>
            <p:ph type="body" idx="4294967295"/>
          </p:nvPr>
        </p:nvSpPr>
        <p:spPr>
          <a:xfrm>
            <a:off x="381110" y="1828842"/>
            <a:ext cx="8686572" cy="3505108"/>
          </a:xfrm>
        </p:spPr>
        <p:txBody>
          <a:bodyPr/>
          <a:lstStyle/>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Cloning Versus Imaging</a:t>
            </a:r>
          </a:p>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An Example of Cloning</a:t>
            </a:r>
          </a:p>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An Example of Imaging</a:t>
            </a:r>
          </a:p>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3600" dirty="0"/>
          </a:p>
        </p:txBody>
      </p:sp>
      <p:sp>
        <p:nvSpPr>
          <p:cNvPr id="7173" name="Slide Number Placeholder 1">
            <a:extLst>
              <a:ext uri="{FF2B5EF4-FFF2-40B4-BE49-F238E27FC236}">
                <a16:creationId xmlns:a16="http://schemas.microsoft.com/office/drawing/2014/main" id="{4A7DBD37-60AE-A2C9-4105-ACF761635D0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384FC8D9-DBB1-495F-A82F-339D00813453}" type="slidenum">
              <a:rPr lang="en-US" altLang="en-US" sz="2400" baseline="0">
                <a:solidFill>
                  <a:srgbClr val="000000"/>
                </a:solidFill>
                <a:latin typeface="Times New Roman" panose="02020603050405020304" pitchFamily="18" charset="0"/>
              </a:rPr>
              <a:pPr/>
              <a:t>4</a:t>
            </a:fld>
            <a:endParaRPr lang="en-US" altLang="en-US" sz="2400" baseline="0">
              <a:solidFill>
                <a:srgbClr val="000000"/>
              </a:solidFill>
              <a:latin typeface="Times New Roman" panose="02020603050405020304" pitchFamily="18" charset="0"/>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235C39BB-4B70-43C8-88C5-ADC1DC4F0BF5}"/>
              </a:ext>
            </a:extLst>
          </p:cNvPr>
          <p:cNvPicPr>
            <a:picLocks noChangeAspect="1"/>
          </p:cNvPicPr>
          <p:nvPr/>
        </p:nvPicPr>
        <p:blipFill>
          <a:blip r:embed="rId2"/>
          <a:stretch>
            <a:fillRect/>
          </a:stretch>
        </p:blipFill>
        <p:spPr>
          <a:xfrm>
            <a:off x="522107" y="1524050"/>
            <a:ext cx="8261782" cy="3886098"/>
          </a:xfrm>
          <a:prstGeom prst="rect">
            <a:avLst/>
          </a:prstGeom>
        </p:spPr>
      </p:pic>
      <p:cxnSp>
        <p:nvCxnSpPr>
          <p:cNvPr id="2" name="Straight Arrow Connector 1">
            <a:extLst>
              <a:ext uri="{FF2B5EF4-FFF2-40B4-BE49-F238E27FC236}">
                <a16:creationId xmlns:a16="http://schemas.microsoft.com/office/drawing/2014/main" id="{83D0CE4B-0E3B-A105-5E02-67D25EBE9738}"/>
              </a:ext>
            </a:extLst>
          </p:cNvPr>
          <p:cNvCxnSpPr/>
          <p:nvPr/>
        </p:nvCxnSpPr>
        <p:spPr bwMode="auto">
          <a:xfrm flipH="1">
            <a:off x="3733822" y="457278"/>
            <a:ext cx="2514534" cy="2590732"/>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884588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5" name="Picture 4">
            <a:extLst>
              <a:ext uri="{FF2B5EF4-FFF2-40B4-BE49-F238E27FC236}">
                <a16:creationId xmlns:a16="http://schemas.microsoft.com/office/drawing/2014/main" id="{B183F228-6E13-E74A-9C65-08EC8710D6EC}"/>
              </a:ext>
            </a:extLst>
          </p:cNvPr>
          <p:cNvPicPr>
            <a:picLocks noChangeAspect="1"/>
          </p:cNvPicPr>
          <p:nvPr/>
        </p:nvPicPr>
        <p:blipFill>
          <a:blip r:embed="rId2"/>
          <a:stretch>
            <a:fillRect/>
          </a:stretch>
        </p:blipFill>
        <p:spPr>
          <a:xfrm>
            <a:off x="508107" y="990664"/>
            <a:ext cx="8254781" cy="4952869"/>
          </a:xfrm>
          <a:prstGeom prst="rect">
            <a:avLst/>
          </a:prstGeom>
        </p:spPr>
      </p:pic>
    </p:spTree>
    <p:extLst>
      <p:ext uri="{BB962C8B-B14F-4D97-AF65-F5344CB8AC3E}">
        <p14:creationId xmlns:p14="http://schemas.microsoft.com/office/powerpoint/2010/main" val="327672053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42</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318" y="228598"/>
            <a:ext cx="8991486" cy="1143056"/>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EXAMPLES OF AN </a:t>
            </a:r>
            <a:r>
              <a:rPr lang="en-US" altLang="en-US" sz="4000" b="1" dirty="0">
                <a:solidFill>
                  <a:srgbClr val="FF0000"/>
                </a:solidFill>
              </a:rPr>
              <a:t>IMAGED</a:t>
            </a:r>
            <a:r>
              <a:rPr lang="en-US" altLang="en-US" sz="4000" dirty="0"/>
              <a:t> DISK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1755745"/>
            <a:ext cx="8915286" cy="4492581"/>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You can sometimes extract/recover digital files and/or photo files from the image using the                              "Image Explorer (beta)"                          of "</a:t>
            </a:r>
            <a:r>
              <a:rPr lang="en-US" altLang="en-US" sz="4000" dirty="0" err="1"/>
              <a:t>Rescuezilla</a:t>
            </a:r>
            <a:r>
              <a:rPr lang="en-US" altLang="en-US" sz="4000" dirty="0"/>
              <a:t>".                                       However it is very beta at the present time and usually fails:</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42</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9551061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43</a:t>
            </a:fld>
            <a:endParaRPr lang="en-US" altLang="en-US" sz="2400" baseline="0">
              <a:latin typeface="Times New Roman" panose="02020603050405020304" pitchFamily="18"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43</a:t>
            </a:fld>
            <a:endParaRPr lang="en-US" altLang="en-US" sz="2400" baseline="0">
              <a:solidFill>
                <a:srgbClr val="000000"/>
              </a:solidFill>
              <a:latin typeface="Times New Roman" panose="02020603050405020304" pitchFamily="18" charset="0"/>
            </a:endParaRPr>
          </a:p>
        </p:txBody>
      </p:sp>
      <p:pic>
        <p:nvPicPr>
          <p:cNvPr id="4" name="Picture 3">
            <a:extLst>
              <a:ext uri="{FF2B5EF4-FFF2-40B4-BE49-F238E27FC236}">
                <a16:creationId xmlns:a16="http://schemas.microsoft.com/office/drawing/2014/main" id="{F480975A-0748-A7D7-53BB-04CD026063D3}"/>
              </a:ext>
            </a:extLst>
          </p:cNvPr>
          <p:cNvPicPr>
            <a:picLocks noChangeAspect="1"/>
          </p:cNvPicPr>
          <p:nvPr/>
        </p:nvPicPr>
        <p:blipFill>
          <a:blip r:embed="rId2"/>
          <a:stretch>
            <a:fillRect/>
          </a:stretch>
        </p:blipFill>
        <p:spPr>
          <a:xfrm>
            <a:off x="685902" y="155649"/>
            <a:ext cx="7712290" cy="5867245"/>
          </a:xfrm>
          <a:prstGeom prst="rect">
            <a:avLst/>
          </a:prstGeom>
        </p:spPr>
      </p:pic>
    </p:spTree>
    <p:extLst>
      <p:ext uri="{BB962C8B-B14F-4D97-AF65-F5344CB8AC3E}">
        <p14:creationId xmlns:p14="http://schemas.microsoft.com/office/powerpoint/2010/main" val="400673843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44</a:t>
            </a:fld>
            <a:endParaRPr lang="en-US" altLang="en-US" sz="2400" baseline="0">
              <a:latin typeface="Times New Roman" panose="02020603050405020304" pitchFamily="18"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44</a:t>
            </a:fld>
            <a:endParaRPr lang="en-US" altLang="en-US" sz="2400" baseline="0">
              <a:solidFill>
                <a:srgbClr val="000000"/>
              </a:solidFill>
              <a:latin typeface="Times New Roman" panose="02020603050405020304" pitchFamily="18" charset="0"/>
            </a:endParaRPr>
          </a:p>
        </p:txBody>
      </p:sp>
      <p:pic>
        <p:nvPicPr>
          <p:cNvPr id="4" name="Picture 3">
            <a:extLst>
              <a:ext uri="{FF2B5EF4-FFF2-40B4-BE49-F238E27FC236}">
                <a16:creationId xmlns:a16="http://schemas.microsoft.com/office/drawing/2014/main" id="{F480975A-0748-A7D7-53BB-04CD026063D3}"/>
              </a:ext>
            </a:extLst>
          </p:cNvPr>
          <p:cNvPicPr>
            <a:picLocks noChangeAspect="1"/>
          </p:cNvPicPr>
          <p:nvPr/>
        </p:nvPicPr>
        <p:blipFill>
          <a:blip r:embed="rId2"/>
          <a:stretch>
            <a:fillRect/>
          </a:stretch>
        </p:blipFill>
        <p:spPr>
          <a:xfrm>
            <a:off x="685902" y="155649"/>
            <a:ext cx="7712290" cy="5867245"/>
          </a:xfrm>
          <a:prstGeom prst="rect">
            <a:avLst/>
          </a:prstGeom>
        </p:spPr>
      </p:pic>
      <p:cxnSp>
        <p:nvCxnSpPr>
          <p:cNvPr id="5" name="Straight Arrow Connector 4">
            <a:extLst>
              <a:ext uri="{FF2B5EF4-FFF2-40B4-BE49-F238E27FC236}">
                <a16:creationId xmlns:a16="http://schemas.microsoft.com/office/drawing/2014/main" id="{A4C844C0-0646-62CD-08B5-CE485F38A526}"/>
              </a:ext>
            </a:extLst>
          </p:cNvPr>
          <p:cNvCxnSpPr/>
          <p:nvPr/>
        </p:nvCxnSpPr>
        <p:spPr bwMode="auto">
          <a:xfrm flipH="1">
            <a:off x="5867366" y="1600248"/>
            <a:ext cx="2133544" cy="2514534"/>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0822329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45</a:t>
            </a:fld>
            <a:endParaRPr lang="en-US" altLang="en-US" sz="2400" baseline="0">
              <a:latin typeface="Times New Roman" panose="02020603050405020304" pitchFamily="18"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45</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99C5A8A6-FC2C-EC8C-2651-6654BAAAEB52}"/>
              </a:ext>
            </a:extLst>
          </p:cNvPr>
          <p:cNvPicPr>
            <a:picLocks noChangeAspect="1"/>
          </p:cNvPicPr>
          <p:nvPr/>
        </p:nvPicPr>
        <p:blipFill>
          <a:blip r:embed="rId2"/>
          <a:stretch>
            <a:fillRect/>
          </a:stretch>
        </p:blipFill>
        <p:spPr>
          <a:xfrm>
            <a:off x="809299" y="847501"/>
            <a:ext cx="7525402" cy="5162997"/>
          </a:xfrm>
          <a:prstGeom prst="rect">
            <a:avLst/>
          </a:prstGeom>
        </p:spPr>
      </p:pic>
    </p:spTree>
    <p:extLst>
      <p:ext uri="{BB962C8B-B14F-4D97-AF65-F5344CB8AC3E}">
        <p14:creationId xmlns:p14="http://schemas.microsoft.com/office/powerpoint/2010/main" val="1330297572"/>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46</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228714" y="228598"/>
            <a:ext cx="8991486" cy="1143056"/>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EXAMPLES OF AN </a:t>
            </a:r>
            <a:r>
              <a:rPr lang="en-US" altLang="en-US" sz="4000" b="1" dirty="0">
                <a:solidFill>
                  <a:srgbClr val="FF0000"/>
                </a:solidFill>
              </a:rPr>
              <a:t>IMAGED</a:t>
            </a:r>
            <a:r>
              <a:rPr lang="en-US" altLang="en-US" sz="4000" dirty="0"/>
              <a:t> DISK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76318" y="1603349"/>
            <a:ext cx="9067682" cy="4949769"/>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You can </a:t>
            </a:r>
            <a:r>
              <a:rPr lang="en-US" altLang="en-US" sz="4000" b="1" dirty="0">
                <a:solidFill>
                  <a:srgbClr val="FF0000"/>
                </a:solidFill>
              </a:rPr>
              <a:t>"restore"</a:t>
            </a:r>
            <a:r>
              <a:rPr lang="en-US" altLang="en-US" sz="4000" dirty="0"/>
              <a:t> the image to another blank hard drive or blank SSD in order to get an exact copy of the original source hard drive or source SSD.                                        The "restore" process has to  be done with either "</a:t>
            </a:r>
            <a:r>
              <a:rPr lang="en-US" altLang="en-US" sz="4000" dirty="0" err="1"/>
              <a:t>Rescuezilla</a:t>
            </a:r>
            <a:r>
              <a:rPr lang="en-US" altLang="en-US" sz="4000" dirty="0"/>
              <a:t>" or "CLONEZILLA LIVE".</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46</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7685244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47</a:t>
            </a:fld>
            <a:endParaRPr lang="en-US" altLang="en-US" sz="2400" baseline="0">
              <a:latin typeface="Times New Roman" panose="02020603050405020304" pitchFamily="18"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47</a:t>
            </a:fld>
            <a:endParaRPr lang="en-US" altLang="en-US" sz="2400" baseline="0">
              <a:solidFill>
                <a:srgbClr val="000000"/>
              </a:solidFill>
              <a:latin typeface="Times New Roman" panose="02020603050405020304" pitchFamily="18" charset="0"/>
            </a:endParaRPr>
          </a:p>
        </p:txBody>
      </p:sp>
      <p:pic>
        <p:nvPicPr>
          <p:cNvPr id="4" name="Picture 3">
            <a:extLst>
              <a:ext uri="{FF2B5EF4-FFF2-40B4-BE49-F238E27FC236}">
                <a16:creationId xmlns:a16="http://schemas.microsoft.com/office/drawing/2014/main" id="{F480975A-0748-A7D7-53BB-04CD026063D3}"/>
              </a:ext>
            </a:extLst>
          </p:cNvPr>
          <p:cNvPicPr>
            <a:picLocks noChangeAspect="1"/>
          </p:cNvPicPr>
          <p:nvPr/>
        </p:nvPicPr>
        <p:blipFill>
          <a:blip r:embed="rId2"/>
          <a:stretch>
            <a:fillRect/>
          </a:stretch>
        </p:blipFill>
        <p:spPr>
          <a:xfrm>
            <a:off x="685902" y="155649"/>
            <a:ext cx="7712290" cy="5867245"/>
          </a:xfrm>
          <a:prstGeom prst="rect">
            <a:avLst/>
          </a:prstGeom>
        </p:spPr>
      </p:pic>
    </p:spTree>
    <p:extLst>
      <p:ext uri="{BB962C8B-B14F-4D97-AF65-F5344CB8AC3E}">
        <p14:creationId xmlns:p14="http://schemas.microsoft.com/office/powerpoint/2010/main" val="247273688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48</a:t>
            </a:fld>
            <a:endParaRPr lang="en-US" altLang="en-US" sz="2400" baseline="0">
              <a:latin typeface="Times New Roman" panose="02020603050405020304" pitchFamily="18"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48</a:t>
            </a:fld>
            <a:endParaRPr lang="en-US" altLang="en-US" sz="2400" baseline="0">
              <a:solidFill>
                <a:srgbClr val="000000"/>
              </a:solidFill>
              <a:latin typeface="Times New Roman" panose="02020603050405020304" pitchFamily="18" charset="0"/>
            </a:endParaRPr>
          </a:p>
        </p:txBody>
      </p:sp>
      <p:pic>
        <p:nvPicPr>
          <p:cNvPr id="4" name="Picture 3">
            <a:extLst>
              <a:ext uri="{FF2B5EF4-FFF2-40B4-BE49-F238E27FC236}">
                <a16:creationId xmlns:a16="http://schemas.microsoft.com/office/drawing/2014/main" id="{F480975A-0748-A7D7-53BB-04CD026063D3}"/>
              </a:ext>
            </a:extLst>
          </p:cNvPr>
          <p:cNvPicPr>
            <a:picLocks noChangeAspect="1"/>
          </p:cNvPicPr>
          <p:nvPr/>
        </p:nvPicPr>
        <p:blipFill>
          <a:blip r:embed="rId2"/>
          <a:stretch>
            <a:fillRect/>
          </a:stretch>
        </p:blipFill>
        <p:spPr>
          <a:xfrm>
            <a:off x="685902" y="155649"/>
            <a:ext cx="7712290" cy="5867245"/>
          </a:xfrm>
          <a:prstGeom prst="rect">
            <a:avLst/>
          </a:prstGeom>
        </p:spPr>
      </p:pic>
      <p:cxnSp>
        <p:nvCxnSpPr>
          <p:cNvPr id="5" name="Straight Arrow Connector 4">
            <a:extLst>
              <a:ext uri="{FF2B5EF4-FFF2-40B4-BE49-F238E27FC236}">
                <a16:creationId xmlns:a16="http://schemas.microsoft.com/office/drawing/2014/main" id="{A4C844C0-0646-62CD-08B5-CE485F38A526}"/>
              </a:ext>
            </a:extLst>
          </p:cNvPr>
          <p:cNvCxnSpPr/>
          <p:nvPr/>
        </p:nvCxnSpPr>
        <p:spPr bwMode="auto">
          <a:xfrm flipH="1">
            <a:off x="5714970" y="1600248"/>
            <a:ext cx="2285940" cy="1219168"/>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77094707"/>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49</a:t>
            </a:fld>
            <a:endParaRPr lang="en-US" altLang="en-US" sz="2400" baseline="0">
              <a:latin typeface="Times New Roman" panose="02020603050405020304" pitchFamily="18"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49</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C637BBE1-5F5F-B232-AAA7-54447E3C1585}"/>
              </a:ext>
            </a:extLst>
          </p:cNvPr>
          <p:cNvPicPr>
            <a:picLocks noChangeAspect="1"/>
          </p:cNvPicPr>
          <p:nvPr/>
        </p:nvPicPr>
        <p:blipFill>
          <a:blip r:embed="rId2"/>
          <a:stretch>
            <a:fillRect/>
          </a:stretch>
        </p:blipFill>
        <p:spPr>
          <a:xfrm>
            <a:off x="390963" y="533475"/>
            <a:ext cx="8247569" cy="5711749"/>
          </a:xfrm>
          <a:prstGeom prst="rect">
            <a:avLst/>
          </a:prstGeom>
        </p:spPr>
      </p:pic>
    </p:spTree>
    <p:extLst>
      <p:ext uri="{BB962C8B-B14F-4D97-AF65-F5344CB8AC3E}">
        <p14:creationId xmlns:p14="http://schemas.microsoft.com/office/powerpoint/2010/main" val="156397120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5</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228714" y="76202"/>
            <a:ext cx="8991486" cy="1143056"/>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CLONING VERSUS IMAGING</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1066862"/>
            <a:ext cx="8915286" cy="5483155"/>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b="1" dirty="0">
                <a:solidFill>
                  <a:srgbClr val="FF0000"/>
                </a:solidFill>
              </a:rPr>
              <a:t>Cloning</a:t>
            </a:r>
            <a:r>
              <a:rPr lang="en-US" altLang="en-US" sz="4000" dirty="0"/>
              <a:t> means to make an exact copy of a hard drive, a Solid State Drive (SSD), a CD, a DVD, or a thumb drive onto a similar device that is the same size or larger size than the source media device</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5</a:t>
            </a:fld>
            <a:endParaRPr lang="en-US" altLang="en-US" sz="2400" baseline="0">
              <a:solidFill>
                <a:srgbClr val="000000"/>
              </a:solidFill>
              <a:latin typeface="Times New Roman" panose="02020603050405020304" pitchFamily="18" charset="0"/>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50</a:t>
            </a:fld>
            <a:endParaRPr lang="en-US" altLang="en-US" sz="2400" baseline="0">
              <a:latin typeface="Times New Roman" panose="02020603050405020304" pitchFamily="18"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50</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5A2891A0-7D21-36D0-41B0-5E00B503D2AE}"/>
              </a:ext>
            </a:extLst>
          </p:cNvPr>
          <p:cNvPicPr>
            <a:picLocks noChangeAspect="1"/>
          </p:cNvPicPr>
          <p:nvPr/>
        </p:nvPicPr>
        <p:blipFill>
          <a:blip r:embed="rId2"/>
          <a:stretch>
            <a:fillRect/>
          </a:stretch>
        </p:blipFill>
        <p:spPr>
          <a:xfrm>
            <a:off x="609704" y="671068"/>
            <a:ext cx="7848393" cy="5462828"/>
          </a:xfrm>
          <a:prstGeom prst="rect">
            <a:avLst/>
          </a:prstGeom>
        </p:spPr>
      </p:pic>
    </p:spTree>
    <p:extLst>
      <p:ext uri="{BB962C8B-B14F-4D97-AF65-F5344CB8AC3E}">
        <p14:creationId xmlns:p14="http://schemas.microsoft.com/office/powerpoint/2010/main" val="4035645483"/>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51</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228714" y="228598"/>
            <a:ext cx="8991486" cy="1143056"/>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EXAMPLES OF AN </a:t>
            </a:r>
            <a:r>
              <a:rPr lang="en-US" altLang="en-US" sz="4000" b="1" dirty="0">
                <a:solidFill>
                  <a:srgbClr val="FF0000"/>
                </a:solidFill>
              </a:rPr>
              <a:t>IMAGED</a:t>
            </a:r>
            <a:r>
              <a:rPr lang="en-US" altLang="en-US" sz="4000" dirty="0"/>
              <a:t> DISK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1298557"/>
            <a:ext cx="8915286" cy="5483155"/>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The restored target will be an exact copy of the original source hard drive that was used to make the image:</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51</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446637193"/>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52</a:t>
            </a:fld>
            <a:endParaRPr lang="en-US" altLang="en-US" sz="2400" baseline="0">
              <a:latin typeface="Times New Roman" panose="02020603050405020304" pitchFamily="18"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52</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5DA1A39A-EF3D-CA22-A41E-0BFAB295EF36}"/>
              </a:ext>
            </a:extLst>
          </p:cNvPr>
          <p:cNvPicPr>
            <a:picLocks noChangeAspect="1"/>
          </p:cNvPicPr>
          <p:nvPr/>
        </p:nvPicPr>
        <p:blipFill>
          <a:blip r:embed="rId2"/>
          <a:stretch>
            <a:fillRect/>
          </a:stretch>
        </p:blipFill>
        <p:spPr>
          <a:xfrm>
            <a:off x="762100" y="1905040"/>
            <a:ext cx="7810295" cy="3124117"/>
          </a:xfrm>
          <a:prstGeom prst="rect">
            <a:avLst/>
          </a:prstGeom>
        </p:spPr>
      </p:pic>
    </p:spTree>
    <p:extLst>
      <p:ext uri="{BB962C8B-B14F-4D97-AF65-F5344CB8AC3E}">
        <p14:creationId xmlns:p14="http://schemas.microsoft.com/office/powerpoint/2010/main" val="2062598874"/>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53</a:t>
            </a:fld>
            <a:endParaRPr lang="en-US" altLang="en-US" sz="2400" baseline="0">
              <a:latin typeface="Times New Roman" panose="02020603050405020304" pitchFamily="18"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53</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8F52855D-B694-9CD5-5481-3539E8BF6FF3}"/>
              </a:ext>
            </a:extLst>
          </p:cNvPr>
          <p:cNvPicPr>
            <a:picLocks noChangeAspect="1"/>
          </p:cNvPicPr>
          <p:nvPr/>
        </p:nvPicPr>
        <p:blipFill>
          <a:blip r:embed="rId2"/>
          <a:stretch>
            <a:fillRect/>
          </a:stretch>
        </p:blipFill>
        <p:spPr>
          <a:xfrm>
            <a:off x="1447882" y="57895"/>
            <a:ext cx="6248235" cy="6198248"/>
          </a:xfrm>
          <a:prstGeom prst="rect">
            <a:avLst/>
          </a:prstGeom>
        </p:spPr>
      </p:pic>
    </p:spTree>
    <p:extLst>
      <p:ext uri="{BB962C8B-B14F-4D97-AF65-F5344CB8AC3E}">
        <p14:creationId xmlns:p14="http://schemas.microsoft.com/office/powerpoint/2010/main" val="620563258"/>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54</a:t>
            </a:fld>
            <a:endParaRPr lang="en-US" altLang="en-US" sz="2400" baseline="0">
              <a:latin typeface="Times New Roman" panose="02020603050405020304" pitchFamily="18"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54</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028537834"/>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55</a:t>
            </a:fld>
            <a:endParaRPr lang="en-US" altLang="en-US" sz="2400" baseline="0">
              <a:latin typeface="Times New Roman" panose="02020603050405020304" pitchFamily="18"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55</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1949939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6</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228714" y="76202"/>
            <a:ext cx="8991486" cy="1143056"/>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CLONING VERSUS IMAGING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0" y="1374755"/>
            <a:ext cx="9144000" cy="5483155"/>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700" b="1" dirty="0">
                <a:solidFill>
                  <a:srgbClr val="FF0000"/>
                </a:solidFill>
              </a:rPr>
              <a:t>Imaging</a:t>
            </a:r>
            <a:r>
              <a:rPr lang="en-US" altLang="en-US" sz="3700" dirty="0"/>
              <a:t> means to make a copy of a the digital files and digital folders on a , a Solid State Drive (SSD), a CD, a DVD, or a thumb drive onto into         another storage device as one or more files and folders that are in a proprietary format. The target files and folders are usually compressed smaller than the original source files and folders.</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6</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0203074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7</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228714" y="76202"/>
            <a:ext cx="8991486" cy="1143056"/>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CLONING VERSUS IMAGING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0" y="1298557"/>
            <a:ext cx="9144000" cy="5483155"/>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800" dirty="0"/>
              <a:t>In "</a:t>
            </a:r>
            <a:r>
              <a:rPr lang="en-US" altLang="en-US" sz="3800" dirty="0" err="1"/>
              <a:t>Rescuezilla</a:t>
            </a:r>
            <a:r>
              <a:rPr lang="en-US" altLang="en-US" sz="3800" dirty="0"/>
              <a:t>", imaging is done when you click on the "Backup" button</a:t>
            </a:r>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3800" dirty="0"/>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7</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3459683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F480975A-0748-A7D7-53BB-04CD026063D3}"/>
              </a:ext>
            </a:extLst>
          </p:cNvPr>
          <p:cNvPicPr>
            <a:picLocks noChangeAspect="1"/>
          </p:cNvPicPr>
          <p:nvPr/>
        </p:nvPicPr>
        <p:blipFill>
          <a:blip r:embed="rId2"/>
          <a:stretch>
            <a:fillRect/>
          </a:stretch>
        </p:blipFill>
        <p:spPr>
          <a:xfrm>
            <a:off x="685902" y="304882"/>
            <a:ext cx="7712290" cy="5867245"/>
          </a:xfrm>
          <a:prstGeom prst="rect">
            <a:avLst/>
          </a:prstGeom>
        </p:spPr>
      </p:pic>
      <p:cxnSp>
        <p:nvCxnSpPr>
          <p:cNvPr id="2" name="Straight Arrow Connector 1">
            <a:extLst>
              <a:ext uri="{FF2B5EF4-FFF2-40B4-BE49-F238E27FC236}">
                <a16:creationId xmlns:a16="http://schemas.microsoft.com/office/drawing/2014/main" id="{6903CD05-01DB-A969-5674-7CC7EB540232}"/>
              </a:ext>
            </a:extLst>
          </p:cNvPr>
          <p:cNvCxnSpPr/>
          <p:nvPr/>
        </p:nvCxnSpPr>
        <p:spPr bwMode="auto">
          <a:xfrm>
            <a:off x="914496" y="3048010"/>
            <a:ext cx="2514534" cy="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2916731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9</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228714" y="76202"/>
            <a:ext cx="8991486" cy="1143056"/>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CLONING VERSUS IMAGING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0" y="1143060"/>
            <a:ext cx="9144000" cy="5483155"/>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800" dirty="0"/>
              <a:t>In "</a:t>
            </a:r>
            <a:r>
              <a:rPr lang="en-US" altLang="en-US" sz="3800" dirty="0" err="1"/>
              <a:t>Rescuezilla</a:t>
            </a:r>
            <a:r>
              <a:rPr lang="en-US" altLang="en-US" sz="3800" dirty="0"/>
              <a:t>", cloning is done when you click on the "Clone" button</a:t>
            </a:r>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3800" dirty="0"/>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9</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88529624"/>
      </p:ext>
    </p:extLst>
  </p:cSld>
  <p:clrMapOvr>
    <a:masterClrMapping/>
  </p:clrMapOvr>
  <p:transition spd="med"/>
</p:sld>
</file>

<file path=ppt/theme/theme1.xml><?xml version="1.0" encoding="utf-8"?>
<a:theme xmlns:a="http://schemas.openxmlformats.org/drawingml/2006/main" name="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5904</TotalTime>
  <Words>1056</Words>
  <Application>Microsoft Office PowerPoint</Application>
  <PresentationFormat>On-screen Show (4:3)</PresentationFormat>
  <Paragraphs>159</Paragraphs>
  <Slides>55</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55</vt:i4>
      </vt:variant>
    </vt:vector>
  </HeadingPairs>
  <TitlesOfParts>
    <vt:vector size="59" baseType="lpstr">
      <vt:lpstr>Arial</vt:lpstr>
      <vt:lpstr>Times New Roman</vt:lpstr>
      <vt:lpstr>Default Design</vt:lpstr>
      <vt:lpstr>1_Default Design</vt:lpstr>
      <vt:lpstr>PowerPoint Presentation</vt:lpstr>
      <vt:lpstr>Web location for this presentation:</vt:lpstr>
      <vt:lpstr>SUMMARY</vt:lpstr>
      <vt:lpstr>TOPICS</vt:lpstr>
      <vt:lpstr>CLONING VERSUS IMAGING</vt:lpstr>
      <vt:lpstr>CLONING VERSUS IMAGING (continued)</vt:lpstr>
      <vt:lpstr>CLONING VERSUS IMAGING (continued)</vt:lpstr>
      <vt:lpstr>PowerPoint Presentation</vt:lpstr>
      <vt:lpstr>CLONING VERSUS IMAGING (continued)</vt:lpstr>
      <vt:lpstr>PowerPoint Presentation</vt:lpstr>
      <vt:lpstr>PowerPoint Presentation</vt:lpstr>
      <vt:lpstr>CLONING VERSUS IMAGING (continued)</vt:lpstr>
      <vt:lpstr>EXAMPLES OF A CLONED DISK</vt:lpstr>
      <vt:lpstr>EXAMPLES OF A CLONED DISK (continued)</vt:lpstr>
      <vt:lpstr>EXAMPLES OF A CLONED DISK (continued)</vt:lpstr>
      <vt:lpstr>EXAMPLES OF A CLONED DISK (continued)</vt:lpstr>
      <vt:lpstr>PowerPoint Presentation</vt:lpstr>
      <vt:lpstr>EXAMPLES OF A CLONED DISK (continued)</vt:lpstr>
      <vt:lpstr>PowerPoint Presentation</vt:lpstr>
      <vt:lpstr>EXAMPLES OF A CLONED DISK (continued)</vt:lpstr>
      <vt:lpstr>PowerPoint Presentation</vt:lpstr>
      <vt:lpstr>PowerPoint Presentation</vt:lpstr>
      <vt:lpstr>EXAMPLES OF AN IMAGED DISK</vt:lpstr>
      <vt:lpstr>PowerPoint Presentation</vt:lpstr>
      <vt:lpstr>PowerPoint Presentation</vt:lpstr>
      <vt:lpstr>PowerPoint Presentation</vt:lpstr>
      <vt:lpstr>EXAMPLES OF AN IMAGED DISK (continued)</vt:lpstr>
      <vt:lpstr>PowerPoint Presentation</vt:lpstr>
      <vt:lpstr>EXAMPLES OF AN IMAGED DISK  (continued)</vt:lpstr>
      <vt:lpstr>EXAMPLES OF AN IMAGED DISK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AN IMAGED DISK  (continued)</vt:lpstr>
      <vt:lpstr>PowerPoint Presentation</vt:lpstr>
      <vt:lpstr>PowerPoint Presentation</vt:lpstr>
      <vt:lpstr>PowerPoint Presentation</vt:lpstr>
      <vt:lpstr>EXAMPLES OF AN IMAGED DISK  (continued)</vt:lpstr>
      <vt:lpstr>PowerPoint Presentation</vt:lpstr>
      <vt:lpstr>PowerPoint Presentation</vt:lpstr>
      <vt:lpstr>PowerPoint Presentation</vt:lpstr>
      <vt:lpstr>PowerPoint Presentation</vt:lpstr>
      <vt:lpstr>EXAMPLES OF AN IMAGED DISK  (continued)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Francis Chao</cp:lastModifiedBy>
  <cp:revision>631</cp:revision>
  <dcterms:modified xsi:type="dcterms:W3CDTF">2024-07-10T20:53:21Z</dcterms:modified>
</cp:coreProperties>
</file>